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sldIdLst>
    <p:sldId id="256" r:id="rId2"/>
    <p:sldId id="271" r:id="rId3"/>
    <p:sldId id="257" r:id="rId4"/>
    <p:sldId id="264" r:id="rId5"/>
    <p:sldId id="272" r:id="rId6"/>
    <p:sldId id="270" r:id="rId7"/>
    <p:sldId id="274" r:id="rId8"/>
    <p:sldId id="261" r:id="rId9"/>
    <p:sldId id="260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A93F0-7F8C-4AEC-BC55-01EB1484A7F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7E03C473-0103-4971-90E3-4B5EB4FE6DF8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sv-SE" sz="1800" dirty="0" err="1" smtClean="0">
              <a:solidFill>
                <a:schemeClr val="tx1"/>
              </a:solidFill>
            </a:rPr>
            <a:t>Choose</a:t>
          </a:r>
          <a:r>
            <a:rPr lang="sv-SE" sz="1800" dirty="0" smtClean="0">
              <a:solidFill>
                <a:schemeClr val="tx1"/>
              </a:solidFill>
            </a:rPr>
            <a:t> </a:t>
          </a:r>
          <a:r>
            <a:rPr lang="sv-SE" sz="1800" dirty="0" err="1" smtClean="0">
              <a:solidFill>
                <a:schemeClr val="tx1"/>
              </a:solidFill>
            </a:rPr>
            <a:t>between</a:t>
          </a:r>
          <a:r>
            <a:rPr lang="sv-SE" sz="1800" dirty="0" smtClean="0">
              <a:solidFill>
                <a:schemeClr val="tx1"/>
              </a:solidFill>
            </a:rPr>
            <a:t> </a:t>
          </a:r>
          <a:endParaRPr lang="sv-SE" sz="1800" dirty="0">
            <a:solidFill>
              <a:schemeClr val="tx1"/>
            </a:solidFill>
          </a:endParaRPr>
        </a:p>
      </dgm:t>
    </dgm:pt>
    <dgm:pt modelId="{904ADDB1-1543-417D-A5A3-4A678DEB14A1}" type="parTrans" cxnId="{E8CE09EA-34C3-4445-BA0B-A09FE59C6611}">
      <dgm:prSet/>
      <dgm:spPr/>
      <dgm:t>
        <a:bodyPr/>
        <a:lstStyle/>
        <a:p>
          <a:endParaRPr lang="sv-SE"/>
        </a:p>
      </dgm:t>
    </dgm:pt>
    <dgm:pt modelId="{1E5189CC-F89E-4A2C-B4D9-0033C3828A49}" type="sibTrans" cxnId="{E8CE09EA-34C3-4445-BA0B-A09FE59C6611}">
      <dgm:prSet/>
      <dgm:spPr/>
      <dgm:t>
        <a:bodyPr/>
        <a:lstStyle/>
        <a:p>
          <a:endParaRPr lang="sv-SE"/>
        </a:p>
      </dgm:t>
    </dgm:pt>
    <dgm:pt modelId="{1578B079-7192-46EE-A7A8-AF63537EC59A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sv-SE" sz="1800" dirty="0" smtClean="0">
              <a:solidFill>
                <a:schemeClr val="tx1"/>
              </a:solidFill>
            </a:rPr>
            <a:t>(a) </a:t>
          </a:r>
          <a:r>
            <a:rPr lang="sv-SE" sz="1800" dirty="0" err="1" smtClean="0">
              <a:solidFill>
                <a:schemeClr val="tx1"/>
              </a:solidFill>
            </a:rPr>
            <a:t>wireshark</a:t>
          </a:r>
          <a:r>
            <a:rPr lang="sv-SE" sz="1800" dirty="0" smtClean="0">
              <a:solidFill>
                <a:schemeClr val="tx1"/>
              </a:solidFill>
            </a:rPr>
            <a:t> </a:t>
          </a:r>
          <a:r>
            <a:rPr lang="sv-SE" sz="1800" dirty="0" err="1" smtClean="0">
              <a:solidFill>
                <a:schemeClr val="tx1"/>
              </a:solidFill>
            </a:rPr>
            <a:t>lab-assignment</a:t>
          </a:r>
          <a:r>
            <a:rPr lang="sv-SE" sz="1800" dirty="0" smtClean="0">
              <a:solidFill>
                <a:schemeClr val="tx1"/>
              </a:solidFill>
            </a:rPr>
            <a:t> or </a:t>
          </a:r>
          <a:endParaRPr lang="sv-SE" sz="1800" dirty="0">
            <a:solidFill>
              <a:schemeClr val="tx1"/>
            </a:solidFill>
          </a:endParaRPr>
        </a:p>
      </dgm:t>
    </dgm:pt>
    <dgm:pt modelId="{6C493E65-35BD-4D63-84E9-EA2BCD10DF42}" type="parTrans" cxnId="{21C90EA6-ABC4-4601-9E8D-D7F91961F1AD}">
      <dgm:prSet/>
      <dgm:spPr/>
      <dgm:t>
        <a:bodyPr/>
        <a:lstStyle/>
        <a:p>
          <a:endParaRPr lang="sv-SE"/>
        </a:p>
      </dgm:t>
    </dgm:pt>
    <dgm:pt modelId="{C1FF73F5-8BBC-4375-82FF-CBE7F5C7AE6A}" type="sibTrans" cxnId="{21C90EA6-ABC4-4601-9E8D-D7F91961F1AD}">
      <dgm:prSet/>
      <dgm:spPr/>
      <dgm:t>
        <a:bodyPr/>
        <a:lstStyle/>
        <a:p>
          <a:endParaRPr lang="sv-SE"/>
        </a:p>
      </dgm:t>
    </dgm:pt>
    <dgm:pt modelId="{4E7E029B-0647-43A0-9452-47A251451162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sv-SE" sz="2000" dirty="0" smtClean="0"/>
            <a:t>. </a:t>
          </a:r>
          <a:r>
            <a:rPr lang="sv-SE" sz="2000" dirty="0" err="1" smtClean="0">
              <a:solidFill>
                <a:schemeClr val="tx1"/>
              </a:solidFill>
            </a:rPr>
            <a:t>Network</a:t>
          </a:r>
          <a:r>
            <a:rPr lang="sv-SE" sz="2000" dirty="0" smtClean="0">
              <a:solidFill>
                <a:schemeClr val="tx1"/>
              </a:solidFill>
            </a:rPr>
            <a:t> </a:t>
          </a:r>
          <a:r>
            <a:rPr lang="sv-SE" sz="2000" dirty="0" err="1" smtClean="0">
              <a:solidFill>
                <a:schemeClr val="tx1"/>
              </a:solidFill>
            </a:rPr>
            <a:t>configuration</a:t>
          </a:r>
          <a:r>
            <a:rPr lang="sv-SE" sz="2000" dirty="0" smtClean="0">
              <a:solidFill>
                <a:schemeClr val="tx1"/>
              </a:solidFill>
            </a:rPr>
            <a:t> </a:t>
          </a:r>
          <a:r>
            <a:rPr lang="sv-SE" sz="2000" dirty="0" err="1" smtClean="0">
              <a:solidFill>
                <a:schemeClr val="tx1"/>
              </a:solidFill>
            </a:rPr>
            <a:t>lab-assignment</a:t>
          </a:r>
          <a:r>
            <a:rPr lang="sv-SE" sz="2000" dirty="0" smtClean="0">
              <a:solidFill>
                <a:schemeClr val="tx1"/>
              </a:solidFill>
            </a:rPr>
            <a:t> </a:t>
          </a:r>
        </a:p>
      </dgm:t>
    </dgm:pt>
    <dgm:pt modelId="{F56C01CA-9940-4EC7-92EC-76DAE0F9930F}" type="parTrans" cxnId="{C2F024E7-CB7B-402A-97C5-453F12EBE25C}">
      <dgm:prSet/>
      <dgm:spPr/>
      <dgm:t>
        <a:bodyPr/>
        <a:lstStyle/>
        <a:p>
          <a:endParaRPr lang="sv-SE"/>
        </a:p>
      </dgm:t>
    </dgm:pt>
    <dgm:pt modelId="{9ABBBE8D-6FEE-414A-94E7-C38C88FECE57}" type="sibTrans" cxnId="{C2F024E7-CB7B-402A-97C5-453F12EBE25C}">
      <dgm:prSet/>
      <dgm:spPr/>
      <dgm:t>
        <a:bodyPr/>
        <a:lstStyle/>
        <a:p>
          <a:endParaRPr lang="sv-SE"/>
        </a:p>
      </dgm:t>
    </dgm:pt>
    <dgm:pt modelId="{9B332A9A-D7B5-41AB-85CB-259772335A7C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sv-SE" sz="2000" dirty="0" err="1" smtClean="0">
              <a:solidFill>
                <a:schemeClr val="tx1"/>
              </a:solidFill>
            </a:rPr>
            <a:t>Take-home-questions</a:t>
          </a:r>
          <a:r>
            <a:rPr lang="sv-SE" sz="2000" dirty="0" smtClean="0">
              <a:solidFill>
                <a:schemeClr val="tx1"/>
              </a:solidFill>
            </a:rPr>
            <a:t> </a:t>
          </a:r>
          <a:r>
            <a:rPr lang="sv-SE" sz="2000" dirty="0" err="1" smtClean="0">
              <a:solidFill>
                <a:schemeClr val="tx1"/>
              </a:solidFill>
            </a:rPr>
            <a:t>assignment</a:t>
          </a:r>
          <a:r>
            <a:rPr lang="sv-SE" sz="2000" dirty="0" smtClean="0">
              <a:solidFill>
                <a:schemeClr val="tx1"/>
              </a:solidFill>
            </a:rPr>
            <a:t> (</a:t>
          </a:r>
          <a:r>
            <a:rPr lang="sv-SE" sz="2000" dirty="0" err="1" smtClean="0">
              <a:solidFill>
                <a:schemeClr val="tx1"/>
              </a:solidFill>
            </a:rPr>
            <a:t>overview</a:t>
          </a:r>
          <a:r>
            <a:rPr lang="sv-SE" sz="2000" dirty="0" smtClean="0">
              <a:solidFill>
                <a:schemeClr val="tx1"/>
              </a:solidFill>
            </a:rPr>
            <a:t> </a:t>
          </a:r>
          <a:r>
            <a:rPr lang="sv-SE" sz="2000" dirty="0" err="1" smtClean="0">
              <a:solidFill>
                <a:schemeClr val="tx1"/>
              </a:solidFill>
            </a:rPr>
            <a:t>study</a:t>
          </a:r>
          <a:r>
            <a:rPr lang="sv-SE" sz="2000" dirty="0" smtClean="0">
              <a:solidFill>
                <a:schemeClr val="tx1"/>
              </a:solidFill>
            </a:rPr>
            <a:t>)</a:t>
          </a:r>
          <a:endParaRPr lang="sv-SE" sz="2000" dirty="0">
            <a:solidFill>
              <a:schemeClr val="tx1"/>
            </a:solidFill>
          </a:endParaRPr>
        </a:p>
      </dgm:t>
    </dgm:pt>
    <dgm:pt modelId="{EB99A96E-4815-4A90-B701-924BD57FF54C}" type="parTrans" cxnId="{9E5BDF0D-2B11-4541-A607-D71B74CCC52A}">
      <dgm:prSet/>
      <dgm:spPr/>
      <dgm:t>
        <a:bodyPr/>
        <a:lstStyle/>
        <a:p>
          <a:endParaRPr lang="sv-SE"/>
        </a:p>
      </dgm:t>
    </dgm:pt>
    <dgm:pt modelId="{3E8CA8E7-ACF9-46E8-9F97-6A8AA0604A52}" type="sibTrans" cxnId="{9E5BDF0D-2B11-4541-A607-D71B74CCC52A}">
      <dgm:prSet/>
      <dgm:spPr/>
      <dgm:t>
        <a:bodyPr/>
        <a:lstStyle/>
        <a:p>
          <a:endParaRPr lang="sv-SE"/>
        </a:p>
      </dgm:t>
    </dgm:pt>
    <dgm:pt modelId="{80EBB376-E1A1-49C5-8D71-6AC5742DA993}">
      <dgm:prSet phldrT="[Text]" phldr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sv-SE" sz="1000" dirty="0"/>
        </a:p>
      </dgm:t>
    </dgm:pt>
    <dgm:pt modelId="{CBA4524F-32F9-4B72-AA17-EE6A648E1F63}" type="parTrans" cxnId="{9CD4924C-1154-483C-A61E-46D2045C52DD}">
      <dgm:prSet/>
      <dgm:spPr/>
      <dgm:t>
        <a:bodyPr/>
        <a:lstStyle/>
        <a:p>
          <a:endParaRPr lang="sv-SE"/>
        </a:p>
      </dgm:t>
    </dgm:pt>
    <dgm:pt modelId="{0626FAD5-713D-4A26-B714-1D5761E3A285}" type="sibTrans" cxnId="{9CD4924C-1154-483C-A61E-46D2045C52DD}">
      <dgm:prSet/>
      <dgm:spPr/>
      <dgm:t>
        <a:bodyPr/>
        <a:lstStyle/>
        <a:p>
          <a:endParaRPr lang="sv-SE"/>
        </a:p>
      </dgm:t>
    </dgm:pt>
    <dgm:pt modelId="{8060CEBB-A546-4C11-A172-A41AB0FD92D9}">
      <dgm:prSet phldrT="[Text]" phldr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sv-SE" sz="1000"/>
        </a:p>
      </dgm:t>
    </dgm:pt>
    <dgm:pt modelId="{E3564D66-A0D0-4009-82BF-7FC6214F9815}" type="parTrans" cxnId="{501D3B08-5A99-4550-94B7-4AE84333A9C9}">
      <dgm:prSet/>
      <dgm:spPr/>
      <dgm:t>
        <a:bodyPr/>
        <a:lstStyle/>
        <a:p>
          <a:endParaRPr lang="sv-SE"/>
        </a:p>
      </dgm:t>
    </dgm:pt>
    <dgm:pt modelId="{98453537-558E-42B3-9BE7-9AE3BF65CCD9}" type="sibTrans" cxnId="{501D3B08-5A99-4550-94B7-4AE84333A9C9}">
      <dgm:prSet/>
      <dgm:spPr/>
      <dgm:t>
        <a:bodyPr/>
        <a:lstStyle/>
        <a:p>
          <a:endParaRPr lang="sv-SE"/>
        </a:p>
      </dgm:t>
    </dgm:pt>
    <dgm:pt modelId="{91145043-ED10-44B4-92D4-1140EB09A6AD}">
      <dgm:prSet custT="1"/>
      <dgm:spPr/>
      <dgm:t>
        <a:bodyPr/>
        <a:lstStyle/>
        <a:p>
          <a:r>
            <a:rPr lang="sv-SE" sz="1800" dirty="0" smtClean="0">
              <a:solidFill>
                <a:schemeClr val="tx1"/>
              </a:solidFill>
            </a:rPr>
            <a:t>(b) http  </a:t>
          </a:r>
          <a:r>
            <a:rPr lang="sv-SE" sz="1800" dirty="0" err="1" smtClean="0">
              <a:solidFill>
                <a:schemeClr val="tx1"/>
              </a:solidFill>
            </a:rPr>
            <a:t>prg-assignment</a:t>
          </a:r>
          <a:r>
            <a:rPr lang="sv-SE" sz="1800" dirty="0" smtClean="0">
              <a:solidFill>
                <a:schemeClr val="tx1"/>
              </a:solidFill>
            </a:rPr>
            <a:t> </a:t>
          </a:r>
        </a:p>
      </dgm:t>
    </dgm:pt>
    <dgm:pt modelId="{7F43CD4C-21B1-43AC-B7C3-F60A372B32B1}" type="parTrans" cxnId="{BA1937C7-CA09-4578-8D29-DBBD6097027D}">
      <dgm:prSet/>
      <dgm:spPr/>
      <dgm:t>
        <a:bodyPr/>
        <a:lstStyle/>
        <a:p>
          <a:endParaRPr lang="sv-SE"/>
        </a:p>
      </dgm:t>
    </dgm:pt>
    <dgm:pt modelId="{8FE402FF-A77A-42A9-98AE-82773F965101}" type="sibTrans" cxnId="{BA1937C7-CA09-4578-8D29-DBBD6097027D}">
      <dgm:prSet/>
      <dgm:spPr/>
      <dgm:t>
        <a:bodyPr/>
        <a:lstStyle/>
        <a:p>
          <a:endParaRPr lang="sv-SE"/>
        </a:p>
      </dgm:t>
    </dgm:pt>
    <dgm:pt modelId="{4B901414-2249-43F5-B2AA-E84306B86340}" type="pres">
      <dgm:prSet presAssocID="{992A93F0-7F8C-4AEC-BC55-01EB1484A7F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A20007F2-9D53-4AEB-B3C0-329C1E86956C}" type="pres">
      <dgm:prSet presAssocID="{7E03C473-0103-4971-90E3-4B5EB4FE6DF8}" presName="comp" presStyleCnt="0"/>
      <dgm:spPr/>
    </dgm:pt>
    <dgm:pt modelId="{528DD019-F7F1-44B2-A19D-D394B3E3708F}" type="pres">
      <dgm:prSet presAssocID="{7E03C473-0103-4971-90E3-4B5EB4FE6DF8}" presName="box" presStyleLbl="node1" presStyleIdx="0" presStyleCnt="3" custLinFactNeighborY="-7913"/>
      <dgm:spPr/>
      <dgm:t>
        <a:bodyPr/>
        <a:lstStyle/>
        <a:p>
          <a:endParaRPr lang="sv-SE"/>
        </a:p>
      </dgm:t>
    </dgm:pt>
    <dgm:pt modelId="{E504F407-74D9-4FB9-A370-C97FB017C6DF}" type="pres">
      <dgm:prSet presAssocID="{7E03C473-0103-4971-90E3-4B5EB4FE6DF8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0A7E082-F1D9-4F56-AA2C-F31397648106}" type="pres">
      <dgm:prSet presAssocID="{7E03C473-0103-4971-90E3-4B5EB4FE6DF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027D36B-0D64-4CAF-94B6-F63BFC82AB4D}" type="pres">
      <dgm:prSet presAssocID="{1E5189CC-F89E-4A2C-B4D9-0033C3828A49}" presName="spacer" presStyleCnt="0"/>
      <dgm:spPr/>
    </dgm:pt>
    <dgm:pt modelId="{8908200E-94D5-4CF1-BA5E-BC925E06D644}" type="pres">
      <dgm:prSet presAssocID="{4E7E029B-0647-43A0-9452-47A251451162}" presName="comp" presStyleCnt="0"/>
      <dgm:spPr/>
    </dgm:pt>
    <dgm:pt modelId="{D1C4CD10-1CC0-4BF0-B39F-2A6CEC0B0D07}" type="pres">
      <dgm:prSet presAssocID="{4E7E029B-0647-43A0-9452-47A251451162}" presName="box" presStyleLbl="node1" presStyleIdx="1" presStyleCnt="3"/>
      <dgm:spPr/>
      <dgm:t>
        <a:bodyPr/>
        <a:lstStyle/>
        <a:p>
          <a:endParaRPr lang="sv-SE"/>
        </a:p>
      </dgm:t>
    </dgm:pt>
    <dgm:pt modelId="{842214B8-6E62-4CFE-B86A-1059932E1D19}" type="pres">
      <dgm:prSet presAssocID="{4E7E029B-0647-43A0-9452-47A251451162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E23180B5-1664-4D90-81C1-904C9CD37061}" type="pres">
      <dgm:prSet presAssocID="{4E7E029B-0647-43A0-9452-47A25145116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7876A03-BC71-4D83-ABDD-05FAA1EEEF08}" type="pres">
      <dgm:prSet presAssocID="{9ABBBE8D-6FEE-414A-94E7-C38C88FECE57}" presName="spacer" presStyleCnt="0"/>
      <dgm:spPr/>
    </dgm:pt>
    <dgm:pt modelId="{B9072E61-1417-4E42-B206-AA4B1A38421C}" type="pres">
      <dgm:prSet presAssocID="{9B332A9A-D7B5-41AB-85CB-259772335A7C}" presName="comp" presStyleCnt="0"/>
      <dgm:spPr/>
    </dgm:pt>
    <dgm:pt modelId="{901D8ABC-8EA0-4613-9256-45429CC6B85D}" type="pres">
      <dgm:prSet presAssocID="{9B332A9A-D7B5-41AB-85CB-259772335A7C}" presName="box" presStyleLbl="node1" presStyleIdx="2" presStyleCnt="3"/>
      <dgm:spPr/>
      <dgm:t>
        <a:bodyPr/>
        <a:lstStyle/>
        <a:p>
          <a:endParaRPr lang="sv-SE"/>
        </a:p>
      </dgm:t>
    </dgm:pt>
    <dgm:pt modelId="{EB03B795-EA59-4EA0-9439-EE5906CB3B3F}" type="pres">
      <dgm:prSet presAssocID="{9B332A9A-D7B5-41AB-85CB-259772335A7C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C6B77DE7-50A1-490A-863C-AD7EB8126F8C}" type="pres">
      <dgm:prSet presAssocID="{9B332A9A-D7B5-41AB-85CB-259772335A7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E5BDF0D-2B11-4541-A607-D71B74CCC52A}" srcId="{992A93F0-7F8C-4AEC-BC55-01EB1484A7FF}" destId="{9B332A9A-D7B5-41AB-85CB-259772335A7C}" srcOrd="2" destOrd="0" parTransId="{EB99A96E-4815-4A90-B701-924BD57FF54C}" sibTransId="{3E8CA8E7-ACF9-46E8-9F97-6A8AA0604A52}"/>
    <dgm:cxn modelId="{E8CE09EA-34C3-4445-BA0B-A09FE59C6611}" srcId="{992A93F0-7F8C-4AEC-BC55-01EB1484A7FF}" destId="{7E03C473-0103-4971-90E3-4B5EB4FE6DF8}" srcOrd="0" destOrd="0" parTransId="{904ADDB1-1543-417D-A5A3-4A678DEB14A1}" sibTransId="{1E5189CC-F89E-4A2C-B4D9-0033C3828A49}"/>
    <dgm:cxn modelId="{CE4FD65D-EE93-49CC-A079-236902B20983}" type="presOf" srcId="{80EBB376-E1A1-49C5-8D71-6AC5742DA993}" destId="{901D8ABC-8EA0-4613-9256-45429CC6B85D}" srcOrd="0" destOrd="1" presId="urn:microsoft.com/office/officeart/2005/8/layout/vList4"/>
    <dgm:cxn modelId="{501D3B08-5A99-4550-94B7-4AE84333A9C9}" srcId="{9B332A9A-D7B5-41AB-85CB-259772335A7C}" destId="{8060CEBB-A546-4C11-A172-A41AB0FD92D9}" srcOrd="1" destOrd="0" parTransId="{E3564D66-A0D0-4009-82BF-7FC6214F9815}" sibTransId="{98453537-558E-42B3-9BE7-9AE3BF65CCD9}"/>
    <dgm:cxn modelId="{B1EDA47B-66DB-4486-AB46-BB9C44B512B1}" type="presOf" srcId="{9B332A9A-D7B5-41AB-85CB-259772335A7C}" destId="{901D8ABC-8EA0-4613-9256-45429CC6B85D}" srcOrd="0" destOrd="0" presId="urn:microsoft.com/office/officeart/2005/8/layout/vList4"/>
    <dgm:cxn modelId="{C53A4C5C-82DD-4708-9464-96DD9FDA05AF}" type="presOf" srcId="{1578B079-7192-46EE-A7A8-AF63537EC59A}" destId="{528DD019-F7F1-44B2-A19D-D394B3E3708F}" srcOrd="0" destOrd="1" presId="urn:microsoft.com/office/officeart/2005/8/layout/vList4"/>
    <dgm:cxn modelId="{B66FB132-1DB8-4B8B-89B9-D588465233C7}" type="presOf" srcId="{4E7E029B-0647-43A0-9452-47A251451162}" destId="{E23180B5-1664-4D90-81C1-904C9CD37061}" srcOrd="1" destOrd="0" presId="urn:microsoft.com/office/officeart/2005/8/layout/vList4"/>
    <dgm:cxn modelId="{30E834DE-C80F-46B2-A482-72E759FE5BB6}" type="presOf" srcId="{1578B079-7192-46EE-A7A8-AF63537EC59A}" destId="{C0A7E082-F1D9-4F56-AA2C-F31397648106}" srcOrd="1" destOrd="1" presId="urn:microsoft.com/office/officeart/2005/8/layout/vList4"/>
    <dgm:cxn modelId="{9AF0C175-BCDA-4898-AB3F-B2B8030D39B3}" type="presOf" srcId="{4E7E029B-0647-43A0-9452-47A251451162}" destId="{D1C4CD10-1CC0-4BF0-B39F-2A6CEC0B0D07}" srcOrd="0" destOrd="0" presId="urn:microsoft.com/office/officeart/2005/8/layout/vList4"/>
    <dgm:cxn modelId="{83947E7F-F4D1-4993-B366-9D5751D45488}" type="presOf" srcId="{7E03C473-0103-4971-90E3-4B5EB4FE6DF8}" destId="{C0A7E082-F1D9-4F56-AA2C-F31397648106}" srcOrd="1" destOrd="0" presId="urn:microsoft.com/office/officeart/2005/8/layout/vList4"/>
    <dgm:cxn modelId="{CE679890-0C66-40B2-B93F-0E5E27BC5879}" type="presOf" srcId="{91145043-ED10-44B4-92D4-1140EB09A6AD}" destId="{528DD019-F7F1-44B2-A19D-D394B3E3708F}" srcOrd="0" destOrd="2" presId="urn:microsoft.com/office/officeart/2005/8/layout/vList4"/>
    <dgm:cxn modelId="{A061DFF6-7E11-47E9-AE96-E32EB3A5BB33}" type="presOf" srcId="{91145043-ED10-44B4-92D4-1140EB09A6AD}" destId="{C0A7E082-F1D9-4F56-AA2C-F31397648106}" srcOrd="1" destOrd="2" presId="urn:microsoft.com/office/officeart/2005/8/layout/vList4"/>
    <dgm:cxn modelId="{9CD4924C-1154-483C-A61E-46D2045C52DD}" srcId="{9B332A9A-D7B5-41AB-85CB-259772335A7C}" destId="{80EBB376-E1A1-49C5-8D71-6AC5742DA993}" srcOrd="0" destOrd="0" parTransId="{CBA4524F-32F9-4B72-AA17-EE6A648E1F63}" sibTransId="{0626FAD5-713D-4A26-B714-1D5761E3A285}"/>
    <dgm:cxn modelId="{ACD25BBD-D5CD-4CC9-A7CC-BB48F00ED453}" type="presOf" srcId="{9B332A9A-D7B5-41AB-85CB-259772335A7C}" destId="{C6B77DE7-50A1-490A-863C-AD7EB8126F8C}" srcOrd="1" destOrd="0" presId="urn:microsoft.com/office/officeart/2005/8/layout/vList4"/>
    <dgm:cxn modelId="{21C90EA6-ABC4-4601-9E8D-D7F91961F1AD}" srcId="{7E03C473-0103-4971-90E3-4B5EB4FE6DF8}" destId="{1578B079-7192-46EE-A7A8-AF63537EC59A}" srcOrd="0" destOrd="0" parTransId="{6C493E65-35BD-4D63-84E9-EA2BCD10DF42}" sibTransId="{C1FF73F5-8BBC-4375-82FF-CBE7F5C7AE6A}"/>
    <dgm:cxn modelId="{D2532D8A-1E0D-46FB-9C03-24C7AD089841}" type="presOf" srcId="{80EBB376-E1A1-49C5-8D71-6AC5742DA993}" destId="{C6B77DE7-50A1-490A-863C-AD7EB8126F8C}" srcOrd="1" destOrd="1" presId="urn:microsoft.com/office/officeart/2005/8/layout/vList4"/>
    <dgm:cxn modelId="{9F74DA1F-BBB2-4004-AA0A-848A34D32D32}" type="presOf" srcId="{7E03C473-0103-4971-90E3-4B5EB4FE6DF8}" destId="{528DD019-F7F1-44B2-A19D-D394B3E3708F}" srcOrd="0" destOrd="0" presId="urn:microsoft.com/office/officeart/2005/8/layout/vList4"/>
    <dgm:cxn modelId="{BA1937C7-CA09-4578-8D29-DBBD6097027D}" srcId="{7E03C473-0103-4971-90E3-4B5EB4FE6DF8}" destId="{91145043-ED10-44B4-92D4-1140EB09A6AD}" srcOrd="1" destOrd="0" parTransId="{7F43CD4C-21B1-43AC-B7C3-F60A372B32B1}" sibTransId="{8FE402FF-A77A-42A9-98AE-82773F965101}"/>
    <dgm:cxn modelId="{A115C0FB-2247-4A40-9136-D92DF66D7332}" type="presOf" srcId="{8060CEBB-A546-4C11-A172-A41AB0FD92D9}" destId="{901D8ABC-8EA0-4613-9256-45429CC6B85D}" srcOrd="0" destOrd="2" presId="urn:microsoft.com/office/officeart/2005/8/layout/vList4"/>
    <dgm:cxn modelId="{C2F024E7-CB7B-402A-97C5-453F12EBE25C}" srcId="{992A93F0-7F8C-4AEC-BC55-01EB1484A7FF}" destId="{4E7E029B-0647-43A0-9452-47A251451162}" srcOrd="1" destOrd="0" parTransId="{F56C01CA-9940-4EC7-92EC-76DAE0F9930F}" sibTransId="{9ABBBE8D-6FEE-414A-94E7-C38C88FECE57}"/>
    <dgm:cxn modelId="{C853BE8C-5E5A-41FF-900C-4A62CBB72096}" type="presOf" srcId="{8060CEBB-A546-4C11-A172-A41AB0FD92D9}" destId="{C6B77DE7-50A1-490A-863C-AD7EB8126F8C}" srcOrd="1" destOrd="2" presId="urn:microsoft.com/office/officeart/2005/8/layout/vList4"/>
    <dgm:cxn modelId="{1163CF16-3466-4D3E-875A-7FEF05E55B5F}" type="presOf" srcId="{992A93F0-7F8C-4AEC-BC55-01EB1484A7FF}" destId="{4B901414-2249-43F5-B2AA-E84306B86340}" srcOrd="0" destOrd="0" presId="urn:microsoft.com/office/officeart/2005/8/layout/vList4"/>
    <dgm:cxn modelId="{453BE90D-9B01-44F4-B75E-0BE9B491A9E5}" type="presParOf" srcId="{4B901414-2249-43F5-B2AA-E84306B86340}" destId="{A20007F2-9D53-4AEB-B3C0-329C1E86956C}" srcOrd="0" destOrd="0" presId="urn:microsoft.com/office/officeart/2005/8/layout/vList4"/>
    <dgm:cxn modelId="{D13736C3-F9DA-4233-9F0A-F7A6A6B20188}" type="presParOf" srcId="{A20007F2-9D53-4AEB-B3C0-329C1E86956C}" destId="{528DD019-F7F1-44B2-A19D-D394B3E3708F}" srcOrd="0" destOrd="0" presId="urn:microsoft.com/office/officeart/2005/8/layout/vList4"/>
    <dgm:cxn modelId="{18A22A59-5682-480B-90DE-54C12C5A6BE3}" type="presParOf" srcId="{A20007F2-9D53-4AEB-B3C0-329C1E86956C}" destId="{E504F407-74D9-4FB9-A370-C97FB017C6DF}" srcOrd="1" destOrd="0" presId="urn:microsoft.com/office/officeart/2005/8/layout/vList4"/>
    <dgm:cxn modelId="{480C05F8-C32E-4A9A-B95E-699D3E7EB883}" type="presParOf" srcId="{A20007F2-9D53-4AEB-B3C0-329C1E86956C}" destId="{C0A7E082-F1D9-4F56-AA2C-F31397648106}" srcOrd="2" destOrd="0" presId="urn:microsoft.com/office/officeart/2005/8/layout/vList4"/>
    <dgm:cxn modelId="{B51FE015-3F6D-4131-B104-E21FAC4A57F8}" type="presParOf" srcId="{4B901414-2249-43F5-B2AA-E84306B86340}" destId="{8027D36B-0D64-4CAF-94B6-F63BFC82AB4D}" srcOrd="1" destOrd="0" presId="urn:microsoft.com/office/officeart/2005/8/layout/vList4"/>
    <dgm:cxn modelId="{C3A8F8DA-2A8B-42CD-8D64-05532F08AB5A}" type="presParOf" srcId="{4B901414-2249-43F5-B2AA-E84306B86340}" destId="{8908200E-94D5-4CF1-BA5E-BC925E06D644}" srcOrd="2" destOrd="0" presId="urn:microsoft.com/office/officeart/2005/8/layout/vList4"/>
    <dgm:cxn modelId="{B9BDEC32-AF41-4915-8339-5B6D1D1A8EC8}" type="presParOf" srcId="{8908200E-94D5-4CF1-BA5E-BC925E06D644}" destId="{D1C4CD10-1CC0-4BF0-B39F-2A6CEC0B0D07}" srcOrd="0" destOrd="0" presId="urn:microsoft.com/office/officeart/2005/8/layout/vList4"/>
    <dgm:cxn modelId="{B3DBEC1F-5872-4B01-8E3C-D928FA09246F}" type="presParOf" srcId="{8908200E-94D5-4CF1-BA5E-BC925E06D644}" destId="{842214B8-6E62-4CFE-B86A-1059932E1D19}" srcOrd="1" destOrd="0" presId="urn:microsoft.com/office/officeart/2005/8/layout/vList4"/>
    <dgm:cxn modelId="{1F85F449-031F-438A-B005-903684FEC580}" type="presParOf" srcId="{8908200E-94D5-4CF1-BA5E-BC925E06D644}" destId="{E23180B5-1664-4D90-81C1-904C9CD37061}" srcOrd="2" destOrd="0" presId="urn:microsoft.com/office/officeart/2005/8/layout/vList4"/>
    <dgm:cxn modelId="{995196EC-15D4-4F9E-87DF-B167E52EFF67}" type="presParOf" srcId="{4B901414-2249-43F5-B2AA-E84306B86340}" destId="{C7876A03-BC71-4D83-ABDD-05FAA1EEEF08}" srcOrd="3" destOrd="0" presId="urn:microsoft.com/office/officeart/2005/8/layout/vList4"/>
    <dgm:cxn modelId="{7C8F410C-B6D0-4201-9494-ABA7DD023DD8}" type="presParOf" srcId="{4B901414-2249-43F5-B2AA-E84306B86340}" destId="{B9072E61-1417-4E42-B206-AA4B1A38421C}" srcOrd="4" destOrd="0" presId="urn:microsoft.com/office/officeart/2005/8/layout/vList4"/>
    <dgm:cxn modelId="{3DB616E4-8183-4E57-B33F-4D2091D7E64A}" type="presParOf" srcId="{B9072E61-1417-4E42-B206-AA4B1A38421C}" destId="{901D8ABC-8EA0-4613-9256-45429CC6B85D}" srcOrd="0" destOrd="0" presId="urn:microsoft.com/office/officeart/2005/8/layout/vList4"/>
    <dgm:cxn modelId="{F7C64FB8-4662-4BA4-B500-D0CB69BFA5E8}" type="presParOf" srcId="{B9072E61-1417-4E42-B206-AA4B1A38421C}" destId="{EB03B795-EA59-4EA0-9439-EE5906CB3B3F}" srcOrd="1" destOrd="0" presId="urn:microsoft.com/office/officeart/2005/8/layout/vList4"/>
    <dgm:cxn modelId="{E0DBD5B5-B5A6-4EC3-A0CE-BBD4CC2D0D00}" type="presParOf" srcId="{B9072E61-1417-4E42-B206-AA4B1A38421C}" destId="{C6B77DE7-50A1-490A-863C-AD7EB8126F8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8DD019-F7F1-44B2-A19D-D394B3E3708F}">
      <dsp:nvSpPr>
        <dsp:cNvPr id="0" name=""/>
        <dsp:cNvSpPr/>
      </dsp:nvSpPr>
      <dsp:spPr>
        <a:xfrm>
          <a:off x="0" y="0"/>
          <a:ext cx="5519936" cy="909960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err="1" smtClean="0">
              <a:solidFill>
                <a:schemeClr val="tx1"/>
              </a:solidFill>
            </a:rPr>
            <a:t>Choose</a:t>
          </a:r>
          <a:r>
            <a:rPr lang="sv-SE" sz="1800" kern="1200" dirty="0" smtClean="0">
              <a:solidFill>
                <a:schemeClr val="tx1"/>
              </a:solidFill>
            </a:rPr>
            <a:t> </a:t>
          </a:r>
          <a:r>
            <a:rPr lang="sv-SE" sz="1800" kern="1200" dirty="0" err="1" smtClean="0">
              <a:solidFill>
                <a:schemeClr val="tx1"/>
              </a:solidFill>
            </a:rPr>
            <a:t>between</a:t>
          </a:r>
          <a:r>
            <a:rPr lang="sv-SE" sz="1800" kern="1200" dirty="0" smtClean="0">
              <a:solidFill>
                <a:schemeClr val="tx1"/>
              </a:solidFill>
            </a:rPr>
            <a:t> </a:t>
          </a:r>
          <a:endParaRPr lang="sv-S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 smtClean="0">
              <a:solidFill>
                <a:schemeClr val="tx1"/>
              </a:solidFill>
            </a:rPr>
            <a:t>(a) </a:t>
          </a:r>
          <a:r>
            <a:rPr lang="sv-SE" sz="1800" kern="1200" dirty="0" err="1" smtClean="0">
              <a:solidFill>
                <a:schemeClr val="tx1"/>
              </a:solidFill>
            </a:rPr>
            <a:t>wireshark</a:t>
          </a:r>
          <a:r>
            <a:rPr lang="sv-SE" sz="1800" kern="1200" dirty="0" smtClean="0">
              <a:solidFill>
                <a:schemeClr val="tx1"/>
              </a:solidFill>
            </a:rPr>
            <a:t> </a:t>
          </a:r>
          <a:r>
            <a:rPr lang="sv-SE" sz="1800" kern="1200" dirty="0" err="1" smtClean="0">
              <a:solidFill>
                <a:schemeClr val="tx1"/>
              </a:solidFill>
            </a:rPr>
            <a:t>lab-assignment</a:t>
          </a:r>
          <a:r>
            <a:rPr lang="sv-SE" sz="1800" kern="1200" dirty="0" smtClean="0">
              <a:solidFill>
                <a:schemeClr val="tx1"/>
              </a:solidFill>
            </a:rPr>
            <a:t> or </a:t>
          </a:r>
          <a:endParaRPr lang="sv-SE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 smtClean="0">
              <a:solidFill>
                <a:schemeClr val="tx1"/>
              </a:solidFill>
            </a:rPr>
            <a:t>(b) http  </a:t>
          </a:r>
          <a:r>
            <a:rPr lang="sv-SE" sz="1800" kern="1200" dirty="0" err="1" smtClean="0">
              <a:solidFill>
                <a:schemeClr val="tx1"/>
              </a:solidFill>
            </a:rPr>
            <a:t>prg-assignment</a:t>
          </a:r>
          <a:r>
            <a:rPr lang="sv-SE" sz="1800" kern="1200" dirty="0" smtClean="0">
              <a:solidFill>
                <a:schemeClr val="tx1"/>
              </a:solidFill>
            </a:rPr>
            <a:t> </a:t>
          </a:r>
        </a:p>
      </dsp:txBody>
      <dsp:txXfrm>
        <a:off x="1194983" y="0"/>
        <a:ext cx="4324952" cy="909960"/>
      </dsp:txXfrm>
    </dsp:sp>
    <dsp:sp modelId="{E504F407-74D9-4FB9-A370-C97FB017C6DF}">
      <dsp:nvSpPr>
        <dsp:cNvPr id="0" name=""/>
        <dsp:cNvSpPr/>
      </dsp:nvSpPr>
      <dsp:spPr>
        <a:xfrm>
          <a:off x="90995" y="90996"/>
          <a:ext cx="1103987" cy="72796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4CD10-1CC0-4BF0-B39F-2A6CEC0B0D07}">
      <dsp:nvSpPr>
        <dsp:cNvPr id="0" name=""/>
        <dsp:cNvSpPr/>
      </dsp:nvSpPr>
      <dsp:spPr>
        <a:xfrm>
          <a:off x="0" y="1000956"/>
          <a:ext cx="5519936" cy="90996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. </a:t>
          </a:r>
          <a:r>
            <a:rPr lang="sv-SE" sz="2000" kern="1200" dirty="0" err="1" smtClean="0">
              <a:solidFill>
                <a:schemeClr val="tx1"/>
              </a:solidFill>
            </a:rPr>
            <a:t>Network</a:t>
          </a:r>
          <a:r>
            <a:rPr lang="sv-SE" sz="2000" kern="1200" dirty="0" smtClean="0">
              <a:solidFill>
                <a:schemeClr val="tx1"/>
              </a:solidFill>
            </a:rPr>
            <a:t> </a:t>
          </a:r>
          <a:r>
            <a:rPr lang="sv-SE" sz="2000" kern="1200" dirty="0" err="1" smtClean="0">
              <a:solidFill>
                <a:schemeClr val="tx1"/>
              </a:solidFill>
            </a:rPr>
            <a:t>configuration</a:t>
          </a:r>
          <a:r>
            <a:rPr lang="sv-SE" sz="2000" kern="1200" dirty="0" smtClean="0">
              <a:solidFill>
                <a:schemeClr val="tx1"/>
              </a:solidFill>
            </a:rPr>
            <a:t> </a:t>
          </a:r>
          <a:r>
            <a:rPr lang="sv-SE" sz="2000" kern="1200" dirty="0" err="1" smtClean="0">
              <a:solidFill>
                <a:schemeClr val="tx1"/>
              </a:solidFill>
            </a:rPr>
            <a:t>lab-assignment</a:t>
          </a:r>
          <a:r>
            <a:rPr lang="sv-SE" sz="2000" kern="1200" dirty="0" smtClean="0">
              <a:solidFill>
                <a:schemeClr val="tx1"/>
              </a:solidFill>
            </a:rPr>
            <a:t> </a:t>
          </a:r>
        </a:p>
      </dsp:txBody>
      <dsp:txXfrm>
        <a:off x="1194983" y="1000956"/>
        <a:ext cx="4324952" cy="909960"/>
      </dsp:txXfrm>
    </dsp:sp>
    <dsp:sp modelId="{842214B8-6E62-4CFE-B86A-1059932E1D19}">
      <dsp:nvSpPr>
        <dsp:cNvPr id="0" name=""/>
        <dsp:cNvSpPr/>
      </dsp:nvSpPr>
      <dsp:spPr>
        <a:xfrm>
          <a:off x="90995" y="1091951"/>
          <a:ext cx="1103987" cy="72796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D8ABC-8EA0-4613-9256-45429CC6B85D}">
      <dsp:nvSpPr>
        <dsp:cNvPr id="0" name=""/>
        <dsp:cNvSpPr/>
      </dsp:nvSpPr>
      <dsp:spPr>
        <a:xfrm>
          <a:off x="0" y="2001912"/>
          <a:ext cx="5519936" cy="909960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err="1" smtClean="0">
              <a:solidFill>
                <a:schemeClr val="tx1"/>
              </a:solidFill>
            </a:rPr>
            <a:t>Take-home-questions</a:t>
          </a:r>
          <a:r>
            <a:rPr lang="sv-SE" sz="2000" kern="1200" dirty="0" smtClean="0">
              <a:solidFill>
                <a:schemeClr val="tx1"/>
              </a:solidFill>
            </a:rPr>
            <a:t> </a:t>
          </a:r>
          <a:r>
            <a:rPr lang="sv-SE" sz="2000" kern="1200" dirty="0" err="1" smtClean="0">
              <a:solidFill>
                <a:schemeClr val="tx1"/>
              </a:solidFill>
            </a:rPr>
            <a:t>assignment</a:t>
          </a:r>
          <a:r>
            <a:rPr lang="sv-SE" sz="2000" kern="1200" dirty="0" smtClean="0">
              <a:solidFill>
                <a:schemeClr val="tx1"/>
              </a:solidFill>
            </a:rPr>
            <a:t> (</a:t>
          </a:r>
          <a:r>
            <a:rPr lang="sv-SE" sz="2000" kern="1200" dirty="0" err="1" smtClean="0">
              <a:solidFill>
                <a:schemeClr val="tx1"/>
              </a:solidFill>
            </a:rPr>
            <a:t>overview</a:t>
          </a:r>
          <a:r>
            <a:rPr lang="sv-SE" sz="2000" kern="1200" dirty="0" smtClean="0">
              <a:solidFill>
                <a:schemeClr val="tx1"/>
              </a:solidFill>
            </a:rPr>
            <a:t> </a:t>
          </a:r>
          <a:r>
            <a:rPr lang="sv-SE" sz="2000" kern="1200" dirty="0" err="1" smtClean="0">
              <a:solidFill>
                <a:schemeClr val="tx1"/>
              </a:solidFill>
            </a:rPr>
            <a:t>study</a:t>
          </a:r>
          <a:r>
            <a:rPr lang="sv-SE" sz="2000" kern="1200" dirty="0" smtClean="0">
              <a:solidFill>
                <a:schemeClr val="tx1"/>
              </a:solidFill>
            </a:rPr>
            <a:t>)</a:t>
          </a:r>
          <a:endParaRPr lang="sv-SE" sz="20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000" kern="1200"/>
        </a:p>
      </dsp:txBody>
      <dsp:txXfrm>
        <a:off x="1194983" y="2001912"/>
        <a:ext cx="4324952" cy="909960"/>
      </dsp:txXfrm>
    </dsp:sp>
    <dsp:sp modelId="{EB03B795-EA59-4EA0-9439-EE5906CB3B3F}">
      <dsp:nvSpPr>
        <dsp:cNvPr id="0" name=""/>
        <dsp:cNvSpPr/>
      </dsp:nvSpPr>
      <dsp:spPr>
        <a:xfrm>
          <a:off x="90995" y="2092908"/>
          <a:ext cx="1103987" cy="72796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0B65D-E2A4-428D-8837-7136A50B29CB}" type="datetimeFigureOut">
              <a:rPr lang="sv-SE" smtClean="0"/>
              <a:t>2015-01-18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293D5-4692-4550-8F52-A74959CB9C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22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293D5-4692-4550-8F52-A74959CB9C4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6610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293D5-4692-4550-8F52-A74959CB9C4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0651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C8BCE-4312-4A61-8F97-02C83FCE96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http://www.cse.chalmers.se/MasterThesis/Pics/Logo-GU-CTH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0361"/>
            <a:ext cx="395287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143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BA504-7919-41DE-B9B2-CB6A22CC38B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2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476672"/>
            <a:ext cx="8219256" cy="761646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C4E7-7DAB-41A8-AE4E-BFB36220F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7667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14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2372" y="96604"/>
            <a:ext cx="8219256" cy="76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24745"/>
            <a:ext cx="82296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6376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14CE9-2F03-4249-B9FB-5D3B3D60A5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4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4.wmf"/><Relationship Id="rId18" Type="http://schemas.openxmlformats.org/officeDocument/2006/relationships/oleObject" Target="../embeddings/oleObject10.bin"/><Relationship Id="rId3" Type="http://schemas.openxmlformats.org/officeDocument/2006/relationships/image" Target="../media/image5.wmf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cse.chalmers.se/edu/course/EDA344" TargetMode="External"/><Relationship Id="rId7" Type="http://schemas.openxmlformats.org/officeDocument/2006/relationships/image" Target="../media/image10.jpe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hyperlink" Target="http://pingpong.chalmers.se/public/courseId/4814/lang-en/publicPage.do" TargetMode="External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mailto:Student_office.cse@chalmers.s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gi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Course Computer Communications</a:t>
            </a:r>
            <a:br>
              <a:rPr lang="sv-SE" dirty="0" smtClean="0"/>
            </a:br>
            <a:r>
              <a:rPr lang="sv-SE" dirty="0" err="1" smtClean="0"/>
              <a:t>Study</a:t>
            </a:r>
            <a:r>
              <a:rPr lang="sv-SE" dirty="0" smtClean="0"/>
              <a:t> Period 3</a:t>
            </a:r>
            <a:endParaRPr lang="sv-SE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mtClean="0"/>
              <a:t>EDA344, </a:t>
            </a:r>
            <a:r>
              <a:rPr lang="sv-SE" dirty="0" smtClean="0"/>
              <a:t>DIT 420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067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Course </a:t>
            </a:r>
            <a:r>
              <a:rPr lang="sv-SE" dirty="0" err="1" smtClean="0"/>
              <a:t>Aims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3885"/>
            <a:ext cx="5122912" cy="521744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Study data communication and computer networks</a:t>
            </a:r>
          </a:p>
          <a:p>
            <a:pPr lvl="1"/>
            <a:r>
              <a:rPr lang="en-US" dirty="0" smtClean="0"/>
              <a:t>Learn well the basic principles, to follow </a:t>
            </a:r>
            <a:r>
              <a:rPr lang="en-US" dirty="0" smtClean="0">
                <a:solidFill>
                  <a:srgbClr val="FF0000"/>
                </a:solidFill>
              </a:rPr>
              <a:t>constant change </a:t>
            </a:r>
            <a:r>
              <a:rPr lang="en-US" dirty="0" smtClean="0"/>
              <a:t>in the field</a:t>
            </a:r>
          </a:p>
          <a:p>
            <a:pPr lvl="1"/>
            <a:r>
              <a:rPr lang="en-US" dirty="0" smtClean="0"/>
              <a:t>Learn to deal with bigger problems by breaking into small ones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After completion of this course, the student should be able to </a:t>
            </a:r>
          </a:p>
          <a:p>
            <a:pPr lvl="1"/>
            <a:r>
              <a:rPr lang="en-US" dirty="0" smtClean="0"/>
              <a:t>distinguish </a:t>
            </a:r>
            <a:r>
              <a:rPr lang="en-US" dirty="0" smtClean="0">
                <a:solidFill>
                  <a:srgbClr val="FF0000"/>
                </a:solidFill>
              </a:rPr>
              <a:t>network services, related protocols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nderstand </a:t>
            </a:r>
            <a:r>
              <a:rPr lang="en-US" dirty="0" smtClean="0">
                <a:solidFill>
                  <a:srgbClr val="FF0000"/>
                </a:solidFill>
              </a:rPr>
              <a:t>possibilities and constraints </a:t>
            </a:r>
            <a:r>
              <a:rPr lang="en-US" dirty="0" smtClean="0"/>
              <a:t>in the existing solutions </a:t>
            </a:r>
          </a:p>
          <a:p>
            <a:pPr lvl="1"/>
            <a:r>
              <a:rPr lang="en-US" dirty="0" smtClean="0"/>
              <a:t>build and configure a </a:t>
            </a:r>
            <a:r>
              <a:rPr lang="en-US" dirty="0" smtClean="0">
                <a:solidFill>
                  <a:srgbClr val="FF0000"/>
                </a:solidFill>
              </a:rPr>
              <a:t>working network</a:t>
            </a:r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4" name="Group 262"/>
          <p:cNvGrpSpPr>
            <a:grpSpLocks/>
          </p:cNvGrpSpPr>
          <p:nvPr/>
        </p:nvGrpSpPr>
        <p:grpSpPr bwMode="auto">
          <a:xfrm>
            <a:off x="5566221" y="1319213"/>
            <a:ext cx="3470275" cy="4489450"/>
            <a:chOff x="3177" y="1065"/>
            <a:chExt cx="2186" cy="2828"/>
          </a:xfrm>
        </p:grpSpPr>
        <p:sp>
          <p:nvSpPr>
            <p:cNvPr id="5" name="Freeform 263"/>
            <p:cNvSpPr>
              <a:spLocks/>
            </p:cNvSpPr>
            <p:nvPr/>
          </p:nvSpPr>
          <p:spPr bwMode="auto">
            <a:xfrm>
              <a:off x="4261" y="2412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" name="Freeform 264"/>
            <p:cNvSpPr>
              <a:spLocks/>
            </p:cNvSpPr>
            <p:nvPr/>
          </p:nvSpPr>
          <p:spPr bwMode="auto">
            <a:xfrm>
              <a:off x="4273" y="1451"/>
              <a:ext cx="1090" cy="658"/>
            </a:xfrm>
            <a:custGeom>
              <a:avLst/>
              <a:gdLst>
                <a:gd name="T0" fmla="*/ 1227 w 765"/>
                <a:gd name="T1" fmla="*/ 29 h 459"/>
                <a:gd name="T2" fmla="*/ 832 w 765"/>
                <a:gd name="T3" fmla="*/ 205 h 459"/>
                <a:gd name="T4" fmla="*/ 278 w 765"/>
                <a:gd name="T5" fmla="*/ 294 h 459"/>
                <a:gd name="T6" fmla="*/ 40 w 765"/>
                <a:gd name="T7" fmla="*/ 991 h 459"/>
                <a:gd name="T8" fmla="*/ 520 w 765"/>
                <a:gd name="T9" fmla="*/ 1307 h 459"/>
                <a:gd name="T10" fmla="*/ 1000 w 765"/>
                <a:gd name="T11" fmla="*/ 1256 h 459"/>
                <a:gd name="T12" fmla="*/ 1688 w 765"/>
                <a:gd name="T13" fmla="*/ 1307 h 459"/>
                <a:gd name="T14" fmla="*/ 2020 w 765"/>
                <a:gd name="T15" fmla="*/ 1279 h 459"/>
                <a:gd name="T16" fmla="*/ 2174 w 765"/>
                <a:gd name="T17" fmla="*/ 1095 h 459"/>
                <a:gd name="T18" fmla="*/ 2170 w 765"/>
                <a:gd name="T19" fmla="*/ 466 h 459"/>
                <a:gd name="T20" fmla="*/ 1915 w 765"/>
                <a:gd name="T21" fmla="*/ 100 h 459"/>
                <a:gd name="T22" fmla="*/ 1227 w 765"/>
                <a:gd name="T23" fmla="*/ 29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7" name="Freeform 265"/>
            <p:cNvSpPr>
              <a:spLocks/>
            </p:cNvSpPr>
            <p:nvPr/>
          </p:nvSpPr>
          <p:spPr bwMode="auto">
            <a:xfrm>
              <a:off x="3177" y="1267"/>
              <a:ext cx="1036" cy="675"/>
            </a:xfrm>
            <a:custGeom>
              <a:avLst/>
              <a:gdLst>
                <a:gd name="T0" fmla="*/ 648 w 1036"/>
                <a:gd name="T1" fmla="*/ 11 h 675"/>
                <a:gd name="T2" fmla="*/ 390 w 1036"/>
                <a:gd name="T3" fmla="*/ 53 h 675"/>
                <a:gd name="T4" fmla="*/ 206 w 1036"/>
                <a:gd name="T5" fmla="*/ 129 h 675"/>
                <a:gd name="T6" fmla="*/ 152 w 1036"/>
                <a:gd name="T7" fmla="*/ 229 h 675"/>
                <a:gd name="T8" fmla="*/ 22 w 1036"/>
                <a:gd name="T9" fmla="*/ 297 h 675"/>
                <a:gd name="T10" fmla="*/ 18 w 1036"/>
                <a:gd name="T11" fmla="*/ 459 h 675"/>
                <a:gd name="T12" fmla="*/ 132 w 1036"/>
                <a:gd name="T13" fmla="*/ 489 h 675"/>
                <a:gd name="T14" fmla="*/ 458 w 1036"/>
                <a:gd name="T15" fmla="*/ 489 h 675"/>
                <a:gd name="T16" fmla="*/ 598 w 1036"/>
                <a:gd name="T17" fmla="*/ 555 h 675"/>
                <a:gd name="T18" fmla="*/ 752 w 1036"/>
                <a:gd name="T19" fmla="*/ 657 h 675"/>
                <a:gd name="T20" fmla="*/ 870 w 1036"/>
                <a:gd name="T21" fmla="*/ 661 h 675"/>
                <a:gd name="T22" fmla="*/ 952 w 1036"/>
                <a:gd name="T23" fmla="*/ 603 h 675"/>
                <a:gd name="T24" fmla="*/ 992 w 1036"/>
                <a:gd name="T25" fmla="*/ 445 h 675"/>
                <a:gd name="T26" fmla="*/ 1018 w 1036"/>
                <a:gd name="T27" fmla="*/ 291 h 675"/>
                <a:gd name="T28" fmla="*/ 1022 w 1036"/>
                <a:gd name="T29" fmla="*/ 107 h 675"/>
                <a:gd name="T30" fmla="*/ 934 w 1036"/>
                <a:gd name="T31" fmla="*/ 17 h 675"/>
                <a:gd name="T32" fmla="*/ 776 w 1036"/>
                <a:gd name="T33" fmla="*/ 3 h 675"/>
                <a:gd name="T34" fmla="*/ 648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8" name="Group 266"/>
            <p:cNvGrpSpPr>
              <a:grpSpLocks/>
            </p:cNvGrpSpPr>
            <p:nvPr/>
          </p:nvGrpSpPr>
          <p:grpSpPr bwMode="auto">
            <a:xfrm>
              <a:off x="3232" y="2108"/>
              <a:ext cx="919" cy="588"/>
              <a:chOff x="2889" y="1631"/>
              <a:chExt cx="980" cy="743"/>
            </a:xfrm>
          </p:grpSpPr>
          <p:sp>
            <p:nvSpPr>
              <p:cNvPr id="323" name="Rectangle 267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00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4" name="AutoShape 268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>
                  <a:solidFill>
                    <a:srgbClr val="00CCFF"/>
                  </a:solidFill>
                </a:endParaRPr>
              </a:p>
            </p:txBody>
          </p:sp>
        </p:grpSp>
        <p:grpSp>
          <p:nvGrpSpPr>
            <p:cNvPr id="9" name="Group 269"/>
            <p:cNvGrpSpPr>
              <a:grpSpLocks/>
            </p:cNvGrpSpPr>
            <p:nvPr/>
          </p:nvGrpSpPr>
          <p:grpSpPr bwMode="auto">
            <a:xfrm>
              <a:off x="3674" y="1388"/>
              <a:ext cx="212" cy="335"/>
              <a:chOff x="3796" y="1043"/>
              <a:chExt cx="865" cy="1237"/>
            </a:xfrm>
          </p:grpSpPr>
          <p:sp>
            <p:nvSpPr>
              <p:cNvPr id="293" name="Line 270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94" name="Line 271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95" name="Line 272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96" name="Line 273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97" name="Line 274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98" name="Line 275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299" name="Line 276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300" name="Line 277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301" name="Line 278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302" name="Line 279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303" name="Line 280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304" name="Line 281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305" name="Line 282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306" name="Line 283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307" name="Line 284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308" name="Group 285"/>
              <p:cNvGrpSpPr>
                <a:grpSpLocks/>
              </p:cNvGrpSpPr>
              <p:nvPr/>
            </p:nvGrpSpPr>
            <p:grpSpPr bwMode="auto">
              <a:xfrm>
                <a:off x="4269" y="1415"/>
                <a:ext cx="392" cy="137"/>
                <a:chOff x="4227" y="1360"/>
                <a:chExt cx="863" cy="270"/>
              </a:xfrm>
            </p:grpSpPr>
            <p:sp>
              <p:nvSpPr>
                <p:cNvPr id="319" name="Line 286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20" name="Line 28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21" name="Line 288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22" name="Line 28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309" name="Group 290"/>
              <p:cNvGrpSpPr>
                <a:grpSpLocks/>
              </p:cNvGrpSpPr>
              <p:nvPr/>
            </p:nvGrpSpPr>
            <p:grpSpPr bwMode="auto">
              <a:xfrm rot="5700496">
                <a:off x="4053" y="1170"/>
                <a:ext cx="392" cy="137"/>
                <a:chOff x="4227" y="1360"/>
                <a:chExt cx="863" cy="270"/>
              </a:xfrm>
            </p:grpSpPr>
            <p:sp>
              <p:nvSpPr>
                <p:cNvPr id="315" name="Line 291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16" name="Line 29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17" name="Line 293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18" name="Line 294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310" name="Group 295"/>
              <p:cNvGrpSpPr>
                <a:grpSpLocks/>
              </p:cNvGrpSpPr>
              <p:nvPr/>
            </p:nvGrpSpPr>
            <p:grpSpPr bwMode="auto">
              <a:xfrm rot="10800000">
                <a:off x="3796" y="1402"/>
                <a:ext cx="392" cy="137"/>
                <a:chOff x="4227" y="1360"/>
                <a:chExt cx="863" cy="270"/>
              </a:xfrm>
            </p:grpSpPr>
            <p:sp>
              <p:nvSpPr>
                <p:cNvPr id="311" name="Line 296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12" name="Line 29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13" name="Line 298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314" name="Line 29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0" name="Group 300"/>
            <p:cNvGrpSpPr>
              <a:grpSpLocks/>
            </p:cNvGrpSpPr>
            <p:nvPr/>
          </p:nvGrpSpPr>
          <p:grpSpPr bwMode="auto">
            <a:xfrm>
              <a:off x="3223" y="1598"/>
              <a:ext cx="436" cy="114"/>
              <a:chOff x="3072" y="739"/>
              <a:chExt cx="652" cy="146"/>
            </a:xfrm>
          </p:grpSpPr>
          <p:pic>
            <p:nvPicPr>
              <p:cNvPr id="290" name="Picture 301" descr="lgv_fqmg[1]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1" name="Line 302"/>
              <p:cNvSpPr>
                <a:spLocks noChangeShapeType="1"/>
              </p:cNvSpPr>
              <p:nvPr/>
            </p:nvSpPr>
            <p:spPr bwMode="auto">
              <a:xfrm flipH="1">
                <a:off x="3104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2" name="Line 303"/>
              <p:cNvSpPr>
                <a:spLocks noChangeShapeType="1"/>
              </p:cNvSpPr>
              <p:nvPr/>
            </p:nvSpPr>
            <p:spPr bwMode="auto">
              <a:xfrm flipH="1">
                <a:off x="3072" y="7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pic>
          <p:nvPicPr>
            <p:cNvPr id="11" name="Picture 304" descr="imgyjavg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99" y="1417"/>
              <a:ext cx="23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" name="Group 305"/>
            <p:cNvGrpSpPr>
              <a:grpSpLocks/>
            </p:cNvGrpSpPr>
            <p:nvPr/>
          </p:nvGrpSpPr>
          <p:grpSpPr bwMode="auto">
            <a:xfrm>
              <a:off x="3880" y="1303"/>
              <a:ext cx="256" cy="269"/>
              <a:chOff x="2870" y="1518"/>
              <a:chExt cx="292" cy="320"/>
            </a:xfrm>
          </p:grpSpPr>
          <p:graphicFrame>
            <p:nvGraphicFramePr>
              <p:cNvPr id="288" name="Object 1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2" name="Clip" r:id="rId5" imgW="819000" imgH="847800" progId="MS_ClipArt_Gallery.2">
                      <p:embed/>
                    </p:oleObj>
                  </mc:Choice>
                  <mc:Fallback>
                    <p:oleObj name="Clip" r:id="rId5" imgW="819000" imgH="8478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9" name="Object 1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3" name="Clip" r:id="rId7" imgW="1266840" imgH="1200240" progId="MS_ClipArt_Gallery.2">
                      <p:embed/>
                    </p:oleObj>
                  </mc:Choice>
                  <mc:Fallback>
                    <p:oleObj name="Clip" r:id="rId7" imgW="1266840" imgH="120024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3" name="Group 308"/>
            <p:cNvGrpSpPr>
              <a:grpSpLocks/>
            </p:cNvGrpSpPr>
            <p:nvPr/>
          </p:nvGrpSpPr>
          <p:grpSpPr bwMode="auto">
            <a:xfrm>
              <a:off x="4338" y="2487"/>
              <a:ext cx="228" cy="108"/>
              <a:chOff x="3600" y="219"/>
              <a:chExt cx="360" cy="175"/>
            </a:xfrm>
          </p:grpSpPr>
          <p:sp>
            <p:nvSpPr>
              <p:cNvPr id="275" name="Oval 30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76" name="Line 3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77" name="Line 3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78" name="Rectangle 3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279" name="Oval 3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80" name="Group 3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85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86" name="Line 3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87" name="Line 3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81" name="Group 3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82" name="Line 3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83" name="Line 3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84" name="Line 3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4" name="Group 322"/>
            <p:cNvGrpSpPr>
              <a:grpSpLocks/>
            </p:cNvGrpSpPr>
            <p:nvPr/>
          </p:nvGrpSpPr>
          <p:grpSpPr bwMode="auto">
            <a:xfrm>
              <a:off x="4562" y="2663"/>
              <a:ext cx="228" cy="108"/>
              <a:chOff x="3600" y="219"/>
              <a:chExt cx="360" cy="175"/>
            </a:xfrm>
          </p:grpSpPr>
          <p:sp>
            <p:nvSpPr>
              <p:cNvPr id="262" name="Oval 3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63" name="Line 3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64" name="Line 3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65" name="Rectangle 3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266" name="Oval 3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67" name="Group 3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72" name="Line 3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73" name="Line 3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74" name="Line 3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68" name="Group 3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69" name="Line 3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70" name="Line 3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71" name="Line 3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5" name="Group 336"/>
            <p:cNvGrpSpPr>
              <a:grpSpLocks/>
            </p:cNvGrpSpPr>
            <p:nvPr/>
          </p:nvGrpSpPr>
          <p:grpSpPr bwMode="auto">
            <a:xfrm>
              <a:off x="4738" y="2495"/>
              <a:ext cx="228" cy="108"/>
              <a:chOff x="3600" y="219"/>
              <a:chExt cx="360" cy="175"/>
            </a:xfrm>
          </p:grpSpPr>
          <p:sp>
            <p:nvSpPr>
              <p:cNvPr id="249" name="Oval 3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0" name="Line 3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1" name="Line 3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2" name="Rectangle 3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253" name="Oval 3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54" name="Group 3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9" name="Line 3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60" name="Line 3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61" name="Line 3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55" name="Group 3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6" name="Line 3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57" name="Line 3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58" name="Line 3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6" name="Group 350"/>
            <p:cNvGrpSpPr>
              <a:grpSpLocks/>
            </p:cNvGrpSpPr>
            <p:nvPr/>
          </p:nvGrpSpPr>
          <p:grpSpPr bwMode="auto">
            <a:xfrm>
              <a:off x="4401" y="1766"/>
              <a:ext cx="221" cy="101"/>
              <a:chOff x="3600" y="219"/>
              <a:chExt cx="360" cy="175"/>
            </a:xfrm>
          </p:grpSpPr>
          <p:sp>
            <p:nvSpPr>
              <p:cNvPr id="236" name="Oval 35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7" name="Line 35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8" name="Line 35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9" name="Rectangle 35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240" name="Oval 35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41" name="Group 35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46" name="Line 3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47" name="Line 3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48" name="Line 3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42" name="Group 36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43" name="Line 3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44" name="Line 3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45" name="Line 3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7" name="Group 364"/>
            <p:cNvGrpSpPr>
              <a:grpSpLocks/>
            </p:cNvGrpSpPr>
            <p:nvPr/>
          </p:nvGrpSpPr>
          <p:grpSpPr bwMode="auto">
            <a:xfrm>
              <a:off x="4400" y="1927"/>
              <a:ext cx="228" cy="108"/>
              <a:chOff x="3600" y="219"/>
              <a:chExt cx="360" cy="175"/>
            </a:xfrm>
          </p:grpSpPr>
          <p:sp>
            <p:nvSpPr>
              <p:cNvPr id="223" name="Oval 36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4" name="Line 36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" name="Line 36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" name="Rectangle 36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227" name="Oval 36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8" name="Group 37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3" name="Line 3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34" name="Line 3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35" name="Line 3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29" name="Group 37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0" name="Line 3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31" name="Line 3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32" name="Line 3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8" name="Group 378"/>
            <p:cNvGrpSpPr>
              <a:grpSpLocks/>
            </p:cNvGrpSpPr>
            <p:nvPr/>
          </p:nvGrpSpPr>
          <p:grpSpPr bwMode="auto">
            <a:xfrm>
              <a:off x="4700" y="1706"/>
              <a:ext cx="210" cy="97"/>
              <a:chOff x="3600" y="219"/>
              <a:chExt cx="360" cy="175"/>
            </a:xfrm>
          </p:grpSpPr>
          <p:sp>
            <p:nvSpPr>
              <p:cNvPr id="210" name="Oval 37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" name="Line 38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2" name="Line 38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" name="Rectangle 38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214" name="Oval 38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5" name="Group 38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20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1" name="Line 3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2" name="Line 3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16" name="Group 38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7" name="Line 3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8" name="Line 3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9" name="Line 3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9" name="Group 392"/>
            <p:cNvGrpSpPr>
              <a:grpSpLocks/>
            </p:cNvGrpSpPr>
            <p:nvPr/>
          </p:nvGrpSpPr>
          <p:grpSpPr bwMode="auto">
            <a:xfrm>
              <a:off x="4754" y="1927"/>
              <a:ext cx="228" cy="108"/>
              <a:chOff x="3600" y="219"/>
              <a:chExt cx="360" cy="175"/>
            </a:xfrm>
          </p:grpSpPr>
          <p:sp>
            <p:nvSpPr>
              <p:cNvPr id="197" name="Oval 39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8" name="Line 39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9" name="Line 39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0" name="Rectangle 39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201" name="Oval 39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02" name="Group 39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07" name="Line 3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8" name="Line 40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9" name="Line 40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203" name="Group 40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04" name="Line 4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5" name="Line 4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" name="Line 4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0" name="Group 406"/>
            <p:cNvGrpSpPr>
              <a:grpSpLocks/>
            </p:cNvGrpSpPr>
            <p:nvPr/>
          </p:nvGrpSpPr>
          <p:grpSpPr bwMode="auto">
            <a:xfrm>
              <a:off x="3866" y="1763"/>
              <a:ext cx="220" cy="100"/>
              <a:chOff x="3600" y="219"/>
              <a:chExt cx="360" cy="175"/>
            </a:xfrm>
          </p:grpSpPr>
          <p:sp>
            <p:nvSpPr>
              <p:cNvPr id="184" name="Oval 40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" name="Line 40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6" name="Line 40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7" name="Rectangle 41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188" name="Oval 41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89" name="Group 41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4" name="Line 41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5" name="Line 41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6" name="Line 41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90" name="Group 41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1" name="Line 4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2" name="Line 4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3" name="Line 4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21" name="Group 420"/>
            <p:cNvGrpSpPr>
              <a:grpSpLocks/>
            </p:cNvGrpSpPr>
            <p:nvPr/>
          </p:nvGrpSpPr>
          <p:grpSpPr bwMode="auto">
            <a:xfrm>
              <a:off x="3673" y="2487"/>
              <a:ext cx="220" cy="100"/>
              <a:chOff x="3600" y="219"/>
              <a:chExt cx="360" cy="175"/>
            </a:xfrm>
          </p:grpSpPr>
          <p:sp>
            <p:nvSpPr>
              <p:cNvPr id="171" name="Oval 42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2" name="Line 42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3" name="Line 42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" name="Rectangle 42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175" name="Oval 42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76" name="Group 42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81" name="Line 4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2" name="Line 4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3" name="Line 4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7" name="Group 43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8" name="Line 43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9" name="Line 43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0" name="Line 43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22" name="Line 434"/>
            <p:cNvSpPr>
              <a:spLocks noChangeShapeType="1"/>
            </p:cNvSpPr>
            <p:nvPr/>
          </p:nvSpPr>
          <p:spPr bwMode="auto">
            <a:xfrm flipV="1">
              <a:off x="4430" y="2757"/>
              <a:ext cx="143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3" name="Line 435"/>
            <p:cNvSpPr>
              <a:spLocks noChangeShapeType="1"/>
            </p:cNvSpPr>
            <p:nvPr/>
          </p:nvSpPr>
          <p:spPr bwMode="auto">
            <a:xfrm>
              <a:off x="4508" y="2592"/>
              <a:ext cx="103" cy="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4" name="Line 436"/>
            <p:cNvSpPr>
              <a:spLocks noChangeShapeType="1"/>
            </p:cNvSpPr>
            <p:nvPr/>
          </p:nvSpPr>
          <p:spPr bwMode="auto">
            <a:xfrm>
              <a:off x="4569" y="2542"/>
              <a:ext cx="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5" name="Line 437"/>
            <p:cNvSpPr>
              <a:spLocks noChangeShapeType="1"/>
            </p:cNvSpPr>
            <p:nvPr/>
          </p:nvSpPr>
          <p:spPr bwMode="auto">
            <a:xfrm flipV="1">
              <a:off x="4718" y="2596"/>
              <a:ext cx="85" cy="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6" name="Line 438"/>
            <p:cNvSpPr>
              <a:spLocks noChangeShapeType="1"/>
            </p:cNvSpPr>
            <p:nvPr/>
          </p:nvSpPr>
          <p:spPr bwMode="auto">
            <a:xfrm>
              <a:off x="3898" y="2546"/>
              <a:ext cx="4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27" name="Group 439"/>
            <p:cNvGrpSpPr>
              <a:grpSpLocks/>
            </p:cNvGrpSpPr>
            <p:nvPr/>
          </p:nvGrpSpPr>
          <p:grpSpPr bwMode="auto">
            <a:xfrm>
              <a:off x="3424" y="2213"/>
              <a:ext cx="209" cy="224"/>
              <a:chOff x="2870" y="1518"/>
              <a:chExt cx="292" cy="320"/>
            </a:xfrm>
          </p:grpSpPr>
          <p:graphicFrame>
            <p:nvGraphicFramePr>
              <p:cNvPr id="169" name="Object 14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4" name="Clip" r:id="rId9" imgW="819000" imgH="847800" progId="MS_ClipArt_Gallery.2">
                      <p:embed/>
                    </p:oleObj>
                  </mc:Choice>
                  <mc:Fallback>
                    <p:oleObj name="Clip" r:id="rId9" imgW="819000" imgH="8478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0" name="Object 15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5" name="Clip" r:id="rId10" imgW="1266840" imgH="1200240" progId="MS_ClipArt_Gallery.2">
                      <p:embed/>
                    </p:oleObj>
                  </mc:Choice>
                  <mc:Fallback>
                    <p:oleObj name="Clip" r:id="rId10" imgW="1266840" imgH="120024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8" name="Group 442"/>
            <p:cNvGrpSpPr>
              <a:grpSpLocks/>
            </p:cNvGrpSpPr>
            <p:nvPr/>
          </p:nvGrpSpPr>
          <p:grpSpPr bwMode="auto">
            <a:xfrm>
              <a:off x="3452" y="2445"/>
              <a:ext cx="139" cy="194"/>
              <a:chOff x="2556" y="2689"/>
              <a:chExt cx="183" cy="255"/>
            </a:xfrm>
          </p:grpSpPr>
          <p:pic>
            <p:nvPicPr>
              <p:cNvPr id="152" name="Picture 443" descr="31u_bnrz[1]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609" y="2770"/>
                <a:ext cx="12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3" name="Freeform 444"/>
              <p:cNvSpPr>
                <a:spLocks/>
              </p:cNvSpPr>
              <p:nvPr/>
            </p:nvSpPr>
            <p:spPr bwMode="auto">
              <a:xfrm>
                <a:off x="2605" y="2702"/>
                <a:ext cx="33" cy="39"/>
              </a:xfrm>
              <a:custGeom>
                <a:avLst/>
                <a:gdLst>
                  <a:gd name="T0" fmla="*/ 0 w 199"/>
                  <a:gd name="T1" fmla="*/ 0 h 232"/>
                  <a:gd name="T2" fmla="*/ 0 w 199"/>
                  <a:gd name="T3" fmla="*/ 0 h 232"/>
                  <a:gd name="T4" fmla="*/ 0 w 199"/>
                  <a:gd name="T5" fmla="*/ 0 h 232"/>
                  <a:gd name="T6" fmla="*/ 0 w 199"/>
                  <a:gd name="T7" fmla="*/ 0 h 232"/>
                  <a:gd name="T8" fmla="*/ 0 w 199"/>
                  <a:gd name="T9" fmla="*/ 0 h 232"/>
                  <a:gd name="T10" fmla="*/ 0 w 199"/>
                  <a:gd name="T11" fmla="*/ 1 h 232"/>
                  <a:gd name="T12" fmla="*/ 0 w 199"/>
                  <a:gd name="T13" fmla="*/ 1 h 232"/>
                  <a:gd name="T14" fmla="*/ 0 w 199"/>
                  <a:gd name="T15" fmla="*/ 1 h 232"/>
                  <a:gd name="T16" fmla="*/ 0 w 199"/>
                  <a:gd name="T17" fmla="*/ 1 h 232"/>
                  <a:gd name="T18" fmla="*/ 0 w 199"/>
                  <a:gd name="T19" fmla="*/ 1 h 232"/>
                  <a:gd name="T20" fmla="*/ 0 w 199"/>
                  <a:gd name="T21" fmla="*/ 1 h 232"/>
                  <a:gd name="T22" fmla="*/ 0 w 199"/>
                  <a:gd name="T23" fmla="*/ 1 h 232"/>
                  <a:gd name="T24" fmla="*/ 0 w 199"/>
                  <a:gd name="T25" fmla="*/ 1 h 232"/>
                  <a:gd name="T26" fmla="*/ 0 w 199"/>
                  <a:gd name="T27" fmla="*/ 1 h 232"/>
                  <a:gd name="T28" fmla="*/ 0 w 199"/>
                  <a:gd name="T29" fmla="*/ 1 h 232"/>
                  <a:gd name="T30" fmla="*/ 0 w 199"/>
                  <a:gd name="T31" fmla="*/ 1 h 232"/>
                  <a:gd name="T32" fmla="*/ 1 w 199"/>
                  <a:gd name="T33" fmla="*/ 1 h 232"/>
                  <a:gd name="T34" fmla="*/ 1 w 199"/>
                  <a:gd name="T35" fmla="*/ 1 h 232"/>
                  <a:gd name="T36" fmla="*/ 1 w 199"/>
                  <a:gd name="T37" fmla="*/ 1 h 232"/>
                  <a:gd name="T38" fmla="*/ 1 w 199"/>
                  <a:gd name="T39" fmla="*/ 1 h 232"/>
                  <a:gd name="T40" fmla="*/ 1 w 199"/>
                  <a:gd name="T41" fmla="*/ 1 h 232"/>
                  <a:gd name="T42" fmla="*/ 1 w 199"/>
                  <a:gd name="T43" fmla="*/ 1 h 232"/>
                  <a:gd name="T44" fmla="*/ 1 w 199"/>
                  <a:gd name="T45" fmla="*/ 1 h 232"/>
                  <a:gd name="T46" fmla="*/ 1 w 199"/>
                  <a:gd name="T47" fmla="*/ 1 h 232"/>
                  <a:gd name="T48" fmla="*/ 0 w 199"/>
                  <a:gd name="T49" fmla="*/ 1 h 232"/>
                  <a:gd name="T50" fmla="*/ 0 w 199"/>
                  <a:gd name="T51" fmla="*/ 1 h 232"/>
                  <a:gd name="T52" fmla="*/ 0 w 199"/>
                  <a:gd name="T53" fmla="*/ 1 h 232"/>
                  <a:gd name="T54" fmla="*/ 0 w 199"/>
                  <a:gd name="T55" fmla="*/ 1 h 232"/>
                  <a:gd name="T56" fmla="*/ 0 w 199"/>
                  <a:gd name="T57" fmla="*/ 1 h 232"/>
                  <a:gd name="T58" fmla="*/ 0 w 199"/>
                  <a:gd name="T59" fmla="*/ 1 h 232"/>
                  <a:gd name="T60" fmla="*/ 0 w 199"/>
                  <a:gd name="T61" fmla="*/ 1 h 232"/>
                  <a:gd name="T62" fmla="*/ 0 w 199"/>
                  <a:gd name="T63" fmla="*/ 1 h 232"/>
                  <a:gd name="T64" fmla="*/ 0 w 199"/>
                  <a:gd name="T65" fmla="*/ 1 h 232"/>
                  <a:gd name="T66" fmla="*/ 0 w 199"/>
                  <a:gd name="T67" fmla="*/ 1 h 232"/>
                  <a:gd name="T68" fmla="*/ 0 w 199"/>
                  <a:gd name="T69" fmla="*/ 1 h 232"/>
                  <a:gd name="T70" fmla="*/ 0 w 199"/>
                  <a:gd name="T71" fmla="*/ 0 h 232"/>
                  <a:gd name="T72" fmla="*/ 0 w 199"/>
                  <a:gd name="T73" fmla="*/ 0 h 232"/>
                  <a:gd name="T74" fmla="*/ 0 w 199"/>
                  <a:gd name="T75" fmla="*/ 0 h 232"/>
                  <a:gd name="T76" fmla="*/ 1 w 199"/>
                  <a:gd name="T77" fmla="*/ 0 h 232"/>
                  <a:gd name="T78" fmla="*/ 1 w 199"/>
                  <a:gd name="T79" fmla="*/ 0 h 232"/>
                  <a:gd name="T80" fmla="*/ 1 w 199"/>
                  <a:gd name="T81" fmla="*/ 0 h 232"/>
                  <a:gd name="T82" fmla="*/ 1 w 199"/>
                  <a:gd name="T83" fmla="*/ 0 h 232"/>
                  <a:gd name="T84" fmla="*/ 1 w 199"/>
                  <a:gd name="T85" fmla="*/ 0 h 232"/>
                  <a:gd name="T86" fmla="*/ 1 w 199"/>
                  <a:gd name="T87" fmla="*/ 0 h 232"/>
                  <a:gd name="T88" fmla="*/ 1 w 199"/>
                  <a:gd name="T89" fmla="*/ 0 h 232"/>
                  <a:gd name="T90" fmla="*/ 0 w 199"/>
                  <a:gd name="T91" fmla="*/ 0 h 232"/>
                  <a:gd name="T92" fmla="*/ 0 w 199"/>
                  <a:gd name="T93" fmla="*/ 0 h 232"/>
                  <a:gd name="T94" fmla="*/ 0 w 199"/>
                  <a:gd name="T95" fmla="*/ 0 h 232"/>
                  <a:gd name="T96" fmla="*/ 0 w 199"/>
                  <a:gd name="T97" fmla="*/ 0 h 2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99"/>
                  <a:gd name="T148" fmla="*/ 0 h 232"/>
                  <a:gd name="T149" fmla="*/ 199 w 199"/>
                  <a:gd name="T150" fmla="*/ 232 h 2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99" h="232">
                    <a:moveTo>
                      <a:pt x="70" y="29"/>
                    </a:moveTo>
                    <a:lnTo>
                      <a:pt x="55" y="39"/>
                    </a:lnTo>
                    <a:lnTo>
                      <a:pt x="42" y="50"/>
                    </a:lnTo>
                    <a:lnTo>
                      <a:pt x="30" y="63"/>
                    </a:lnTo>
                    <a:lnTo>
                      <a:pt x="20" y="77"/>
                    </a:lnTo>
                    <a:lnTo>
                      <a:pt x="12" y="91"/>
                    </a:lnTo>
                    <a:lnTo>
                      <a:pt x="6" y="108"/>
                    </a:lnTo>
                    <a:lnTo>
                      <a:pt x="2" y="125"/>
                    </a:lnTo>
                    <a:lnTo>
                      <a:pt x="0" y="142"/>
                    </a:lnTo>
                    <a:lnTo>
                      <a:pt x="2" y="166"/>
                    </a:lnTo>
                    <a:lnTo>
                      <a:pt x="12" y="186"/>
                    </a:lnTo>
                    <a:lnTo>
                      <a:pt x="26" y="203"/>
                    </a:lnTo>
                    <a:lnTo>
                      <a:pt x="45" y="216"/>
                    </a:lnTo>
                    <a:lnTo>
                      <a:pt x="66" y="226"/>
                    </a:lnTo>
                    <a:lnTo>
                      <a:pt x="88" y="230"/>
                    </a:lnTo>
                    <a:lnTo>
                      <a:pt x="111" y="232"/>
                    </a:lnTo>
                    <a:lnTo>
                      <a:pt x="134" y="228"/>
                    </a:lnTo>
                    <a:lnTo>
                      <a:pt x="138" y="228"/>
                    </a:lnTo>
                    <a:lnTo>
                      <a:pt x="143" y="226"/>
                    </a:lnTo>
                    <a:lnTo>
                      <a:pt x="147" y="222"/>
                    </a:lnTo>
                    <a:lnTo>
                      <a:pt x="148" y="218"/>
                    </a:lnTo>
                    <a:lnTo>
                      <a:pt x="145" y="212"/>
                    </a:lnTo>
                    <a:lnTo>
                      <a:pt x="141" y="207"/>
                    </a:lnTo>
                    <a:lnTo>
                      <a:pt x="135" y="203"/>
                    </a:lnTo>
                    <a:lnTo>
                      <a:pt x="129" y="201"/>
                    </a:lnTo>
                    <a:lnTo>
                      <a:pt x="117" y="197"/>
                    </a:lnTo>
                    <a:lnTo>
                      <a:pt x="105" y="195"/>
                    </a:lnTo>
                    <a:lnTo>
                      <a:pt x="94" y="193"/>
                    </a:lnTo>
                    <a:lnTo>
                      <a:pt x="83" y="190"/>
                    </a:lnTo>
                    <a:lnTo>
                      <a:pt x="73" y="187"/>
                    </a:lnTo>
                    <a:lnTo>
                      <a:pt x="62" y="182"/>
                    </a:lnTo>
                    <a:lnTo>
                      <a:pt x="53" y="176"/>
                    </a:lnTo>
                    <a:lnTo>
                      <a:pt x="43" y="167"/>
                    </a:lnTo>
                    <a:lnTo>
                      <a:pt x="40" y="128"/>
                    </a:lnTo>
                    <a:lnTo>
                      <a:pt x="49" y="96"/>
                    </a:lnTo>
                    <a:lnTo>
                      <a:pt x="68" y="71"/>
                    </a:lnTo>
                    <a:lnTo>
                      <a:pt x="94" y="50"/>
                    </a:lnTo>
                    <a:lnTo>
                      <a:pt x="122" y="34"/>
                    </a:lnTo>
                    <a:lnTo>
                      <a:pt x="151" y="21"/>
                    </a:lnTo>
                    <a:lnTo>
                      <a:pt x="178" y="12"/>
                    </a:lnTo>
                    <a:lnTo>
                      <a:pt x="199" y="4"/>
                    </a:lnTo>
                    <a:lnTo>
                      <a:pt x="186" y="1"/>
                    </a:lnTo>
                    <a:lnTo>
                      <a:pt x="172" y="0"/>
                    </a:lnTo>
                    <a:lnTo>
                      <a:pt x="156" y="2"/>
                    </a:lnTo>
                    <a:lnTo>
                      <a:pt x="138" y="4"/>
                    </a:lnTo>
                    <a:lnTo>
                      <a:pt x="121" y="10"/>
                    </a:lnTo>
                    <a:lnTo>
                      <a:pt x="103" y="16"/>
                    </a:lnTo>
                    <a:lnTo>
                      <a:pt x="86" y="23"/>
                    </a:lnTo>
                    <a:lnTo>
                      <a:pt x="70" y="2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54" name="Freeform 445"/>
              <p:cNvSpPr>
                <a:spLocks/>
              </p:cNvSpPr>
              <p:nvPr/>
            </p:nvSpPr>
            <p:spPr bwMode="auto">
              <a:xfrm>
                <a:off x="2661" y="2701"/>
                <a:ext cx="22" cy="30"/>
              </a:xfrm>
              <a:custGeom>
                <a:avLst/>
                <a:gdLst>
                  <a:gd name="T0" fmla="*/ 1 w 128"/>
                  <a:gd name="T1" fmla="*/ 0 h 180"/>
                  <a:gd name="T2" fmla="*/ 1 w 128"/>
                  <a:gd name="T3" fmla="*/ 0 h 180"/>
                  <a:gd name="T4" fmla="*/ 1 w 128"/>
                  <a:gd name="T5" fmla="*/ 0 h 180"/>
                  <a:gd name="T6" fmla="*/ 1 w 128"/>
                  <a:gd name="T7" fmla="*/ 0 h 180"/>
                  <a:gd name="T8" fmla="*/ 1 w 128"/>
                  <a:gd name="T9" fmla="*/ 0 h 180"/>
                  <a:gd name="T10" fmla="*/ 0 w 128"/>
                  <a:gd name="T11" fmla="*/ 1 h 180"/>
                  <a:gd name="T12" fmla="*/ 0 w 128"/>
                  <a:gd name="T13" fmla="*/ 1 h 180"/>
                  <a:gd name="T14" fmla="*/ 0 w 128"/>
                  <a:gd name="T15" fmla="*/ 1 h 180"/>
                  <a:gd name="T16" fmla="*/ 0 w 128"/>
                  <a:gd name="T17" fmla="*/ 1 h 180"/>
                  <a:gd name="T18" fmla="*/ 0 w 128"/>
                  <a:gd name="T19" fmla="*/ 1 h 180"/>
                  <a:gd name="T20" fmla="*/ 0 w 128"/>
                  <a:gd name="T21" fmla="*/ 1 h 180"/>
                  <a:gd name="T22" fmla="*/ 0 w 128"/>
                  <a:gd name="T23" fmla="*/ 1 h 180"/>
                  <a:gd name="T24" fmla="*/ 0 w 128"/>
                  <a:gd name="T25" fmla="*/ 1 h 180"/>
                  <a:gd name="T26" fmla="*/ 0 w 128"/>
                  <a:gd name="T27" fmla="*/ 1 h 180"/>
                  <a:gd name="T28" fmla="*/ 0 w 128"/>
                  <a:gd name="T29" fmla="*/ 1 h 180"/>
                  <a:gd name="T30" fmla="*/ 0 w 128"/>
                  <a:gd name="T31" fmla="*/ 1 h 180"/>
                  <a:gd name="T32" fmla="*/ 0 w 128"/>
                  <a:gd name="T33" fmla="*/ 1 h 180"/>
                  <a:gd name="T34" fmla="*/ 0 w 128"/>
                  <a:gd name="T35" fmla="*/ 1 h 180"/>
                  <a:gd name="T36" fmla="*/ 0 w 128"/>
                  <a:gd name="T37" fmla="*/ 1 h 180"/>
                  <a:gd name="T38" fmla="*/ 1 w 128"/>
                  <a:gd name="T39" fmla="*/ 1 h 180"/>
                  <a:gd name="T40" fmla="*/ 1 w 128"/>
                  <a:gd name="T41" fmla="*/ 1 h 180"/>
                  <a:gd name="T42" fmla="*/ 1 w 128"/>
                  <a:gd name="T43" fmla="*/ 0 h 180"/>
                  <a:gd name="T44" fmla="*/ 1 w 128"/>
                  <a:gd name="T45" fmla="*/ 0 h 180"/>
                  <a:gd name="T46" fmla="*/ 1 w 128"/>
                  <a:gd name="T47" fmla="*/ 0 h 180"/>
                  <a:gd name="T48" fmla="*/ 1 w 128"/>
                  <a:gd name="T49" fmla="*/ 0 h 180"/>
                  <a:gd name="T50" fmla="*/ 1 w 128"/>
                  <a:gd name="T51" fmla="*/ 0 h 180"/>
                  <a:gd name="T52" fmla="*/ 1 w 128"/>
                  <a:gd name="T53" fmla="*/ 0 h 180"/>
                  <a:gd name="T54" fmla="*/ 0 w 128"/>
                  <a:gd name="T55" fmla="*/ 0 h 180"/>
                  <a:gd name="T56" fmla="*/ 0 w 128"/>
                  <a:gd name="T57" fmla="*/ 0 h 180"/>
                  <a:gd name="T58" fmla="*/ 0 w 128"/>
                  <a:gd name="T59" fmla="*/ 0 h 180"/>
                  <a:gd name="T60" fmla="*/ 0 w 128"/>
                  <a:gd name="T61" fmla="*/ 0 h 180"/>
                  <a:gd name="T62" fmla="*/ 0 w 128"/>
                  <a:gd name="T63" fmla="*/ 0 h 180"/>
                  <a:gd name="T64" fmla="*/ 0 w 128"/>
                  <a:gd name="T65" fmla="*/ 0 h 180"/>
                  <a:gd name="T66" fmla="*/ 0 w 128"/>
                  <a:gd name="T67" fmla="*/ 0 h 180"/>
                  <a:gd name="T68" fmla="*/ 0 w 128"/>
                  <a:gd name="T69" fmla="*/ 0 h 180"/>
                  <a:gd name="T70" fmla="*/ 0 w 128"/>
                  <a:gd name="T71" fmla="*/ 0 h 180"/>
                  <a:gd name="T72" fmla="*/ 0 w 128"/>
                  <a:gd name="T73" fmla="*/ 0 h 180"/>
                  <a:gd name="T74" fmla="*/ 0 w 128"/>
                  <a:gd name="T75" fmla="*/ 0 h 180"/>
                  <a:gd name="T76" fmla="*/ 1 w 128"/>
                  <a:gd name="T77" fmla="*/ 0 h 180"/>
                  <a:gd name="T78" fmla="*/ 1 w 128"/>
                  <a:gd name="T79" fmla="*/ 0 h 180"/>
                  <a:gd name="T80" fmla="*/ 1 w 128"/>
                  <a:gd name="T81" fmla="*/ 0 h 18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8"/>
                  <a:gd name="T124" fmla="*/ 0 h 180"/>
                  <a:gd name="T125" fmla="*/ 128 w 128"/>
                  <a:gd name="T126" fmla="*/ 180 h 18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8" h="180">
                    <a:moveTo>
                      <a:pt x="108" y="59"/>
                    </a:moveTo>
                    <a:lnTo>
                      <a:pt x="113" y="77"/>
                    </a:lnTo>
                    <a:lnTo>
                      <a:pt x="111" y="94"/>
                    </a:lnTo>
                    <a:lnTo>
                      <a:pt x="103" y="108"/>
                    </a:lnTo>
                    <a:lnTo>
                      <a:pt x="91" y="121"/>
                    </a:lnTo>
                    <a:lnTo>
                      <a:pt x="77" y="132"/>
                    </a:lnTo>
                    <a:lnTo>
                      <a:pt x="61" y="144"/>
                    </a:lnTo>
                    <a:lnTo>
                      <a:pt x="45" y="154"/>
                    </a:lnTo>
                    <a:lnTo>
                      <a:pt x="30" y="164"/>
                    </a:lnTo>
                    <a:lnTo>
                      <a:pt x="28" y="168"/>
                    </a:lnTo>
                    <a:lnTo>
                      <a:pt x="27" y="170"/>
                    </a:lnTo>
                    <a:lnTo>
                      <a:pt x="27" y="174"/>
                    </a:lnTo>
                    <a:lnTo>
                      <a:pt x="28" y="177"/>
                    </a:lnTo>
                    <a:lnTo>
                      <a:pt x="32" y="179"/>
                    </a:lnTo>
                    <a:lnTo>
                      <a:pt x="35" y="180"/>
                    </a:lnTo>
                    <a:lnTo>
                      <a:pt x="37" y="180"/>
                    </a:lnTo>
                    <a:lnTo>
                      <a:pt x="41" y="179"/>
                    </a:lnTo>
                    <a:lnTo>
                      <a:pt x="60" y="169"/>
                    </a:lnTo>
                    <a:lnTo>
                      <a:pt x="77" y="158"/>
                    </a:lnTo>
                    <a:lnTo>
                      <a:pt x="94" y="145"/>
                    </a:lnTo>
                    <a:lnTo>
                      <a:pt x="109" y="130"/>
                    </a:lnTo>
                    <a:lnTo>
                      <a:pt x="120" y="114"/>
                    </a:lnTo>
                    <a:lnTo>
                      <a:pt x="127" y="95"/>
                    </a:lnTo>
                    <a:lnTo>
                      <a:pt x="128" y="76"/>
                    </a:lnTo>
                    <a:lnTo>
                      <a:pt x="123" y="55"/>
                    </a:lnTo>
                    <a:lnTo>
                      <a:pt x="113" y="39"/>
                    </a:lnTo>
                    <a:lnTo>
                      <a:pt x="97" y="25"/>
                    </a:lnTo>
                    <a:lnTo>
                      <a:pt x="79" y="15"/>
                    </a:lnTo>
                    <a:lnTo>
                      <a:pt x="57" y="7"/>
                    </a:lnTo>
                    <a:lnTo>
                      <a:pt x="36" y="2"/>
                    </a:lnTo>
                    <a:lnTo>
                      <a:pt x="19" y="0"/>
                    </a:lnTo>
                    <a:lnTo>
                      <a:pt x="6" y="0"/>
                    </a:lnTo>
                    <a:lnTo>
                      <a:pt x="0" y="4"/>
                    </a:lnTo>
                    <a:lnTo>
                      <a:pt x="14" y="9"/>
                    </a:lnTo>
                    <a:lnTo>
                      <a:pt x="29" y="14"/>
                    </a:lnTo>
                    <a:lnTo>
                      <a:pt x="46" y="19"/>
                    </a:lnTo>
                    <a:lnTo>
                      <a:pt x="61" y="23"/>
                    </a:lnTo>
                    <a:lnTo>
                      <a:pt x="76" y="29"/>
                    </a:lnTo>
                    <a:lnTo>
                      <a:pt x="89" y="37"/>
                    </a:lnTo>
                    <a:lnTo>
                      <a:pt x="100" y="46"/>
                    </a:lnTo>
                    <a:lnTo>
                      <a:pt x="108" y="5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55" name="Freeform 446"/>
              <p:cNvSpPr>
                <a:spLocks/>
              </p:cNvSpPr>
              <p:nvPr/>
            </p:nvSpPr>
            <p:spPr bwMode="auto">
              <a:xfrm>
                <a:off x="2584" y="2694"/>
                <a:ext cx="54" cy="63"/>
              </a:xfrm>
              <a:custGeom>
                <a:avLst/>
                <a:gdLst>
                  <a:gd name="T0" fmla="*/ 1 w 322"/>
                  <a:gd name="T1" fmla="*/ 0 h 378"/>
                  <a:gd name="T2" fmla="*/ 0 w 322"/>
                  <a:gd name="T3" fmla="*/ 0 h 378"/>
                  <a:gd name="T4" fmla="*/ 0 w 322"/>
                  <a:gd name="T5" fmla="*/ 1 h 378"/>
                  <a:gd name="T6" fmla="*/ 0 w 322"/>
                  <a:gd name="T7" fmla="*/ 1 h 378"/>
                  <a:gd name="T8" fmla="*/ 0 w 322"/>
                  <a:gd name="T9" fmla="*/ 1 h 378"/>
                  <a:gd name="T10" fmla="*/ 0 w 322"/>
                  <a:gd name="T11" fmla="*/ 1 h 378"/>
                  <a:gd name="T12" fmla="*/ 0 w 322"/>
                  <a:gd name="T13" fmla="*/ 1 h 378"/>
                  <a:gd name="T14" fmla="*/ 0 w 322"/>
                  <a:gd name="T15" fmla="*/ 2 h 378"/>
                  <a:gd name="T16" fmla="*/ 0 w 322"/>
                  <a:gd name="T17" fmla="*/ 2 h 378"/>
                  <a:gd name="T18" fmla="*/ 0 w 322"/>
                  <a:gd name="T19" fmla="*/ 2 h 378"/>
                  <a:gd name="T20" fmla="*/ 1 w 322"/>
                  <a:gd name="T21" fmla="*/ 2 h 378"/>
                  <a:gd name="T22" fmla="*/ 1 w 322"/>
                  <a:gd name="T23" fmla="*/ 2 h 378"/>
                  <a:gd name="T24" fmla="*/ 1 w 322"/>
                  <a:gd name="T25" fmla="*/ 2 h 378"/>
                  <a:gd name="T26" fmla="*/ 1 w 322"/>
                  <a:gd name="T27" fmla="*/ 2 h 378"/>
                  <a:gd name="T28" fmla="*/ 1 w 322"/>
                  <a:gd name="T29" fmla="*/ 2 h 378"/>
                  <a:gd name="T30" fmla="*/ 1 w 322"/>
                  <a:gd name="T31" fmla="*/ 2 h 378"/>
                  <a:gd name="T32" fmla="*/ 2 w 322"/>
                  <a:gd name="T33" fmla="*/ 2 h 378"/>
                  <a:gd name="T34" fmla="*/ 2 w 322"/>
                  <a:gd name="T35" fmla="*/ 2 h 378"/>
                  <a:gd name="T36" fmla="*/ 2 w 322"/>
                  <a:gd name="T37" fmla="*/ 2 h 378"/>
                  <a:gd name="T38" fmla="*/ 2 w 322"/>
                  <a:gd name="T39" fmla="*/ 2 h 378"/>
                  <a:gd name="T40" fmla="*/ 1 w 322"/>
                  <a:gd name="T41" fmla="*/ 2 h 378"/>
                  <a:gd name="T42" fmla="*/ 1 w 322"/>
                  <a:gd name="T43" fmla="*/ 2 h 378"/>
                  <a:gd name="T44" fmla="*/ 1 w 322"/>
                  <a:gd name="T45" fmla="*/ 2 h 378"/>
                  <a:gd name="T46" fmla="*/ 1 w 322"/>
                  <a:gd name="T47" fmla="*/ 2 h 378"/>
                  <a:gd name="T48" fmla="*/ 1 w 322"/>
                  <a:gd name="T49" fmla="*/ 2 h 378"/>
                  <a:gd name="T50" fmla="*/ 1 w 322"/>
                  <a:gd name="T51" fmla="*/ 2 h 378"/>
                  <a:gd name="T52" fmla="*/ 1 w 322"/>
                  <a:gd name="T53" fmla="*/ 2 h 378"/>
                  <a:gd name="T54" fmla="*/ 0 w 322"/>
                  <a:gd name="T55" fmla="*/ 1 h 378"/>
                  <a:gd name="T56" fmla="*/ 0 w 322"/>
                  <a:gd name="T57" fmla="*/ 1 h 378"/>
                  <a:gd name="T58" fmla="*/ 0 w 322"/>
                  <a:gd name="T59" fmla="*/ 1 h 378"/>
                  <a:gd name="T60" fmla="*/ 0 w 322"/>
                  <a:gd name="T61" fmla="*/ 1 h 378"/>
                  <a:gd name="T62" fmla="*/ 0 w 322"/>
                  <a:gd name="T63" fmla="*/ 1 h 378"/>
                  <a:gd name="T64" fmla="*/ 0 w 322"/>
                  <a:gd name="T65" fmla="*/ 1 h 378"/>
                  <a:gd name="T66" fmla="*/ 0 w 322"/>
                  <a:gd name="T67" fmla="*/ 1 h 378"/>
                  <a:gd name="T68" fmla="*/ 1 w 322"/>
                  <a:gd name="T69" fmla="*/ 0 h 378"/>
                  <a:gd name="T70" fmla="*/ 1 w 322"/>
                  <a:gd name="T71" fmla="*/ 0 h 378"/>
                  <a:gd name="T72" fmla="*/ 1 w 322"/>
                  <a:gd name="T73" fmla="*/ 0 h 378"/>
                  <a:gd name="T74" fmla="*/ 1 w 322"/>
                  <a:gd name="T75" fmla="*/ 0 h 378"/>
                  <a:gd name="T76" fmla="*/ 1 w 322"/>
                  <a:gd name="T77" fmla="*/ 0 h 378"/>
                  <a:gd name="T78" fmla="*/ 1 w 322"/>
                  <a:gd name="T79" fmla="*/ 0 h 378"/>
                  <a:gd name="T80" fmla="*/ 1 w 322"/>
                  <a:gd name="T81" fmla="*/ 0 h 378"/>
                  <a:gd name="T82" fmla="*/ 1 w 322"/>
                  <a:gd name="T83" fmla="*/ 0 h 378"/>
                  <a:gd name="T84" fmla="*/ 1 w 322"/>
                  <a:gd name="T85" fmla="*/ 0 h 378"/>
                  <a:gd name="T86" fmla="*/ 1 w 322"/>
                  <a:gd name="T87" fmla="*/ 0 h 37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22"/>
                  <a:gd name="T133" fmla="*/ 0 h 378"/>
                  <a:gd name="T134" fmla="*/ 322 w 322"/>
                  <a:gd name="T135" fmla="*/ 378 h 378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22" h="378">
                    <a:moveTo>
                      <a:pt x="125" y="49"/>
                    </a:moveTo>
                    <a:lnTo>
                      <a:pt x="100" y="70"/>
                    </a:lnTo>
                    <a:lnTo>
                      <a:pt x="76" y="90"/>
                    </a:lnTo>
                    <a:lnTo>
                      <a:pt x="53" y="115"/>
                    </a:lnTo>
                    <a:lnTo>
                      <a:pt x="34" y="140"/>
                    </a:lnTo>
                    <a:lnTo>
                      <a:pt x="17" y="166"/>
                    </a:lnTo>
                    <a:lnTo>
                      <a:pt x="5" y="195"/>
                    </a:lnTo>
                    <a:lnTo>
                      <a:pt x="0" y="226"/>
                    </a:lnTo>
                    <a:lnTo>
                      <a:pt x="1" y="258"/>
                    </a:lnTo>
                    <a:lnTo>
                      <a:pt x="3" y="266"/>
                    </a:lnTo>
                    <a:lnTo>
                      <a:pt x="5" y="275"/>
                    </a:lnTo>
                    <a:lnTo>
                      <a:pt x="9" y="282"/>
                    </a:lnTo>
                    <a:lnTo>
                      <a:pt x="14" y="290"/>
                    </a:lnTo>
                    <a:lnTo>
                      <a:pt x="19" y="297"/>
                    </a:lnTo>
                    <a:lnTo>
                      <a:pt x="26" y="304"/>
                    </a:lnTo>
                    <a:lnTo>
                      <a:pt x="32" y="310"/>
                    </a:lnTo>
                    <a:lnTo>
                      <a:pt x="41" y="314"/>
                    </a:lnTo>
                    <a:lnTo>
                      <a:pt x="56" y="324"/>
                    </a:lnTo>
                    <a:lnTo>
                      <a:pt x="71" y="332"/>
                    </a:lnTo>
                    <a:lnTo>
                      <a:pt x="86" y="338"/>
                    </a:lnTo>
                    <a:lnTo>
                      <a:pt x="103" y="344"/>
                    </a:lnTo>
                    <a:lnTo>
                      <a:pt x="119" y="350"/>
                    </a:lnTo>
                    <a:lnTo>
                      <a:pt x="136" y="355"/>
                    </a:lnTo>
                    <a:lnTo>
                      <a:pt x="152" y="359"/>
                    </a:lnTo>
                    <a:lnTo>
                      <a:pt x="168" y="363"/>
                    </a:lnTo>
                    <a:lnTo>
                      <a:pt x="186" y="366"/>
                    </a:lnTo>
                    <a:lnTo>
                      <a:pt x="202" y="368"/>
                    </a:lnTo>
                    <a:lnTo>
                      <a:pt x="220" y="371"/>
                    </a:lnTo>
                    <a:lnTo>
                      <a:pt x="238" y="373"/>
                    </a:lnTo>
                    <a:lnTo>
                      <a:pt x="254" y="374"/>
                    </a:lnTo>
                    <a:lnTo>
                      <a:pt x="272" y="375"/>
                    </a:lnTo>
                    <a:lnTo>
                      <a:pt x="289" y="376"/>
                    </a:lnTo>
                    <a:lnTo>
                      <a:pt x="306" y="378"/>
                    </a:lnTo>
                    <a:lnTo>
                      <a:pt x="311" y="378"/>
                    </a:lnTo>
                    <a:lnTo>
                      <a:pt x="316" y="375"/>
                    </a:lnTo>
                    <a:lnTo>
                      <a:pt x="320" y="371"/>
                    </a:lnTo>
                    <a:lnTo>
                      <a:pt x="322" y="366"/>
                    </a:lnTo>
                    <a:lnTo>
                      <a:pt x="322" y="360"/>
                    </a:lnTo>
                    <a:lnTo>
                      <a:pt x="320" y="356"/>
                    </a:lnTo>
                    <a:lnTo>
                      <a:pt x="315" y="352"/>
                    </a:lnTo>
                    <a:lnTo>
                      <a:pt x="309" y="350"/>
                    </a:lnTo>
                    <a:lnTo>
                      <a:pt x="294" y="347"/>
                    </a:lnTo>
                    <a:lnTo>
                      <a:pt x="279" y="344"/>
                    </a:lnTo>
                    <a:lnTo>
                      <a:pt x="263" y="341"/>
                    </a:lnTo>
                    <a:lnTo>
                      <a:pt x="247" y="338"/>
                    </a:lnTo>
                    <a:lnTo>
                      <a:pt x="232" y="336"/>
                    </a:lnTo>
                    <a:lnTo>
                      <a:pt x="216" y="334"/>
                    </a:lnTo>
                    <a:lnTo>
                      <a:pt x="200" y="332"/>
                    </a:lnTo>
                    <a:lnTo>
                      <a:pt x="185" y="328"/>
                    </a:lnTo>
                    <a:lnTo>
                      <a:pt x="170" y="326"/>
                    </a:lnTo>
                    <a:lnTo>
                      <a:pt x="154" y="322"/>
                    </a:lnTo>
                    <a:lnTo>
                      <a:pt x="139" y="318"/>
                    </a:lnTo>
                    <a:lnTo>
                      <a:pt x="124" y="314"/>
                    </a:lnTo>
                    <a:lnTo>
                      <a:pt x="110" y="309"/>
                    </a:lnTo>
                    <a:lnTo>
                      <a:pt x="94" y="303"/>
                    </a:lnTo>
                    <a:lnTo>
                      <a:pt x="80" y="297"/>
                    </a:lnTo>
                    <a:lnTo>
                      <a:pt x="66" y="289"/>
                    </a:lnTo>
                    <a:lnTo>
                      <a:pt x="55" y="281"/>
                    </a:lnTo>
                    <a:lnTo>
                      <a:pt x="45" y="271"/>
                    </a:lnTo>
                    <a:lnTo>
                      <a:pt x="38" y="259"/>
                    </a:lnTo>
                    <a:lnTo>
                      <a:pt x="35" y="245"/>
                    </a:lnTo>
                    <a:lnTo>
                      <a:pt x="34" y="232"/>
                    </a:lnTo>
                    <a:lnTo>
                      <a:pt x="35" y="216"/>
                    </a:lnTo>
                    <a:lnTo>
                      <a:pt x="38" y="200"/>
                    </a:lnTo>
                    <a:lnTo>
                      <a:pt x="43" y="187"/>
                    </a:lnTo>
                    <a:lnTo>
                      <a:pt x="51" y="170"/>
                    </a:lnTo>
                    <a:lnTo>
                      <a:pt x="60" y="152"/>
                    </a:lnTo>
                    <a:lnTo>
                      <a:pt x="71" y="137"/>
                    </a:lnTo>
                    <a:lnTo>
                      <a:pt x="83" y="124"/>
                    </a:lnTo>
                    <a:lnTo>
                      <a:pt x="94" y="110"/>
                    </a:lnTo>
                    <a:lnTo>
                      <a:pt x="107" y="96"/>
                    </a:lnTo>
                    <a:lnTo>
                      <a:pt x="123" y="82"/>
                    </a:lnTo>
                    <a:lnTo>
                      <a:pt x="138" y="69"/>
                    </a:lnTo>
                    <a:lnTo>
                      <a:pt x="153" y="57"/>
                    </a:lnTo>
                    <a:lnTo>
                      <a:pt x="173" y="47"/>
                    </a:lnTo>
                    <a:lnTo>
                      <a:pt x="195" y="38"/>
                    </a:lnTo>
                    <a:lnTo>
                      <a:pt x="218" y="28"/>
                    </a:lnTo>
                    <a:lnTo>
                      <a:pt x="238" y="20"/>
                    </a:lnTo>
                    <a:lnTo>
                      <a:pt x="254" y="13"/>
                    </a:lnTo>
                    <a:lnTo>
                      <a:pt x="264" y="7"/>
                    </a:lnTo>
                    <a:lnTo>
                      <a:pt x="268" y="2"/>
                    </a:lnTo>
                    <a:lnTo>
                      <a:pt x="256" y="0"/>
                    </a:lnTo>
                    <a:lnTo>
                      <a:pt x="240" y="1"/>
                    </a:lnTo>
                    <a:lnTo>
                      <a:pt x="221" y="4"/>
                    </a:lnTo>
                    <a:lnTo>
                      <a:pt x="201" y="10"/>
                    </a:lnTo>
                    <a:lnTo>
                      <a:pt x="180" y="18"/>
                    </a:lnTo>
                    <a:lnTo>
                      <a:pt x="160" y="27"/>
                    </a:lnTo>
                    <a:lnTo>
                      <a:pt x="141" y="38"/>
                    </a:lnTo>
                    <a:lnTo>
                      <a:pt x="125" y="4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56" name="Freeform 447"/>
              <p:cNvSpPr>
                <a:spLocks/>
              </p:cNvSpPr>
              <p:nvPr/>
            </p:nvSpPr>
            <p:spPr bwMode="auto">
              <a:xfrm>
                <a:off x="2660" y="2692"/>
                <a:ext cx="47" cy="42"/>
              </a:xfrm>
              <a:custGeom>
                <a:avLst/>
                <a:gdLst>
                  <a:gd name="T0" fmla="*/ 1 w 283"/>
                  <a:gd name="T1" fmla="*/ 0 h 252"/>
                  <a:gd name="T2" fmla="*/ 1 w 283"/>
                  <a:gd name="T3" fmla="*/ 1 h 252"/>
                  <a:gd name="T4" fmla="*/ 1 w 283"/>
                  <a:gd name="T5" fmla="*/ 1 h 252"/>
                  <a:gd name="T6" fmla="*/ 1 w 283"/>
                  <a:gd name="T7" fmla="*/ 1 h 252"/>
                  <a:gd name="T8" fmla="*/ 1 w 283"/>
                  <a:gd name="T9" fmla="*/ 1 h 252"/>
                  <a:gd name="T10" fmla="*/ 1 w 283"/>
                  <a:gd name="T11" fmla="*/ 1 h 252"/>
                  <a:gd name="T12" fmla="*/ 1 w 283"/>
                  <a:gd name="T13" fmla="*/ 1 h 252"/>
                  <a:gd name="T14" fmla="*/ 1 w 283"/>
                  <a:gd name="T15" fmla="*/ 1 h 252"/>
                  <a:gd name="T16" fmla="*/ 1 w 283"/>
                  <a:gd name="T17" fmla="*/ 1 h 252"/>
                  <a:gd name="T18" fmla="*/ 1 w 283"/>
                  <a:gd name="T19" fmla="*/ 1 h 252"/>
                  <a:gd name="T20" fmla="*/ 1 w 283"/>
                  <a:gd name="T21" fmla="*/ 1 h 252"/>
                  <a:gd name="T22" fmla="*/ 1 w 283"/>
                  <a:gd name="T23" fmla="*/ 1 h 252"/>
                  <a:gd name="T24" fmla="*/ 1 w 283"/>
                  <a:gd name="T25" fmla="*/ 1 h 252"/>
                  <a:gd name="T26" fmla="*/ 1 w 283"/>
                  <a:gd name="T27" fmla="*/ 1 h 252"/>
                  <a:gd name="T28" fmla="*/ 1 w 283"/>
                  <a:gd name="T29" fmla="*/ 1 h 252"/>
                  <a:gd name="T30" fmla="*/ 1 w 283"/>
                  <a:gd name="T31" fmla="*/ 1 h 252"/>
                  <a:gd name="T32" fmla="*/ 1 w 283"/>
                  <a:gd name="T33" fmla="*/ 1 h 252"/>
                  <a:gd name="T34" fmla="*/ 1 w 283"/>
                  <a:gd name="T35" fmla="*/ 1 h 252"/>
                  <a:gd name="T36" fmla="*/ 1 w 283"/>
                  <a:gd name="T37" fmla="*/ 1 h 252"/>
                  <a:gd name="T38" fmla="*/ 1 w 283"/>
                  <a:gd name="T39" fmla="*/ 1 h 252"/>
                  <a:gd name="T40" fmla="*/ 1 w 283"/>
                  <a:gd name="T41" fmla="*/ 1 h 252"/>
                  <a:gd name="T42" fmla="*/ 1 w 283"/>
                  <a:gd name="T43" fmla="*/ 1 h 252"/>
                  <a:gd name="T44" fmla="*/ 1 w 283"/>
                  <a:gd name="T45" fmla="*/ 1 h 252"/>
                  <a:gd name="T46" fmla="*/ 1 w 283"/>
                  <a:gd name="T47" fmla="*/ 1 h 252"/>
                  <a:gd name="T48" fmla="*/ 1 w 283"/>
                  <a:gd name="T49" fmla="*/ 1 h 252"/>
                  <a:gd name="T50" fmla="*/ 1 w 283"/>
                  <a:gd name="T51" fmla="*/ 1 h 252"/>
                  <a:gd name="T52" fmla="*/ 1 w 283"/>
                  <a:gd name="T53" fmla="*/ 1 h 252"/>
                  <a:gd name="T54" fmla="*/ 1 w 283"/>
                  <a:gd name="T55" fmla="*/ 1 h 252"/>
                  <a:gd name="T56" fmla="*/ 1 w 283"/>
                  <a:gd name="T57" fmla="*/ 0 h 252"/>
                  <a:gd name="T58" fmla="*/ 1 w 283"/>
                  <a:gd name="T59" fmla="*/ 0 h 252"/>
                  <a:gd name="T60" fmla="*/ 1 w 283"/>
                  <a:gd name="T61" fmla="*/ 0 h 252"/>
                  <a:gd name="T62" fmla="*/ 1 w 283"/>
                  <a:gd name="T63" fmla="*/ 0 h 252"/>
                  <a:gd name="T64" fmla="*/ 1 w 283"/>
                  <a:gd name="T65" fmla="*/ 0 h 252"/>
                  <a:gd name="T66" fmla="*/ 1 w 283"/>
                  <a:gd name="T67" fmla="*/ 0 h 252"/>
                  <a:gd name="T68" fmla="*/ 1 w 283"/>
                  <a:gd name="T69" fmla="*/ 0 h 252"/>
                  <a:gd name="T70" fmla="*/ 0 w 283"/>
                  <a:gd name="T71" fmla="*/ 0 h 252"/>
                  <a:gd name="T72" fmla="*/ 0 w 283"/>
                  <a:gd name="T73" fmla="*/ 0 h 252"/>
                  <a:gd name="T74" fmla="*/ 0 w 283"/>
                  <a:gd name="T75" fmla="*/ 0 h 252"/>
                  <a:gd name="T76" fmla="*/ 0 w 283"/>
                  <a:gd name="T77" fmla="*/ 0 h 252"/>
                  <a:gd name="T78" fmla="*/ 0 w 283"/>
                  <a:gd name="T79" fmla="*/ 0 h 252"/>
                  <a:gd name="T80" fmla="*/ 0 w 283"/>
                  <a:gd name="T81" fmla="*/ 0 h 252"/>
                  <a:gd name="T82" fmla="*/ 0 w 283"/>
                  <a:gd name="T83" fmla="*/ 0 h 252"/>
                  <a:gd name="T84" fmla="*/ 0 w 283"/>
                  <a:gd name="T85" fmla="*/ 0 h 252"/>
                  <a:gd name="T86" fmla="*/ 0 w 283"/>
                  <a:gd name="T87" fmla="*/ 0 h 252"/>
                  <a:gd name="T88" fmla="*/ 0 w 283"/>
                  <a:gd name="T89" fmla="*/ 0 h 252"/>
                  <a:gd name="T90" fmla="*/ 0 w 283"/>
                  <a:gd name="T91" fmla="*/ 0 h 252"/>
                  <a:gd name="T92" fmla="*/ 0 w 283"/>
                  <a:gd name="T93" fmla="*/ 0 h 252"/>
                  <a:gd name="T94" fmla="*/ 0 w 283"/>
                  <a:gd name="T95" fmla="*/ 0 h 252"/>
                  <a:gd name="T96" fmla="*/ 0 w 283"/>
                  <a:gd name="T97" fmla="*/ 0 h 252"/>
                  <a:gd name="T98" fmla="*/ 0 w 283"/>
                  <a:gd name="T99" fmla="*/ 0 h 252"/>
                  <a:gd name="T100" fmla="*/ 0 w 283"/>
                  <a:gd name="T101" fmla="*/ 0 h 252"/>
                  <a:gd name="T102" fmla="*/ 0 w 283"/>
                  <a:gd name="T103" fmla="*/ 0 h 252"/>
                  <a:gd name="T104" fmla="*/ 0 w 283"/>
                  <a:gd name="T105" fmla="*/ 0 h 252"/>
                  <a:gd name="T106" fmla="*/ 0 w 283"/>
                  <a:gd name="T107" fmla="*/ 0 h 252"/>
                  <a:gd name="T108" fmla="*/ 1 w 283"/>
                  <a:gd name="T109" fmla="*/ 0 h 252"/>
                  <a:gd name="T110" fmla="*/ 1 w 283"/>
                  <a:gd name="T111" fmla="*/ 0 h 252"/>
                  <a:gd name="T112" fmla="*/ 1 w 283"/>
                  <a:gd name="T113" fmla="*/ 0 h 252"/>
                  <a:gd name="T114" fmla="*/ 1 w 283"/>
                  <a:gd name="T115" fmla="*/ 0 h 252"/>
                  <a:gd name="T116" fmla="*/ 1 w 283"/>
                  <a:gd name="T117" fmla="*/ 0 h 252"/>
                  <a:gd name="T118" fmla="*/ 1 w 283"/>
                  <a:gd name="T119" fmla="*/ 0 h 252"/>
                  <a:gd name="T120" fmla="*/ 1 w 283"/>
                  <a:gd name="T121" fmla="*/ 0 h 25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83"/>
                  <a:gd name="T184" fmla="*/ 0 h 252"/>
                  <a:gd name="T185" fmla="*/ 283 w 283"/>
                  <a:gd name="T186" fmla="*/ 252 h 25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83" h="252">
                    <a:moveTo>
                      <a:pt x="235" y="77"/>
                    </a:moveTo>
                    <a:lnTo>
                      <a:pt x="248" y="91"/>
                    </a:lnTo>
                    <a:lnTo>
                      <a:pt x="256" y="107"/>
                    </a:lnTo>
                    <a:lnTo>
                      <a:pt x="259" y="124"/>
                    </a:lnTo>
                    <a:lnTo>
                      <a:pt x="259" y="142"/>
                    </a:lnTo>
                    <a:lnTo>
                      <a:pt x="257" y="157"/>
                    </a:lnTo>
                    <a:lnTo>
                      <a:pt x="252" y="170"/>
                    </a:lnTo>
                    <a:lnTo>
                      <a:pt x="244" y="183"/>
                    </a:lnTo>
                    <a:lnTo>
                      <a:pt x="236" y="193"/>
                    </a:lnTo>
                    <a:lnTo>
                      <a:pt x="225" y="204"/>
                    </a:lnTo>
                    <a:lnTo>
                      <a:pt x="215" y="214"/>
                    </a:lnTo>
                    <a:lnTo>
                      <a:pt x="204" y="224"/>
                    </a:lnTo>
                    <a:lnTo>
                      <a:pt x="194" y="234"/>
                    </a:lnTo>
                    <a:lnTo>
                      <a:pt x="191" y="238"/>
                    </a:lnTo>
                    <a:lnTo>
                      <a:pt x="191" y="241"/>
                    </a:lnTo>
                    <a:lnTo>
                      <a:pt x="191" y="245"/>
                    </a:lnTo>
                    <a:lnTo>
                      <a:pt x="194" y="248"/>
                    </a:lnTo>
                    <a:lnTo>
                      <a:pt x="197" y="250"/>
                    </a:lnTo>
                    <a:lnTo>
                      <a:pt x="202" y="252"/>
                    </a:lnTo>
                    <a:lnTo>
                      <a:pt x="205" y="250"/>
                    </a:lnTo>
                    <a:lnTo>
                      <a:pt x="209" y="248"/>
                    </a:lnTo>
                    <a:lnTo>
                      <a:pt x="232" y="233"/>
                    </a:lnTo>
                    <a:lnTo>
                      <a:pt x="252" y="214"/>
                    </a:lnTo>
                    <a:lnTo>
                      <a:pt x="268" y="192"/>
                    </a:lnTo>
                    <a:lnTo>
                      <a:pt x="278" y="167"/>
                    </a:lnTo>
                    <a:lnTo>
                      <a:pt x="283" y="141"/>
                    </a:lnTo>
                    <a:lnTo>
                      <a:pt x="280" y="115"/>
                    </a:lnTo>
                    <a:lnTo>
                      <a:pt x="271" y="91"/>
                    </a:lnTo>
                    <a:lnTo>
                      <a:pt x="252" y="69"/>
                    </a:lnTo>
                    <a:lnTo>
                      <a:pt x="238" y="57"/>
                    </a:lnTo>
                    <a:lnTo>
                      <a:pt x="222" y="48"/>
                    </a:lnTo>
                    <a:lnTo>
                      <a:pt x="204" y="39"/>
                    </a:lnTo>
                    <a:lnTo>
                      <a:pt x="184" y="31"/>
                    </a:lnTo>
                    <a:lnTo>
                      <a:pt x="164" y="23"/>
                    </a:lnTo>
                    <a:lnTo>
                      <a:pt x="144" y="17"/>
                    </a:lnTo>
                    <a:lnTo>
                      <a:pt x="123" y="13"/>
                    </a:lnTo>
                    <a:lnTo>
                      <a:pt x="103" y="8"/>
                    </a:lnTo>
                    <a:lnTo>
                      <a:pt x="83" y="5"/>
                    </a:lnTo>
                    <a:lnTo>
                      <a:pt x="66" y="2"/>
                    </a:lnTo>
                    <a:lnTo>
                      <a:pt x="48" y="0"/>
                    </a:lnTo>
                    <a:lnTo>
                      <a:pt x="34" y="0"/>
                    </a:lnTo>
                    <a:lnTo>
                      <a:pt x="21" y="0"/>
                    </a:lnTo>
                    <a:lnTo>
                      <a:pt x="11" y="0"/>
                    </a:lnTo>
                    <a:lnTo>
                      <a:pt x="4" y="2"/>
                    </a:lnTo>
                    <a:lnTo>
                      <a:pt x="0" y="5"/>
                    </a:lnTo>
                    <a:lnTo>
                      <a:pt x="12" y="7"/>
                    </a:lnTo>
                    <a:lnTo>
                      <a:pt x="24" y="8"/>
                    </a:lnTo>
                    <a:lnTo>
                      <a:pt x="38" y="10"/>
                    </a:lnTo>
                    <a:lnTo>
                      <a:pt x="52" y="13"/>
                    </a:lnTo>
                    <a:lnTo>
                      <a:pt x="66" y="16"/>
                    </a:lnTo>
                    <a:lnTo>
                      <a:pt x="82" y="18"/>
                    </a:lnTo>
                    <a:lnTo>
                      <a:pt x="98" y="22"/>
                    </a:lnTo>
                    <a:lnTo>
                      <a:pt x="114" y="25"/>
                    </a:lnTo>
                    <a:lnTo>
                      <a:pt x="129" y="30"/>
                    </a:lnTo>
                    <a:lnTo>
                      <a:pt x="146" y="34"/>
                    </a:lnTo>
                    <a:lnTo>
                      <a:pt x="162" y="39"/>
                    </a:lnTo>
                    <a:lnTo>
                      <a:pt x="177" y="45"/>
                    </a:lnTo>
                    <a:lnTo>
                      <a:pt x="193" y="52"/>
                    </a:lnTo>
                    <a:lnTo>
                      <a:pt x="208" y="60"/>
                    </a:lnTo>
                    <a:lnTo>
                      <a:pt x="222" y="68"/>
                    </a:lnTo>
                    <a:lnTo>
                      <a:pt x="235" y="77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57" name="Freeform 448"/>
              <p:cNvSpPr>
                <a:spLocks/>
              </p:cNvSpPr>
              <p:nvPr/>
            </p:nvSpPr>
            <p:spPr bwMode="auto">
              <a:xfrm>
                <a:off x="2564" y="2712"/>
                <a:ext cx="19" cy="39"/>
              </a:xfrm>
              <a:custGeom>
                <a:avLst/>
                <a:gdLst>
                  <a:gd name="T0" fmla="*/ 0 w 114"/>
                  <a:gd name="T1" fmla="*/ 0 h 238"/>
                  <a:gd name="T2" fmla="*/ 0 w 114"/>
                  <a:gd name="T3" fmla="*/ 1 h 238"/>
                  <a:gd name="T4" fmla="*/ 0 w 114"/>
                  <a:gd name="T5" fmla="*/ 1 h 238"/>
                  <a:gd name="T6" fmla="*/ 0 w 114"/>
                  <a:gd name="T7" fmla="*/ 1 h 238"/>
                  <a:gd name="T8" fmla="*/ 0 w 114"/>
                  <a:gd name="T9" fmla="*/ 1 h 238"/>
                  <a:gd name="T10" fmla="*/ 0 w 114"/>
                  <a:gd name="T11" fmla="*/ 1 h 238"/>
                  <a:gd name="T12" fmla="*/ 0 w 114"/>
                  <a:gd name="T13" fmla="*/ 1 h 238"/>
                  <a:gd name="T14" fmla="*/ 0 w 114"/>
                  <a:gd name="T15" fmla="*/ 1 h 238"/>
                  <a:gd name="T16" fmla="*/ 0 w 114"/>
                  <a:gd name="T17" fmla="*/ 1 h 238"/>
                  <a:gd name="T18" fmla="*/ 1 w 114"/>
                  <a:gd name="T19" fmla="*/ 1 h 238"/>
                  <a:gd name="T20" fmla="*/ 1 w 114"/>
                  <a:gd name="T21" fmla="*/ 1 h 238"/>
                  <a:gd name="T22" fmla="*/ 1 w 114"/>
                  <a:gd name="T23" fmla="*/ 1 h 238"/>
                  <a:gd name="T24" fmla="*/ 1 w 114"/>
                  <a:gd name="T25" fmla="*/ 1 h 238"/>
                  <a:gd name="T26" fmla="*/ 1 w 114"/>
                  <a:gd name="T27" fmla="*/ 1 h 238"/>
                  <a:gd name="T28" fmla="*/ 1 w 114"/>
                  <a:gd name="T29" fmla="*/ 1 h 238"/>
                  <a:gd name="T30" fmla="*/ 1 w 114"/>
                  <a:gd name="T31" fmla="*/ 1 h 238"/>
                  <a:gd name="T32" fmla="*/ 1 w 114"/>
                  <a:gd name="T33" fmla="*/ 1 h 238"/>
                  <a:gd name="T34" fmla="*/ 0 w 114"/>
                  <a:gd name="T35" fmla="*/ 1 h 238"/>
                  <a:gd name="T36" fmla="*/ 0 w 114"/>
                  <a:gd name="T37" fmla="*/ 1 h 238"/>
                  <a:gd name="T38" fmla="*/ 0 w 114"/>
                  <a:gd name="T39" fmla="*/ 1 h 238"/>
                  <a:gd name="T40" fmla="*/ 0 w 114"/>
                  <a:gd name="T41" fmla="*/ 1 h 238"/>
                  <a:gd name="T42" fmla="*/ 0 w 114"/>
                  <a:gd name="T43" fmla="*/ 1 h 238"/>
                  <a:gd name="T44" fmla="*/ 0 w 114"/>
                  <a:gd name="T45" fmla="*/ 0 h 238"/>
                  <a:gd name="T46" fmla="*/ 0 w 114"/>
                  <a:gd name="T47" fmla="*/ 0 h 238"/>
                  <a:gd name="T48" fmla="*/ 0 w 114"/>
                  <a:gd name="T49" fmla="*/ 0 h 238"/>
                  <a:gd name="T50" fmla="*/ 0 w 114"/>
                  <a:gd name="T51" fmla="*/ 0 h 238"/>
                  <a:gd name="T52" fmla="*/ 0 w 114"/>
                  <a:gd name="T53" fmla="*/ 0 h 238"/>
                  <a:gd name="T54" fmla="*/ 0 w 114"/>
                  <a:gd name="T55" fmla="*/ 0 h 238"/>
                  <a:gd name="T56" fmla="*/ 0 w 114"/>
                  <a:gd name="T57" fmla="*/ 0 h 238"/>
                  <a:gd name="T58" fmla="*/ 0 w 114"/>
                  <a:gd name="T59" fmla="*/ 0 h 238"/>
                  <a:gd name="T60" fmla="*/ 1 w 114"/>
                  <a:gd name="T61" fmla="*/ 0 h 238"/>
                  <a:gd name="T62" fmla="*/ 1 w 114"/>
                  <a:gd name="T63" fmla="*/ 0 h 238"/>
                  <a:gd name="T64" fmla="*/ 1 w 114"/>
                  <a:gd name="T65" fmla="*/ 0 h 238"/>
                  <a:gd name="T66" fmla="*/ 1 w 114"/>
                  <a:gd name="T67" fmla="*/ 0 h 238"/>
                  <a:gd name="T68" fmla="*/ 1 w 114"/>
                  <a:gd name="T69" fmla="*/ 0 h 238"/>
                  <a:gd name="T70" fmla="*/ 0 w 114"/>
                  <a:gd name="T71" fmla="*/ 0 h 238"/>
                  <a:gd name="T72" fmla="*/ 0 w 114"/>
                  <a:gd name="T73" fmla="*/ 0 h 238"/>
                  <a:gd name="T74" fmla="*/ 0 w 114"/>
                  <a:gd name="T75" fmla="*/ 0 h 238"/>
                  <a:gd name="T76" fmla="*/ 0 w 114"/>
                  <a:gd name="T77" fmla="*/ 0 h 238"/>
                  <a:gd name="T78" fmla="*/ 0 w 114"/>
                  <a:gd name="T79" fmla="*/ 0 h 238"/>
                  <a:gd name="T80" fmla="*/ 0 w 114"/>
                  <a:gd name="T81" fmla="*/ 0 h 23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4"/>
                  <a:gd name="T124" fmla="*/ 0 h 238"/>
                  <a:gd name="T125" fmla="*/ 114 w 114"/>
                  <a:gd name="T126" fmla="*/ 238 h 23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4" h="238">
                    <a:moveTo>
                      <a:pt x="0" y="130"/>
                    </a:moveTo>
                    <a:lnTo>
                      <a:pt x="0" y="149"/>
                    </a:lnTo>
                    <a:lnTo>
                      <a:pt x="4" y="168"/>
                    </a:lnTo>
                    <a:lnTo>
                      <a:pt x="12" y="185"/>
                    </a:lnTo>
                    <a:lnTo>
                      <a:pt x="24" y="200"/>
                    </a:lnTo>
                    <a:lnTo>
                      <a:pt x="38" y="213"/>
                    </a:lnTo>
                    <a:lnTo>
                      <a:pt x="55" y="224"/>
                    </a:lnTo>
                    <a:lnTo>
                      <a:pt x="73" y="232"/>
                    </a:lnTo>
                    <a:lnTo>
                      <a:pt x="92" y="237"/>
                    </a:lnTo>
                    <a:lnTo>
                      <a:pt x="98" y="238"/>
                    </a:lnTo>
                    <a:lnTo>
                      <a:pt x="104" y="235"/>
                    </a:lnTo>
                    <a:lnTo>
                      <a:pt x="109" y="232"/>
                    </a:lnTo>
                    <a:lnTo>
                      <a:pt x="111" y="227"/>
                    </a:lnTo>
                    <a:lnTo>
                      <a:pt x="111" y="222"/>
                    </a:lnTo>
                    <a:lnTo>
                      <a:pt x="110" y="216"/>
                    </a:lnTo>
                    <a:lnTo>
                      <a:pt x="106" y="211"/>
                    </a:lnTo>
                    <a:lnTo>
                      <a:pt x="100" y="209"/>
                    </a:lnTo>
                    <a:lnTo>
                      <a:pt x="82" y="202"/>
                    </a:lnTo>
                    <a:lnTo>
                      <a:pt x="64" y="193"/>
                    </a:lnTo>
                    <a:lnTo>
                      <a:pt x="50" y="180"/>
                    </a:lnTo>
                    <a:lnTo>
                      <a:pt x="39" y="167"/>
                    </a:lnTo>
                    <a:lnTo>
                      <a:pt x="32" y="149"/>
                    </a:lnTo>
                    <a:lnTo>
                      <a:pt x="29" y="131"/>
                    </a:lnTo>
                    <a:lnTo>
                      <a:pt x="29" y="111"/>
                    </a:lnTo>
                    <a:lnTo>
                      <a:pt x="35" y="91"/>
                    </a:lnTo>
                    <a:lnTo>
                      <a:pt x="42" y="76"/>
                    </a:lnTo>
                    <a:lnTo>
                      <a:pt x="51" y="62"/>
                    </a:lnTo>
                    <a:lnTo>
                      <a:pt x="62" y="49"/>
                    </a:lnTo>
                    <a:lnTo>
                      <a:pt x="73" y="38"/>
                    </a:lnTo>
                    <a:lnTo>
                      <a:pt x="84" y="28"/>
                    </a:lnTo>
                    <a:lnTo>
                      <a:pt x="96" y="18"/>
                    </a:lnTo>
                    <a:lnTo>
                      <a:pt x="106" y="9"/>
                    </a:lnTo>
                    <a:lnTo>
                      <a:pt x="114" y="1"/>
                    </a:lnTo>
                    <a:lnTo>
                      <a:pt x="106" y="0"/>
                    </a:lnTo>
                    <a:lnTo>
                      <a:pt x="93" y="6"/>
                    </a:lnTo>
                    <a:lnTo>
                      <a:pt x="76" y="18"/>
                    </a:lnTo>
                    <a:lnTo>
                      <a:pt x="56" y="36"/>
                    </a:lnTo>
                    <a:lnTo>
                      <a:pt x="37" y="57"/>
                    </a:lnTo>
                    <a:lnTo>
                      <a:pt x="20" y="80"/>
                    </a:lnTo>
                    <a:lnTo>
                      <a:pt x="7" y="106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58" name="Freeform 449"/>
              <p:cNvSpPr>
                <a:spLocks/>
              </p:cNvSpPr>
              <p:nvPr/>
            </p:nvSpPr>
            <p:spPr bwMode="auto">
              <a:xfrm>
                <a:off x="2698" y="2689"/>
                <a:ext cx="41" cy="52"/>
              </a:xfrm>
              <a:custGeom>
                <a:avLst/>
                <a:gdLst>
                  <a:gd name="T0" fmla="*/ 1 w 246"/>
                  <a:gd name="T1" fmla="*/ 1 h 310"/>
                  <a:gd name="T2" fmla="*/ 1 w 246"/>
                  <a:gd name="T3" fmla="*/ 1 h 310"/>
                  <a:gd name="T4" fmla="*/ 1 w 246"/>
                  <a:gd name="T5" fmla="*/ 1 h 310"/>
                  <a:gd name="T6" fmla="*/ 1 w 246"/>
                  <a:gd name="T7" fmla="*/ 1 h 310"/>
                  <a:gd name="T8" fmla="*/ 1 w 246"/>
                  <a:gd name="T9" fmla="*/ 1 h 310"/>
                  <a:gd name="T10" fmla="*/ 1 w 246"/>
                  <a:gd name="T11" fmla="*/ 1 h 310"/>
                  <a:gd name="T12" fmla="*/ 1 w 246"/>
                  <a:gd name="T13" fmla="*/ 1 h 310"/>
                  <a:gd name="T14" fmla="*/ 1 w 246"/>
                  <a:gd name="T15" fmla="*/ 1 h 310"/>
                  <a:gd name="T16" fmla="*/ 1 w 246"/>
                  <a:gd name="T17" fmla="*/ 1 h 310"/>
                  <a:gd name="T18" fmla="*/ 1 w 246"/>
                  <a:gd name="T19" fmla="*/ 1 h 310"/>
                  <a:gd name="T20" fmla="*/ 1 w 246"/>
                  <a:gd name="T21" fmla="*/ 1 h 310"/>
                  <a:gd name="T22" fmla="*/ 1 w 246"/>
                  <a:gd name="T23" fmla="*/ 2 h 310"/>
                  <a:gd name="T24" fmla="*/ 1 w 246"/>
                  <a:gd name="T25" fmla="*/ 2 h 310"/>
                  <a:gd name="T26" fmla="*/ 1 w 246"/>
                  <a:gd name="T27" fmla="*/ 2 h 310"/>
                  <a:gd name="T28" fmla="*/ 1 w 246"/>
                  <a:gd name="T29" fmla="*/ 1 h 310"/>
                  <a:gd name="T30" fmla="*/ 1 w 246"/>
                  <a:gd name="T31" fmla="*/ 1 h 310"/>
                  <a:gd name="T32" fmla="*/ 1 w 246"/>
                  <a:gd name="T33" fmla="*/ 1 h 310"/>
                  <a:gd name="T34" fmla="*/ 1 w 246"/>
                  <a:gd name="T35" fmla="*/ 1 h 310"/>
                  <a:gd name="T36" fmla="*/ 1 w 246"/>
                  <a:gd name="T37" fmla="*/ 1 h 310"/>
                  <a:gd name="T38" fmla="*/ 1 w 246"/>
                  <a:gd name="T39" fmla="*/ 1 h 310"/>
                  <a:gd name="T40" fmla="*/ 1 w 246"/>
                  <a:gd name="T41" fmla="*/ 1 h 310"/>
                  <a:gd name="T42" fmla="*/ 1 w 246"/>
                  <a:gd name="T43" fmla="*/ 1 h 310"/>
                  <a:gd name="T44" fmla="*/ 1 w 246"/>
                  <a:gd name="T45" fmla="*/ 0 h 310"/>
                  <a:gd name="T46" fmla="*/ 1 w 246"/>
                  <a:gd name="T47" fmla="*/ 0 h 310"/>
                  <a:gd name="T48" fmla="*/ 1 w 246"/>
                  <a:gd name="T49" fmla="*/ 0 h 310"/>
                  <a:gd name="T50" fmla="*/ 1 w 246"/>
                  <a:gd name="T51" fmla="*/ 0 h 310"/>
                  <a:gd name="T52" fmla="*/ 0 w 246"/>
                  <a:gd name="T53" fmla="*/ 0 h 310"/>
                  <a:gd name="T54" fmla="*/ 0 w 246"/>
                  <a:gd name="T55" fmla="*/ 0 h 310"/>
                  <a:gd name="T56" fmla="*/ 0 w 246"/>
                  <a:gd name="T57" fmla="*/ 0 h 310"/>
                  <a:gd name="T58" fmla="*/ 0 w 246"/>
                  <a:gd name="T59" fmla="*/ 0 h 310"/>
                  <a:gd name="T60" fmla="*/ 0 w 246"/>
                  <a:gd name="T61" fmla="*/ 0 h 310"/>
                  <a:gd name="T62" fmla="*/ 0 w 246"/>
                  <a:gd name="T63" fmla="*/ 0 h 310"/>
                  <a:gd name="T64" fmla="*/ 0 w 246"/>
                  <a:gd name="T65" fmla="*/ 0 h 310"/>
                  <a:gd name="T66" fmla="*/ 0 w 246"/>
                  <a:gd name="T67" fmla="*/ 0 h 310"/>
                  <a:gd name="T68" fmla="*/ 1 w 246"/>
                  <a:gd name="T69" fmla="*/ 0 h 310"/>
                  <a:gd name="T70" fmla="*/ 1 w 246"/>
                  <a:gd name="T71" fmla="*/ 0 h 310"/>
                  <a:gd name="T72" fmla="*/ 1 w 246"/>
                  <a:gd name="T73" fmla="*/ 1 h 310"/>
                  <a:gd name="T74" fmla="*/ 1 w 246"/>
                  <a:gd name="T75" fmla="*/ 1 h 3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46"/>
                  <a:gd name="T115" fmla="*/ 0 h 310"/>
                  <a:gd name="T116" fmla="*/ 246 w 246"/>
                  <a:gd name="T117" fmla="*/ 310 h 31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46" h="310">
                    <a:moveTo>
                      <a:pt x="199" y="116"/>
                    </a:moveTo>
                    <a:lnTo>
                      <a:pt x="207" y="124"/>
                    </a:lnTo>
                    <a:lnTo>
                      <a:pt x="214" y="133"/>
                    </a:lnTo>
                    <a:lnTo>
                      <a:pt x="219" y="143"/>
                    </a:lnTo>
                    <a:lnTo>
                      <a:pt x="223" y="154"/>
                    </a:lnTo>
                    <a:lnTo>
                      <a:pt x="225" y="164"/>
                    </a:lnTo>
                    <a:lnTo>
                      <a:pt x="225" y="176"/>
                    </a:lnTo>
                    <a:lnTo>
                      <a:pt x="221" y="187"/>
                    </a:lnTo>
                    <a:lnTo>
                      <a:pt x="216" y="197"/>
                    </a:lnTo>
                    <a:lnTo>
                      <a:pt x="208" y="209"/>
                    </a:lnTo>
                    <a:lnTo>
                      <a:pt x="199" y="219"/>
                    </a:lnTo>
                    <a:lnTo>
                      <a:pt x="188" y="228"/>
                    </a:lnTo>
                    <a:lnTo>
                      <a:pt x="177" y="238"/>
                    </a:lnTo>
                    <a:lnTo>
                      <a:pt x="166" y="246"/>
                    </a:lnTo>
                    <a:lnTo>
                      <a:pt x="154" y="255"/>
                    </a:lnTo>
                    <a:lnTo>
                      <a:pt x="143" y="264"/>
                    </a:lnTo>
                    <a:lnTo>
                      <a:pt x="132" y="274"/>
                    </a:lnTo>
                    <a:lnTo>
                      <a:pt x="129" y="278"/>
                    </a:lnTo>
                    <a:lnTo>
                      <a:pt x="126" y="282"/>
                    </a:lnTo>
                    <a:lnTo>
                      <a:pt x="124" y="287"/>
                    </a:lnTo>
                    <a:lnTo>
                      <a:pt x="121" y="292"/>
                    </a:lnTo>
                    <a:lnTo>
                      <a:pt x="120" y="296"/>
                    </a:lnTo>
                    <a:lnTo>
                      <a:pt x="120" y="301"/>
                    </a:lnTo>
                    <a:lnTo>
                      <a:pt x="121" y="305"/>
                    </a:lnTo>
                    <a:lnTo>
                      <a:pt x="125" y="309"/>
                    </a:lnTo>
                    <a:lnTo>
                      <a:pt x="130" y="310"/>
                    </a:lnTo>
                    <a:lnTo>
                      <a:pt x="134" y="310"/>
                    </a:lnTo>
                    <a:lnTo>
                      <a:pt x="139" y="309"/>
                    </a:lnTo>
                    <a:lnTo>
                      <a:pt x="143" y="305"/>
                    </a:lnTo>
                    <a:lnTo>
                      <a:pt x="154" y="293"/>
                    </a:lnTo>
                    <a:lnTo>
                      <a:pt x="167" y="280"/>
                    </a:lnTo>
                    <a:lnTo>
                      <a:pt x="180" y="269"/>
                    </a:lnTo>
                    <a:lnTo>
                      <a:pt x="194" y="257"/>
                    </a:lnTo>
                    <a:lnTo>
                      <a:pt x="207" y="246"/>
                    </a:lnTo>
                    <a:lnTo>
                      <a:pt x="219" y="233"/>
                    </a:lnTo>
                    <a:lnTo>
                      <a:pt x="231" y="219"/>
                    </a:lnTo>
                    <a:lnTo>
                      <a:pt x="239" y="204"/>
                    </a:lnTo>
                    <a:lnTo>
                      <a:pt x="245" y="187"/>
                    </a:lnTo>
                    <a:lnTo>
                      <a:pt x="246" y="170"/>
                    </a:lnTo>
                    <a:lnTo>
                      <a:pt x="242" y="153"/>
                    </a:lnTo>
                    <a:lnTo>
                      <a:pt x="236" y="136"/>
                    </a:lnTo>
                    <a:lnTo>
                      <a:pt x="227" y="120"/>
                    </a:lnTo>
                    <a:lnTo>
                      <a:pt x="215" y="107"/>
                    </a:lnTo>
                    <a:lnTo>
                      <a:pt x="201" y="94"/>
                    </a:lnTo>
                    <a:lnTo>
                      <a:pt x="187" y="82"/>
                    </a:lnTo>
                    <a:lnTo>
                      <a:pt x="177" y="74"/>
                    </a:lnTo>
                    <a:lnTo>
                      <a:pt x="165" y="68"/>
                    </a:lnTo>
                    <a:lnTo>
                      <a:pt x="152" y="60"/>
                    </a:lnTo>
                    <a:lnTo>
                      <a:pt x="139" y="51"/>
                    </a:lnTo>
                    <a:lnTo>
                      <a:pt x="126" y="43"/>
                    </a:lnTo>
                    <a:lnTo>
                      <a:pt x="112" y="35"/>
                    </a:lnTo>
                    <a:lnTo>
                      <a:pt x="98" y="28"/>
                    </a:lnTo>
                    <a:lnTo>
                      <a:pt x="85" y="22"/>
                    </a:lnTo>
                    <a:lnTo>
                      <a:pt x="72" y="16"/>
                    </a:lnTo>
                    <a:lnTo>
                      <a:pt x="59" y="10"/>
                    </a:lnTo>
                    <a:lnTo>
                      <a:pt x="46" y="7"/>
                    </a:lnTo>
                    <a:lnTo>
                      <a:pt x="35" y="3"/>
                    </a:lnTo>
                    <a:lnTo>
                      <a:pt x="24" y="1"/>
                    </a:lnTo>
                    <a:lnTo>
                      <a:pt x="15" y="0"/>
                    </a:lnTo>
                    <a:lnTo>
                      <a:pt x="7" y="1"/>
                    </a:lnTo>
                    <a:lnTo>
                      <a:pt x="0" y="3"/>
                    </a:lnTo>
                    <a:lnTo>
                      <a:pt x="8" y="6"/>
                    </a:lnTo>
                    <a:lnTo>
                      <a:pt x="17" y="9"/>
                    </a:lnTo>
                    <a:lnTo>
                      <a:pt x="28" y="14"/>
                    </a:lnTo>
                    <a:lnTo>
                      <a:pt x="38" y="18"/>
                    </a:lnTo>
                    <a:lnTo>
                      <a:pt x="51" y="24"/>
                    </a:lnTo>
                    <a:lnTo>
                      <a:pt x="64" y="30"/>
                    </a:lnTo>
                    <a:lnTo>
                      <a:pt x="78" y="37"/>
                    </a:lnTo>
                    <a:lnTo>
                      <a:pt x="92" y="43"/>
                    </a:lnTo>
                    <a:lnTo>
                      <a:pt x="106" y="51"/>
                    </a:lnTo>
                    <a:lnTo>
                      <a:pt x="120" y="60"/>
                    </a:lnTo>
                    <a:lnTo>
                      <a:pt x="134" y="69"/>
                    </a:lnTo>
                    <a:lnTo>
                      <a:pt x="148" y="78"/>
                    </a:lnTo>
                    <a:lnTo>
                      <a:pt x="163" y="87"/>
                    </a:lnTo>
                    <a:lnTo>
                      <a:pt x="175" y="96"/>
                    </a:lnTo>
                    <a:lnTo>
                      <a:pt x="187" y="105"/>
                    </a:lnTo>
                    <a:lnTo>
                      <a:pt x="199" y="116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59" name="Freeform 450"/>
              <p:cNvSpPr>
                <a:spLocks/>
              </p:cNvSpPr>
              <p:nvPr/>
            </p:nvSpPr>
            <p:spPr bwMode="auto">
              <a:xfrm>
                <a:off x="2653" y="2750"/>
                <a:ext cx="14" cy="31"/>
              </a:xfrm>
              <a:custGeom>
                <a:avLst/>
                <a:gdLst>
                  <a:gd name="T0" fmla="*/ 0 w 83"/>
                  <a:gd name="T1" fmla="*/ 0 h 187"/>
                  <a:gd name="T2" fmla="*/ 0 w 83"/>
                  <a:gd name="T3" fmla="*/ 0 h 187"/>
                  <a:gd name="T4" fmla="*/ 0 w 83"/>
                  <a:gd name="T5" fmla="*/ 0 h 187"/>
                  <a:gd name="T6" fmla="*/ 0 w 83"/>
                  <a:gd name="T7" fmla="*/ 0 h 187"/>
                  <a:gd name="T8" fmla="*/ 0 w 83"/>
                  <a:gd name="T9" fmla="*/ 0 h 187"/>
                  <a:gd name="T10" fmla="*/ 0 w 83"/>
                  <a:gd name="T11" fmla="*/ 0 h 187"/>
                  <a:gd name="T12" fmla="*/ 0 w 83"/>
                  <a:gd name="T13" fmla="*/ 0 h 187"/>
                  <a:gd name="T14" fmla="*/ 0 w 83"/>
                  <a:gd name="T15" fmla="*/ 0 h 187"/>
                  <a:gd name="T16" fmla="*/ 0 w 83"/>
                  <a:gd name="T17" fmla="*/ 0 h 187"/>
                  <a:gd name="T18" fmla="*/ 0 w 83"/>
                  <a:gd name="T19" fmla="*/ 0 h 187"/>
                  <a:gd name="T20" fmla="*/ 0 w 83"/>
                  <a:gd name="T21" fmla="*/ 0 h 187"/>
                  <a:gd name="T22" fmla="*/ 0 w 83"/>
                  <a:gd name="T23" fmla="*/ 0 h 187"/>
                  <a:gd name="T24" fmla="*/ 0 w 83"/>
                  <a:gd name="T25" fmla="*/ 0 h 187"/>
                  <a:gd name="T26" fmla="*/ 0 w 83"/>
                  <a:gd name="T27" fmla="*/ 1 h 187"/>
                  <a:gd name="T28" fmla="*/ 0 w 83"/>
                  <a:gd name="T29" fmla="*/ 1 h 187"/>
                  <a:gd name="T30" fmla="*/ 0 w 83"/>
                  <a:gd name="T31" fmla="*/ 1 h 187"/>
                  <a:gd name="T32" fmla="*/ 0 w 83"/>
                  <a:gd name="T33" fmla="*/ 1 h 187"/>
                  <a:gd name="T34" fmla="*/ 0 w 83"/>
                  <a:gd name="T35" fmla="*/ 1 h 187"/>
                  <a:gd name="T36" fmla="*/ 0 w 83"/>
                  <a:gd name="T37" fmla="*/ 1 h 187"/>
                  <a:gd name="T38" fmla="*/ 0 w 83"/>
                  <a:gd name="T39" fmla="*/ 1 h 187"/>
                  <a:gd name="T40" fmla="*/ 0 w 83"/>
                  <a:gd name="T41" fmla="*/ 0 h 187"/>
                  <a:gd name="T42" fmla="*/ 0 w 83"/>
                  <a:gd name="T43" fmla="*/ 0 h 187"/>
                  <a:gd name="T44" fmla="*/ 0 w 83"/>
                  <a:gd name="T45" fmla="*/ 0 h 187"/>
                  <a:gd name="T46" fmla="*/ 0 w 83"/>
                  <a:gd name="T47" fmla="*/ 0 h 187"/>
                  <a:gd name="T48" fmla="*/ 0 w 83"/>
                  <a:gd name="T49" fmla="*/ 0 h 1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3"/>
                  <a:gd name="T76" fmla="*/ 0 h 187"/>
                  <a:gd name="T77" fmla="*/ 83 w 83"/>
                  <a:gd name="T78" fmla="*/ 187 h 1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3" h="187">
                    <a:moveTo>
                      <a:pt x="31" y="14"/>
                    </a:moveTo>
                    <a:lnTo>
                      <a:pt x="29" y="8"/>
                    </a:lnTo>
                    <a:lnTo>
                      <a:pt x="25" y="3"/>
                    </a:lnTo>
                    <a:lnTo>
                      <a:pt x="19" y="1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3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5" y="42"/>
                    </a:lnTo>
                    <a:lnTo>
                      <a:pt x="15" y="71"/>
                    </a:lnTo>
                    <a:lnTo>
                      <a:pt x="27" y="100"/>
                    </a:lnTo>
                    <a:lnTo>
                      <a:pt x="41" y="127"/>
                    </a:lnTo>
                    <a:lnTo>
                      <a:pt x="55" y="151"/>
                    </a:lnTo>
                    <a:lnTo>
                      <a:pt x="68" y="171"/>
                    </a:lnTo>
                    <a:lnTo>
                      <a:pt x="77" y="184"/>
                    </a:lnTo>
                    <a:lnTo>
                      <a:pt x="83" y="187"/>
                    </a:lnTo>
                    <a:lnTo>
                      <a:pt x="80" y="174"/>
                    </a:lnTo>
                    <a:lnTo>
                      <a:pt x="75" y="158"/>
                    </a:lnTo>
                    <a:lnTo>
                      <a:pt x="68" y="138"/>
                    </a:lnTo>
                    <a:lnTo>
                      <a:pt x="59" y="113"/>
                    </a:lnTo>
                    <a:lnTo>
                      <a:pt x="51" y="88"/>
                    </a:lnTo>
                    <a:lnTo>
                      <a:pt x="43" y="63"/>
                    </a:lnTo>
                    <a:lnTo>
                      <a:pt x="36" y="38"/>
                    </a:lnTo>
                    <a:lnTo>
                      <a:pt x="3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0" name="Freeform 451"/>
              <p:cNvSpPr>
                <a:spLocks/>
              </p:cNvSpPr>
              <p:nvPr/>
            </p:nvSpPr>
            <p:spPr bwMode="auto">
              <a:xfrm>
                <a:off x="2647" y="2733"/>
                <a:ext cx="7" cy="16"/>
              </a:xfrm>
              <a:custGeom>
                <a:avLst/>
                <a:gdLst>
                  <a:gd name="T0" fmla="*/ 0 w 44"/>
                  <a:gd name="T1" fmla="*/ 0 h 94"/>
                  <a:gd name="T2" fmla="*/ 0 w 44"/>
                  <a:gd name="T3" fmla="*/ 0 h 94"/>
                  <a:gd name="T4" fmla="*/ 0 w 44"/>
                  <a:gd name="T5" fmla="*/ 0 h 94"/>
                  <a:gd name="T6" fmla="*/ 0 w 44"/>
                  <a:gd name="T7" fmla="*/ 0 h 94"/>
                  <a:gd name="T8" fmla="*/ 0 w 44"/>
                  <a:gd name="T9" fmla="*/ 0 h 94"/>
                  <a:gd name="T10" fmla="*/ 0 w 44"/>
                  <a:gd name="T11" fmla="*/ 0 h 94"/>
                  <a:gd name="T12" fmla="*/ 0 w 44"/>
                  <a:gd name="T13" fmla="*/ 0 h 94"/>
                  <a:gd name="T14" fmla="*/ 0 w 44"/>
                  <a:gd name="T15" fmla="*/ 0 h 94"/>
                  <a:gd name="T16" fmla="*/ 0 w 44"/>
                  <a:gd name="T17" fmla="*/ 0 h 94"/>
                  <a:gd name="T18" fmla="*/ 0 w 44"/>
                  <a:gd name="T19" fmla="*/ 0 h 94"/>
                  <a:gd name="T20" fmla="*/ 0 w 44"/>
                  <a:gd name="T21" fmla="*/ 0 h 94"/>
                  <a:gd name="T22" fmla="*/ 0 w 44"/>
                  <a:gd name="T23" fmla="*/ 0 h 94"/>
                  <a:gd name="T24" fmla="*/ 0 w 44"/>
                  <a:gd name="T25" fmla="*/ 0 h 94"/>
                  <a:gd name="T26" fmla="*/ 0 w 44"/>
                  <a:gd name="T27" fmla="*/ 0 h 94"/>
                  <a:gd name="T28" fmla="*/ 0 w 44"/>
                  <a:gd name="T29" fmla="*/ 1 h 94"/>
                  <a:gd name="T30" fmla="*/ 0 w 44"/>
                  <a:gd name="T31" fmla="*/ 1 h 94"/>
                  <a:gd name="T32" fmla="*/ 0 w 44"/>
                  <a:gd name="T33" fmla="*/ 1 h 94"/>
                  <a:gd name="T34" fmla="*/ 0 w 44"/>
                  <a:gd name="T35" fmla="*/ 0 h 94"/>
                  <a:gd name="T36" fmla="*/ 0 w 44"/>
                  <a:gd name="T37" fmla="*/ 0 h 94"/>
                  <a:gd name="T38" fmla="*/ 0 w 44"/>
                  <a:gd name="T39" fmla="*/ 0 h 94"/>
                  <a:gd name="T40" fmla="*/ 0 w 44"/>
                  <a:gd name="T41" fmla="*/ 0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94"/>
                  <a:gd name="T65" fmla="*/ 44 w 44"/>
                  <a:gd name="T66" fmla="*/ 94 h 9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94">
                    <a:moveTo>
                      <a:pt x="22" y="10"/>
                    </a:moveTo>
                    <a:lnTo>
                      <a:pt x="21" y="6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4"/>
                    </a:lnTo>
                    <a:lnTo>
                      <a:pt x="4" y="38"/>
                    </a:lnTo>
                    <a:lnTo>
                      <a:pt x="8" y="52"/>
                    </a:lnTo>
                    <a:lnTo>
                      <a:pt x="14" y="65"/>
                    </a:lnTo>
                    <a:lnTo>
                      <a:pt x="21" y="78"/>
                    </a:lnTo>
                    <a:lnTo>
                      <a:pt x="28" y="87"/>
                    </a:lnTo>
                    <a:lnTo>
                      <a:pt x="37" y="93"/>
                    </a:lnTo>
                    <a:lnTo>
                      <a:pt x="42" y="94"/>
                    </a:lnTo>
                    <a:lnTo>
                      <a:pt x="44" y="76"/>
                    </a:lnTo>
                    <a:lnTo>
                      <a:pt x="38" y="54"/>
                    </a:lnTo>
                    <a:lnTo>
                      <a:pt x="31" y="32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1" name="Freeform 452"/>
              <p:cNvSpPr>
                <a:spLocks/>
              </p:cNvSpPr>
              <p:nvPr/>
            </p:nvSpPr>
            <p:spPr bwMode="auto">
              <a:xfrm>
                <a:off x="2641" y="2722"/>
                <a:ext cx="6" cy="9"/>
              </a:xfrm>
              <a:custGeom>
                <a:avLst/>
                <a:gdLst>
                  <a:gd name="T0" fmla="*/ 0 w 38"/>
                  <a:gd name="T1" fmla="*/ 0 h 54"/>
                  <a:gd name="T2" fmla="*/ 0 w 38"/>
                  <a:gd name="T3" fmla="*/ 0 h 54"/>
                  <a:gd name="T4" fmla="*/ 0 w 38"/>
                  <a:gd name="T5" fmla="*/ 0 h 54"/>
                  <a:gd name="T6" fmla="*/ 0 w 38"/>
                  <a:gd name="T7" fmla="*/ 0 h 54"/>
                  <a:gd name="T8" fmla="*/ 0 w 38"/>
                  <a:gd name="T9" fmla="*/ 0 h 54"/>
                  <a:gd name="T10" fmla="*/ 0 w 38"/>
                  <a:gd name="T11" fmla="*/ 0 h 54"/>
                  <a:gd name="T12" fmla="*/ 0 w 38"/>
                  <a:gd name="T13" fmla="*/ 0 h 54"/>
                  <a:gd name="T14" fmla="*/ 0 w 38"/>
                  <a:gd name="T15" fmla="*/ 0 h 54"/>
                  <a:gd name="T16" fmla="*/ 0 w 38"/>
                  <a:gd name="T17" fmla="*/ 0 h 54"/>
                  <a:gd name="T18" fmla="*/ 0 w 38"/>
                  <a:gd name="T19" fmla="*/ 0 h 54"/>
                  <a:gd name="T20" fmla="*/ 0 w 38"/>
                  <a:gd name="T21" fmla="*/ 0 h 54"/>
                  <a:gd name="T22" fmla="*/ 0 w 38"/>
                  <a:gd name="T23" fmla="*/ 0 h 54"/>
                  <a:gd name="T24" fmla="*/ 0 w 38"/>
                  <a:gd name="T25" fmla="*/ 0 h 54"/>
                  <a:gd name="T26" fmla="*/ 0 w 38"/>
                  <a:gd name="T27" fmla="*/ 0 h 54"/>
                  <a:gd name="T28" fmla="*/ 0 w 38"/>
                  <a:gd name="T29" fmla="*/ 0 h 54"/>
                  <a:gd name="T30" fmla="*/ 0 w 38"/>
                  <a:gd name="T31" fmla="*/ 0 h 54"/>
                  <a:gd name="T32" fmla="*/ 0 w 38"/>
                  <a:gd name="T33" fmla="*/ 0 h 54"/>
                  <a:gd name="T34" fmla="*/ 0 w 38"/>
                  <a:gd name="T35" fmla="*/ 0 h 54"/>
                  <a:gd name="T36" fmla="*/ 0 w 38"/>
                  <a:gd name="T37" fmla="*/ 0 h 54"/>
                  <a:gd name="T38" fmla="*/ 0 w 38"/>
                  <a:gd name="T39" fmla="*/ 0 h 54"/>
                  <a:gd name="T40" fmla="*/ 0 w 38"/>
                  <a:gd name="T41" fmla="*/ 0 h 54"/>
                  <a:gd name="T42" fmla="*/ 0 w 38"/>
                  <a:gd name="T43" fmla="*/ 0 h 54"/>
                  <a:gd name="T44" fmla="*/ 0 w 38"/>
                  <a:gd name="T45" fmla="*/ 0 h 54"/>
                  <a:gd name="T46" fmla="*/ 0 w 38"/>
                  <a:gd name="T47" fmla="*/ 0 h 54"/>
                  <a:gd name="T48" fmla="*/ 0 w 38"/>
                  <a:gd name="T49" fmla="*/ 0 h 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54"/>
                  <a:gd name="T77" fmla="*/ 38 w 38"/>
                  <a:gd name="T78" fmla="*/ 54 h 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54">
                    <a:moveTo>
                      <a:pt x="20" y="7"/>
                    </a:moveTo>
                    <a:lnTo>
                      <a:pt x="20" y="8"/>
                    </a:lnTo>
                    <a:lnTo>
                      <a:pt x="19" y="4"/>
                    </a:lnTo>
                    <a:lnTo>
                      <a:pt x="15" y="1"/>
                    </a:lnTo>
                    <a:lnTo>
                      <a:pt x="12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1" y="17"/>
                    </a:lnTo>
                    <a:lnTo>
                      <a:pt x="4" y="24"/>
                    </a:lnTo>
                    <a:lnTo>
                      <a:pt x="8" y="32"/>
                    </a:lnTo>
                    <a:lnTo>
                      <a:pt x="14" y="39"/>
                    </a:lnTo>
                    <a:lnTo>
                      <a:pt x="20" y="46"/>
                    </a:lnTo>
                    <a:lnTo>
                      <a:pt x="27" y="50"/>
                    </a:lnTo>
                    <a:lnTo>
                      <a:pt x="33" y="54"/>
                    </a:lnTo>
                    <a:lnTo>
                      <a:pt x="38" y="54"/>
                    </a:lnTo>
                    <a:lnTo>
                      <a:pt x="36" y="42"/>
                    </a:lnTo>
                    <a:lnTo>
                      <a:pt x="32" y="29"/>
                    </a:lnTo>
                    <a:lnTo>
                      <a:pt x="25" y="16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2" name="Freeform 453"/>
              <p:cNvSpPr>
                <a:spLocks/>
              </p:cNvSpPr>
              <p:nvPr/>
            </p:nvSpPr>
            <p:spPr bwMode="auto">
              <a:xfrm>
                <a:off x="2636" y="2714"/>
                <a:ext cx="8" cy="6"/>
              </a:xfrm>
              <a:custGeom>
                <a:avLst/>
                <a:gdLst>
                  <a:gd name="T0" fmla="*/ 0 w 52"/>
                  <a:gd name="T1" fmla="*/ 0 h 36"/>
                  <a:gd name="T2" fmla="*/ 0 w 52"/>
                  <a:gd name="T3" fmla="*/ 0 h 36"/>
                  <a:gd name="T4" fmla="*/ 0 w 52"/>
                  <a:gd name="T5" fmla="*/ 0 h 36"/>
                  <a:gd name="T6" fmla="*/ 0 w 52"/>
                  <a:gd name="T7" fmla="*/ 0 h 36"/>
                  <a:gd name="T8" fmla="*/ 0 w 52"/>
                  <a:gd name="T9" fmla="*/ 0 h 36"/>
                  <a:gd name="T10" fmla="*/ 0 w 52"/>
                  <a:gd name="T11" fmla="*/ 0 h 36"/>
                  <a:gd name="T12" fmla="*/ 0 w 52"/>
                  <a:gd name="T13" fmla="*/ 0 h 36"/>
                  <a:gd name="T14" fmla="*/ 0 w 52"/>
                  <a:gd name="T15" fmla="*/ 0 h 36"/>
                  <a:gd name="T16" fmla="*/ 0 w 52"/>
                  <a:gd name="T17" fmla="*/ 0 h 36"/>
                  <a:gd name="T18" fmla="*/ 0 w 52"/>
                  <a:gd name="T19" fmla="*/ 0 h 36"/>
                  <a:gd name="T20" fmla="*/ 0 w 52"/>
                  <a:gd name="T21" fmla="*/ 0 h 36"/>
                  <a:gd name="T22" fmla="*/ 0 w 52"/>
                  <a:gd name="T23" fmla="*/ 0 h 36"/>
                  <a:gd name="T24" fmla="*/ 0 w 52"/>
                  <a:gd name="T25" fmla="*/ 0 h 36"/>
                  <a:gd name="T26" fmla="*/ 0 w 52"/>
                  <a:gd name="T27" fmla="*/ 0 h 36"/>
                  <a:gd name="T28" fmla="*/ 0 w 52"/>
                  <a:gd name="T29" fmla="*/ 0 h 36"/>
                  <a:gd name="T30" fmla="*/ 0 w 52"/>
                  <a:gd name="T31" fmla="*/ 0 h 36"/>
                  <a:gd name="T32" fmla="*/ 0 w 52"/>
                  <a:gd name="T33" fmla="*/ 0 h 36"/>
                  <a:gd name="T34" fmla="*/ 0 w 52"/>
                  <a:gd name="T35" fmla="*/ 0 h 36"/>
                  <a:gd name="T36" fmla="*/ 0 w 52"/>
                  <a:gd name="T37" fmla="*/ 0 h 36"/>
                  <a:gd name="T38" fmla="*/ 0 w 52"/>
                  <a:gd name="T39" fmla="*/ 0 h 36"/>
                  <a:gd name="T40" fmla="*/ 0 w 52"/>
                  <a:gd name="T41" fmla="*/ 0 h 36"/>
                  <a:gd name="T42" fmla="*/ 0 w 52"/>
                  <a:gd name="T43" fmla="*/ 0 h 36"/>
                  <a:gd name="T44" fmla="*/ 0 w 52"/>
                  <a:gd name="T45" fmla="*/ 0 h 36"/>
                  <a:gd name="T46" fmla="*/ 0 w 52"/>
                  <a:gd name="T47" fmla="*/ 0 h 36"/>
                  <a:gd name="T48" fmla="*/ 0 w 52"/>
                  <a:gd name="T49" fmla="*/ 0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2"/>
                  <a:gd name="T76" fmla="*/ 0 h 36"/>
                  <a:gd name="T77" fmla="*/ 52 w 52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2" h="36">
                    <a:moveTo>
                      <a:pt x="41" y="27"/>
                    </a:moveTo>
                    <a:lnTo>
                      <a:pt x="46" y="24"/>
                    </a:lnTo>
                    <a:lnTo>
                      <a:pt x="51" y="21"/>
                    </a:lnTo>
                    <a:lnTo>
                      <a:pt x="52" y="16"/>
                    </a:lnTo>
                    <a:lnTo>
                      <a:pt x="52" y="12"/>
                    </a:lnTo>
                    <a:lnTo>
                      <a:pt x="50" y="6"/>
                    </a:lnTo>
                    <a:lnTo>
                      <a:pt x="46" y="2"/>
                    </a:lnTo>
                    <a:lnTo>
                      <a:pt x="41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1" y="4"/>
                    </a:lnTo>
                    <a:lnTo>
                      <a:pt x="13" y="8"/>
                    </a:lnTo>
                    <a:lnTo>
                      <a:pt x="6" y="15"/>
                    </a:lnTo>
                    <a:lnTo>
                      <a:pt x="3" y="22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4" y="33"/>
                    </a:lnTo>
                    <a:lnTo>
                      <a:pt x="9" y="36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4" y="33"/>
                    </a:lnTo>
                    <a:lnTo>
                      <a:pt x="30" y="32"/>
                    </a:lnTo>
                    <a:lnTo>
                      <a:pt x="36" y="30"/>
                    </a:lnTo>
                    <a:lnTo>
                      <a:pt x="41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3" name="Freeform 454"/>
              <p:cNvSpPr>
                <a:spLocks/>
              </p:cNvSpPr>
              <p:nvPr/>
            </p:nvSpPr>
            <p:spPr bwMode="auto">
              <a:xfrm>
                <a:off x="2596" y="2704"/>
                <a:ext cx="33" cy="39"/>
              </a:xfrm>
              <a:custGeom>
                <a:avLst/>
                <a:gdLst>
                  <a:gd name="T0" fmla="*/ 0 w 198"/>
                  <a:gd name="T1" fmla="*/ 0 h 236"/>
                  <a:gd name="T2" fmla="*/ 0 w 198"/>
                  <a:gd name="T3" fmla="*/ 0 h 236"/>
                  <a:gd name="T4" fmla="*/ 0 w 198"/>
                  <a:gd name="T5" fmla="*/ 0 h 236"/>
                  <a:gd name="T6" fmla="*/ 0 w 198"/>
                  <a:gd name="T7" fmla="*/ 0 h 236"/>
                  <a:gd name="T8" fmla="*/ 0 w 198"/>
                  <a:gd name="T9" fmla="*/ 0 h 236"/>
                  <a:gd name="T10" fmla="*/ 0 w 198"/>
                  <a:gd name="T11" fmla="*/ 0 h 236"/>
                  <a:gd name="T12" fmla="*/ 0 w 198"/>
                  <a:gd name="T13" fmla="*/ 0 h 236"/>
                  <a:gd name="T14" fmla="*/ 0 w 198"/>
                  <a:gd name="T15" fmla="*/ 0 h 236"/>
                  <a:gd name="T16" fmla="*/ 0 w 198"/>
                  <a:gd name="T17" fmla="*/ 1 h 236"/>
                  <a:gd name="T18" fmla="*/ 0 w 198"/>
                  <a:gd name="T19" fmla="*/ 1 h 236"/>
                  <a:gd name="T20" fmla="*/ 0 w 198"/>
                  <a:gd name="T21" fmla="*/ 1 h 236"/>
                  <a:gd name="T22" fmla="*/ 0 w 198"/>
                  <a:gd name="T23" fmla="*/ 1 h 236"/>
                  <a:gd name="T24" fmla="*/ 0 w 198"/>
                  <a:gd name="T25" fmla="*/ 1 h 236"/>
                  <a:gd name="T26" fmla="*/ 0 w 198"/>
                  <a:gd name="T27" fmla="*/ 1 h 236"/>
                  <a:gd name="T28" fmla="*/ 0 w 198"/>
                  <a:gd name="T29" fmla="*/ 1 h 236"/>
                  <a:gd name="T30" fmla="*/ 1 w 198"/>
                  <a:gd name="T31" fmla="*/ 1 h 236"/>
                  <a:gd name="T32" fmla="*/ 1 w 198"/>
                  <a:gd name="T33" fmla="*/ 1 h 236"/>
                  <a:gd name="T34" fmla="*/ 1 w 198"/>
                  <a:gd name="T35" fmla="*/ 1 h 236"/>
                  <a:gd name="T36" fmla="*/ 1 w 198"/>
                  <a:gd name="T37" fmla="*/ 1 h 236"/>
                  <a:gd name="T38" fmla="*/ 1 w 198"/>
                  <a:gd name="T39" fmla="*/ 1 h 236"/>
                  <a:gd name="T40" fmla="*/ 1 w 198"/>
                  <a:gd name="T41" fmla="*/ 1 h 236"/>
                  <a:gd name="T42" fmla="*/ 1 w 198"/>
                  <a:gd name="T43" fmla="*/ 1 h 236"/>
                  <a:gd name="T44" fmla="*/ 1 w 198"/>
                  <a:gd name="T45" fmla="*/ 1 h 236"/>
                  <a:gd name="T46" fmla="*/ 1 w 198"/>
                  <a:gd name="T47" fmla="*/ 1 h 236"/>
                  <a:gd name="T48" fmla="*/ 1 w 198"/>
                  <a:gd name="T49" fmla="*/ 1 h 236"/>
                  <a:gd name="T50" fmla="*/ 1 w 198"/>
                  <a:gd name="T51" fmla="*/ 1 h 236"/>
                  <a:gd name="T52" fmla="*/ 1 w 198"/>
                  <a:gd name="T53" fmla="*/ 1 h 236"/>
                  <a:gd name="T54" fmla="*/ 1 w 198"/>
                  <a:gd name="T55" fmla="*/ 1 h 236"/>
                  <a:gd name="T56" fmla="*/ 1 w 198"/>
                  <a:gd name="T57" fmla="*/ 1 h 236"/>
                  <a:gd name="T58" fmla="*/ 1 w 198"/>
                  <a:gd name="T59" fmla="*/ 1 h 236"/>
                  <a:gd name="T60" fmla="*/ 0 w 198"/>
                  <a:gd name="T61" fmla="*/ 1 h 236"/>
                  <a:gd name="T62" fmla="*/ 0 w 198"/>
                  <a:gd name="T63" fmla="*/ 1 h 236"/>
                  <a:gd name="T64" fmla="*/ 0 w 198"/>
                  <a:gd name="T65" fmla="*/ 1 h 236"/>
                  <a:gd name="T66" fmla="*/ 0 w 198"/>
                  <a:gd name="T67" fmla="*/ 1 h 236"/>
                  <a:gd name="T68" fmla="*/ 0 w 198"/>
                  <a:gd name="T69" fmla="*/ 1 h 236"/>
                  <a:gd name="T70" fmla="*/ 0 w 198"/>
                  <a:gd name="T71" fmla="*/ 1 h 236"/>
                  <a:gd name="T72" fmla="*/ 0 w 198"/>
                  <a:gd name="T73" fmla="*/ 1 h 236"/>
                  <a:gd name="T74" fmla="*/ 0 w 198"/>
                  <a:gd name="T75" fmla="*/ 1 h 236"/>
                  <a:gd name="T76" fmla="*/ 0 w 198"/>
                  <a:gd name="T77" fmla="*/ 1 h 236"/>
                  <a:gd name="T78" fmla="*/ 0 w 198"/>
                  <a:gd name="T79" fmla="*/ 0 h 236"/>
                  <a:gd name="T80" fmla="*/ 0 w 198"/>
                  <a:gd name="T81" fmla="*/ 0 h 236"/>
                  <a:gd name="T82" fmla="*/ 0 w 198"/>
                  <a:gd name="T83" fmla="*/ 0 h 236"/>
                  <a:gd name="T84" fmla="*/ 0 w 198"/>
                  <a:gd name="T85" fmla="*/ 0 h 236"/>
                  <a:gd name="T86" fmla="*/ 0 w 198"/>
                  <a:gd name="T87" fmla="*/ 0 h 236"/>
                  <a:gd name="T88" fmla="*/ 0 w 198"/>
                  <a:gd name="T89" fmla="*/ 0 h 236"/>
                  <a:gd name="T90" fmla="*/ 1 w 198"/>
                  <a:gd name="T91" fmla="*/ 0 h 236"/>
                  <a:gd name="T92" fmla="*/ 1 w 198"/>
                  <a:gd name="T93" fmla="*/ 0 h 236"/>
                  <a:gd name="T94" fmla="*/ 1 w 198"/>
                  <a:gd name="T95" fmla="*/ 0 h 236"/>
                  <a:gd name="T96" fmla="*/ 1 w 198"/>
                  <a:gd name="T97" fmla="*/ 0 h 236"/>
                  <a:gd name="T98" fmla="*/ 1 w 198"/>
                  <a:gd name="T99" fmla="*/ 0 h 236"/>
                  <a:gd name="T100" fmla="*/ 1 w 198"/>
                  <a:gd name="T101" fmla="*/ 0 h 236"/>
                  <a:gd name="T102" fmla="*/ 1 w 198"/>
                  <a:gd name="T103" fmla="*/ 0 h 236"/>
                  <a:gd name="T104" fmla="*/ 1 w 198"/>
                  <a:gd name="T105" fmla="*/ 0 h 236"/>
                  <a:gd name="T106" fmla="*/ 1 w 198"/>
                  <a:gd name="T107" fmla="*/ 0 h 236"/>
                  <a:gd name="T108" fmla="*/ 1 w 198"/>
                  <a:gd name="T109" fmla="*/ 0 h 236"/>
                  <a:gd name="T110" fmla="*/ 1 w 198"/>
                  <a:gd name="T111" fmla="*/ 0 h 236"/>
                  <a:gd name="T112" fmla="*/ 1 w 198"/>
                  <a:gd name="T113" fmla="*/ 0 h 236"/>
                  <a:gd name="T114" fmla="*/ 1 w 198"/>
                  <a:gd name="T115" fmla="*/ 0 h 236"/>
                  <a:gd name="T116" fmla="*/ 1 w 198"/>
                  <a:gd name="T117" fmla="*/ 0 h 236"/>
                  <a:gd name="T118" fmla="*/ 0 w 198"/>
                  <a:gd name="T119" fmla="*/ 0 h 236"/>
                  <a:gd name="T120" fmla="*/ 0 w 198"/>
                  <a:gd name="T121" fmla="*/ 0 h 2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98"/>
                  <a:gd name="T184" fmla="*/ 0 h 236"/>
                  <a:gd name="T185" fmla="*/ 198 w 198"/>
                  <a:gd name="T186" fmla="*/ 236 h 2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98" h="236">
                    <a:moveTo>
                      <a:pt x="73" y="36"/>
                    </a:moveTo>
                    <a:lnTo>
                      <a:pt x="58" y="46"/>
                    </a:lnTo>
                    <a:lnTo>
                      <a:pt x="46" y="58"/>
                    </a:lnTo>
                    <a:lnTo>
                      <a:pt x="33" y="72"/>
                    </a:lnTo>
                    <a:lnTo>
                      <a:pt x="22" y="85"/>
                    </a:lnTo>
                    <a:lnTo>
                      <a:pt x="14" y="100"/>
                    </a:lnTo>
                    <a:lnTo>
                      <a:pt x="7" y="115"/>
                    </a:lnTo>
                    <a:lnTo>
                      <a:pt x="2" y="130"/>
                    </a:lnTo>
                    <a:lnTo>
                      <a:pt x="0" y="146"/>
                    </a:lnTo>
                    <a:lnTo>
                      <a:pt x="2" y="170"/>
                    </a:lnTo>
                    <a:lnTo>
                      <a:pt x="12" y="190"/>
                    </a:lnTo>
                    <a:lnTo>
                      <a:pt x="26" y="207"/>
                    </a:lnTo>
                    <a:lnTo>
                      <a:pt x="43" y="220"/>
                    </a:lnTo>
                    <a:lnTo>
                      <a:pt x="64" y="229"/>
                    </a:lnTo>
                    <a:lnTo>
                      <a:pt x="88" y="235"/>
                    </a:lnTo>
                    <a:lnTo>
                      <a:pt x="110" y="236"/>
                    </a:lnTo>
                    <a:lnTo>
                      <a:pt x="132" y="232"/>
                    </a:lnTo>
                    <a:lnTo>
                      <a:pt x="137" y="232"/>
                    </a:lnTo>
                    <a:lnTo>
                      <a:pt x="142" y="230"/>
                    </a:lnTo>
                    <a:lnTo>
                      <a:pt x="145" y="226"/>
                    </a:lnTo>
                    <a:lnTo>
                      <a:pt x="146" y="221"/>
                    </a:lnTo>
                    <a:lnTo>
                      <a:pt x="145" y="219"/>
                    </a:lnTo>
                    <a:lnTo>
                      <a:pt x="142" y="219"/>
                    </a:lnTo>
                    <a:lnTo>
                      <a:pt x="137" y="217"/>
                    </a:lnTo>
                    <a:lnTo>
                      <a:pt x="131" y="217"/>
                    </a:lnTo>
                    <a:lnTo>
                      <a:pt x="124" y="217"/>
                    </a:lnTo>
                    <a:lnTo>
                      <a:pt x="118" y="217"/>
                    </a:lnTo>
                    <a:lnTo>
                      <a:pt x="112" y="217"/>
                    </a:lnTo>
                    <a:lnTo>
                      <a:pt x="109" y="217"/>
                    </a:lnTo>
                    <a:lnTo>
                      <a:pt x="97" y="216"/>
                    </a:lnTo>
                    <a:lnTo>
                      <a:pt x="87" y="215"/>
                    </a:lnTo>
                    <a:lnTo>
                      <a:pt x="75" y="214"/>
                    </a:lnTo>
                    <a:lnTo>
                      <a:pt x="63" y="211"/>
                    </a:lnTo>
                    <a:lnTo>
                      <a:pt x="51" y="207"/>
                    </a:lnTo>
                    <a:lnTo>
                      <a:pt x="40" y="199"/>
                    </a:lnTo>
                    <a:lnTo>
                      <a:pt x="29" y="189"/>
                    </a:lnTo>
                    <a:lnTo>
                      <a:pt x="17" y="174"/>
                    </a:lnTo>
                    <a:lnTo>
                      <a:pt x="15" y="157"/>
                    </a:lnTo>
                    <a:lnTo>
                      <a:pt x="16" y="141"/>
                    </a:lnTo>
                    <a:lnTo>
                      <a:pt x="21" y="124"/>
                    </a:lnTo>
                    <a:lnTo>
                      <a:pt x="28" y="109"/>
                    </a:lnTo>
                    <a:lnTo>
                      <a:pt x="39" y="96"/>
                    </a:lnTo>
                    <a:lnTo>
                      <a:pt x="50" y="82"/>
                    </a:lnTo>
                    <a:lnTo>
                      <a:pt x="63" y="70"/>
                    </a:lnTo>
                    <a:lnTo>
                      <a:pt x="78" y="59"/>
                    </a:lnTo>
                    <a:lnTo>
                      <a:pt x="94" y="49"/>
                    </a:lnTo>
                    <a:lnTo>
                      <a:pt x="110" y="39"/>
                    </a:lnTo>
                    <a:lnTo>
                      <a:pt x="126" y="31"/>
                    </a:lnTo>
                    <a:lnTo>
                      <a:pt x="142" y="24"/>
                    </a:lnTo>
                    <a:lnTo>
                      <a:pt x="158" y="19"/>
                    </a:lnTo>
                    <a:lnTo>
                      <a:pt x="172" y="13"/>
                    </a:lnTo>
                    <a:lnTo>
                      <a:pt x="186" y="10"/>
                    </a:lnTo>
                    <a:lnTo>
                      <a:pt x="198" y="7"/>
                    </a:lnTo>
                    <a:lnTo>
                      <a:pt x="190" y="3"/>
                    </a:lnTo>
                    <a:lnTo>
                      <a:pt x="177" y="0"/>
                    </a:lnTo>
                    <a:lnTo>
                      <a:pt x="162" y="3"/>
                    </a:lnTo>
                    <a:lnTo>
                      <a:pt x="144" y="6"/>
                    </a:lnTo>
                    <a:lnTo>
                      <a:pt x="124" y="12"/>
                    </a:lnTo>
                    <a:lnTo>
                      <a:pt x="105" y="19"/>
                    </a:lnTo>
                    <a:lnTo>
                      <a:pt x="88" y="28"/>
                    </a:lnTo>
                    <a:lnTo>
                      <a:pt x="7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4" name="Freeform 455"/>
              <p:cNvSpPr>
                <a:spLocks/>
              </p:cNvSpPr>
              <p:nvPr/>
            </p:nvSpPr>
            <p:spPr bwMode="auto">
              <a:xfrm>
                <a:off x="2652" y="2704"/>
                <a:ext cx="22" cy="30"/>
              </a:xfrm>
              <a:custGeom>
                <a:avLst/>
                <a:gdLst>
                  <a:gd name="T0" fmla="*/ 1 w 128"/>
                  <a:gd name="T1" fmla="*/ 0 h 183"/>
                  <a:gd name="T2" fmla="*/ 1 w 128"/>
                  <a:gd name="T3" fmla="*/ 0 h 183"/>
                  <a:gd name="T4" fmla="*/ 1 w 128"/>
                  <a:gd name="T5" fmla="*/ 0 h 183"/>
                  <a:gd name="T6" fmla="*/ 1 w 128"/>
                  <a:gd name="T7" fmla="*/ 0 h 183"/>
                  <a:gd name="T8" fmla="*/ 1 w 128"/>
                  <a:gd name="T9" fmla="*/ 0 h 183"/>
                  <a:gd name="T10" fmla="*/ 0 w 128"/>
                  <a:gd name="T11" fmla="*/ 1 h 183"/>
                  <a:gd name="T12" fmla="*/ 0 w 128"/>
                  <a:gd name="T13" fmla="*/ 1 h 183"/>
                  <a:gd name="T14" fmla="*/ 0 w 128"/>
                  <a:gd name="T15" fmla="*/ 1 h 183"/>
                  <a:gd name="T16" fmla="*/ 0 w 128"/>
                  <a:gd name="T17" fmla="*/ 1 h 183"/>
                  <a:gd name="T18" fmla="*/ 0 w 128"/>
                  <a:gd name="T19" fmla="*/ 1 h 183"/>
                  <a:gd name="T20" fmla="*/ 0 w 128"/>
                  <a:gd name="T21" fmla="*/ 1 h 183"/>
                  <a:gd name="T22" fmla="*/ 0 w 128"/>
                  <a:gd name="T23" fmla="*/ 1 h 183"/>
                  <a:gd name="T24" fmla="*/ 0 w 128"/>
                  <a:gd name="T25" fmla="*/ 1 h 183"/>
                  <a:gd name="T26" fmla="*/ 0 w 128"/>
                  <a:gd name="T27" fmla="*/ 1 h 183"/>
                  <a:gd name="T28" fmla="*/ 0 w 128"/>
                  <a:gd name="T29" fmla="*/ 1 h 183"/>
                  <a:gd name="T30" fmla="*/ 0 w 128"/>
                  <a:gd name="T31" fmla="*/ 1 h 183"/>
                  <a:gd name="T32" fmla="*/ 0 w 128"/>
                  <a:gd name="T33" fmla="*/ 1 h 183"/>
                  <a:gd name="T34" fmla="*/ 0 w 128"/>
                  <a:gd name="T35" fmla="*/ 1 h 183"/>
                  <a:gd name="T36" fmla="*/ 0 w 128"/>
                  <a:gd name="T37" fmla="*/ 1 h 183"/>
                  <a:gd name="T38" fmla="*/ 1 w 128"/>
                  <a:gd name="T39" fmla="*/ 1 h 183"/>
                  <a:gd name="T40" fmla="*/ 1 w 128"/>
                  <a:gd name="T41" fmla="*/ 1 h 183"/>
                  <a:gd name="T42" fmla="*/ 1 w 128"/>
                  <a:gd name="T43" fmla="*/ 0 h 183"/>
                  <a:gd name="T44" fmla="*/ 1 w 128"/>
                  <a:gd name="T45" fmla="*/ 0 h 183"/>
                  <a:gd name="T46" fmla="*/ 1 w 128"/>
                  <a:gd name="T47" fmla="*/ 0 h 183"/>
                  <a:gd name="T48" fmla="*/ 1 w 128"/>
                  <a:gd name="T49" fmla="*/ 0 h 183"/>
                  <a:gd name="T50" fmla="*/ 1 w 128"/>
                  <a:gd name="T51" fmla="*/ 0 h 183"/>
                  <a:gd name="T52" fmla="*/ 1 w 128"/>
                  <a:gd name="T53" fmla="*/ 0 h 183"/>
                  <a:gd name="T54" fmla="*/ 0 w 128"/>
                  <a:gd name="T55" fmla="*/ 0 h 183"/>
                  <a:gd name="T56" fmla="*/ 0 w 128"/>
                  <a:gd name="T57" fmla="*/ 0 h 183"/>
                  <a:gd name="T58" fmla="*/ 0 w 128"/>
                  <a:gd name="T59" fmla="*/ 0 h 183"/>
                  <a:gd name="T60" fmla="*/ 0 w 128"/>
                  <a:gd name="T61" fmla="*/ 0 h 183"/>
                  <a:gd name="T62" fmla="*/ 0 w 128"/>
                  <a:gd name="T63" fmla="*/ 0 h 183"/>
                  <a:gd name="T64" fmla="*/ 0 w 128"/>
                  <a:gd name="T65" fmla="*/ 0 h 183"/>
                  <a:gd name="T66" fmla="*/ 0 w 128"/>
                  <a:gd name="T67" fmla="*/ 0 h 183"/>
                  <a:gd name="T68" fmla="*/ 0 w 128"/>
                  <a:gd name="T69" fmla="*/ 0 h 183"/>
                  <a:gd name="T70" fmla="*/ 0 w 128"/>
                  <a:gd name="T71" fmla="*/ 0 h 183"/>
                  <a:gd name="T72" fmla="*/ 0 w 128"/>
                  <a:gd name="T73" fmla="*/ 0 h 183"/>
                  <a:gd name="T74" fmla="*/ 0 w 128"/>
                  <a:gd name="T75" fmla="*/ 0 h 183"/>
                  <a:gd name="T76" fmla="*/ 1 w 128"/>
                  <a:gd name="T77" fmla="*/ 0 h 183"/>
                  <a:gd name="T78" fmla="*/ 1 w 128"/>
                  <a:gd name="T79" fmla="*/ 0 h 183"/>
                  <a:gd name="T80" fmla="*/ 1 w 128"/>
                  <a:gd name="T81" fmla="*/ 0 h 18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8"/>
                  <a:gd name="T124" fmla="*/ 0 h 183"/>
                  <a:gd name="T125" fmla="*/ 128 w 128"/>
                  <a:gd name="T126" fmla="*/ 183 h 18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8" h="183">
                    <a:moveTo>
                      <a:pt x="108" y="61"/>
                    </a:moveTo>
                    <a:lnTo>
                      <a:pt x="111" y="80"/>
                    </a:lnTo>
                    <a:lnTo>
                      <a:pt x="109" y="97"/>
                    </a:lnTo>
                    <a:lnTo>
                      <a:pt x="101" y="110"/>
                    </a:lnTo>
                    <a:lnTo>
                      <a:pt x="89" y="123"/>
                    </a:lnTo>
                    <a:lnTo>
                      <a:pt x="75" y="134"/>
                    </a:lnTo>
                    <a:lnTo>
                      <a:pt x="60" y="145"/>
                    </a:lnTo>
                    <a:lnTo>
                      <a:pt x="43" y="156"/>
                    </a:lnTo>
                    <a:lnTo>
                      <a:pt x="29" y="167"/>
                    </a:lnTo>
                    <a:lnTo>
                      <a:pt x="27" y="170"/>
                    </a:lnTo>
                    <a:lnTo>
                      <a:pt x="26" y="172"/>
                    </a:lnTo>
                    <a:lnTo>
                      <a:pt x="26" y="176"/>
                    </a:lnTo>
                    <a:lnTo>
                      <a:pt x="28" y="179"/>
                    </a:lnTo>
                    <a:lnTo>
                      <a:pt x="30" y="182"/>
                    </a:lnTo>
                    <a:lnTo>
                      <a:pt x="34" y="183"/>
                    </a:lnTo>
                    <a:lnTo>
                      <a:pt x="37" y="183"/>
                    </a:lnTo>
                    <a:lnTo>
                      <a:pt x="41" y="182"/>
                    </a:lnTo>
                    <a:lnTo>
                      <a:pt x="58" y="171"/>
                    </a:lnTo>
                    <a:lnTo>
                      <a:pt x="76" y="160"/>
                    </a:lnTo>
                    <a:lnTo>
                      <a:pt x="92" y="147"/>
                    </a:lnTo>
                    <a:lnTo>
                      <a:pt x="108" y="132"/>
                    </a:lnTo>
                    <a:lnTo>
                      <a:pt x="118" y="116"/>
                    </a:lnTo>
                    <a:lnTo>
                      <a:pt x="125" y="98"/>
                    </a:lnTo>
                    <a:lnTo>
                      <a:pt x="128" y="78"/>
                    </a:lnTo>
                    <a:lnTo>
                      <a:pt x="123" y="58"/>
                    </a:lnTo>
                    <a:lnTo>
                      <a:pt x="112" y="41"/>
                    </a:lnTo>
                    <a:lnTo>
                      <a:pt x="98" y="28"/>
                    </a:lnTo>
                    <a:lnTo>
                      <a:pt x="80" y="16"/>
                    </a:lnTo>
                    <a:lnTo>
                      <a:pt x="61" y="8"/>
                    </a:lnTo>
                    <a:lnTo>
                      <a:pt x="41" y="2"/>
                    </a:lnTo>
                    <a:lnTo>
                      <a:pt x="23" y="0"/>
                    </a:lnTo>
                    <a:lnTo>
                      <a:pt x="9" y="1"/>
                    </a:lnTo>
                    <a:lnTo>
                      <a:pt x="0" y="6"/>
                    </a:lnTo>
                    <a:lnTo>
                      <a:pt x="16" y="10"/>
                    </a:lnTo>
                    <a:lnTo>
                      <a:pt x="33" y="14"/>
                    </a:lnTo>
                    <a:lnTo>
                      <a:pt x="48" y="17"/>
                    </a:lnTo>
                    <a:lnTo>
                      <a:pt x="63" y="22"/>
                    </a:lnTo>
                    <a:lnTo>
                      <a:pt x="77" y="28"/>
                    </a:lnTo>
                    <a:lnTo>
                      <a:pt x="90" y="36"/>
                    </a:lnTo>
                    <a:lnTo>
                      <a:pt x="101" y="46"/>
                    </a:lnTo>
                    <a:lnTo>
                      <a:pt x="108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5" name="Freeform 456"/>
              <p:cNvSpPr>
                <a:spLocks/>
              </p:cNvSpPr>
              <p:nvPr/>
            </p:nvSpPr>
            <p:spPr bwMode="auto">
              <a:xfrm>
                <a:off x="2575" y="2697"/>
                <a:ext cx="53" cy="63"/>
              </a:xfrm>
              <a:custGeom>
                <a:avLst/>
                <a:gdLst>
                  <a:gd name="T0" fmla="*/ 0 w 323"/>
                  <a:gd name="T1" fmla="*/ 0 h 379"/>
                  <a:gd name="T2" fmla="*/ 0 w 323"/>
                  <a:gd name="T3" fmla="*/ 0 h 379"/>
                  <a:gd name="T4" fmla="*/ 0 w 323"/>
                  <a:gd name="T5" fmla="*/ 1 h 379"/>
                  <a:gd name="T6" fmla="*/ 0 w 323"/>
                  <a:gd name="T7" fmla="*/ 1 h 379"/>
                  <a:gd name="T8" fmla="*/ 0 w 323"/>
                  <a:gd name="T9" fmla="*/ 1 h 379"/>
                  <a:gd name="T10" fmla="*/ 0 w 323"/>
                  <a:gd name="T11" fmla="*/ 1 h 379"/>
                  <a:gd name="T12" fmla="*/ 0 w 323"/>
                  <a:gd name="T13" fmla="*/ 1 h 379"/>
                  <a:gd name="T14" fmla="*/ 0 w 323"/>
                  <a:gd name="T15" fmla="*/ 1 h 379"/>
                  <a:gd name="T16" fmla="*/ 0 w 323"/>
                  <a:gd name="T17" fmla="*/ 1 h 379"/>
                  <a:gd name="T18" fmla="*/ 0 w 323"/>
                  <a:gd name="T19" fmla="*/ 1 h 379"/>
                  <a:gd name="T20" fmla="*/ 0 w 323"/>
                  <a:gd name="T21" fmla="*/ 2 h 379"/>
                  <a:gd name="T22" fmla="*/ 1 w 323"/>
                  <a:gd name="T23" fmla="*/ 2 h 379"/>
                  <a:gd name="T24" fmla="*/ 1 w 323"/>
                  <a:gd name="T25" fmla="*/ 2 h 379"/>
                  <a:gd name="T26" fmla="*/ 1 w 323"/>
                  <a:gd name="T27" fmla="*/ 2 h 379"/>
                  <a:gd name="T28" fmla="*/ 1 w 323"/>
                  <a:gd name="T29" fmla="*/ 2 h 379"/>
                  <a:gd name="T30" fmla="*/ 1 w 323"/>
                  <a:gd name="T31" fmla="*/ 2 h 379"/>
                  <a:gd name="T32" fmla="*/ 1 w 323"/>
                  <a:gd name="T33" fmla="*/ 2 h 379"/>
                  <a:gd name="T34" fmla="*/ 1 w 323"/>
                  <a:gd name="T35" fmla="*/ 2 h 379"/>
                  <a:gd name="T36" fmla="*/ 1 w 323"/>
                  <a:gd name="T37" fmla="*/ 2 h 379"/>
                  <a:gd name="T38" fmla="*/ 1 w 323"/>
                  <a:gd name="T39" fmla="*/ 2 h 379"/>
                  <a:gd name="T40" fmla="*/ 1 w 323"/>
                  <a:gd name="T41" fmla="*/ 2 h 379"/>
                  <a:gd name="T42" fmla="*/ 1 w 323"/>
                  <a:gd name="T43" fmla="*/ 2 h 379"/>
                  <a:gd name="T44" fmla="*/ 1 w 323"/>
                  <a:gd name="T45" fmla="*/ 2 h 379"/>
                  <a:gd name="T46" fmla="*/ 1 w 323"/>
                  <a:gd name="T47" fmla="*/ 1 h 379"/>
                  <a:gd name="T48" fmla="*/ 1 w 323"/>
                  <a:gd name="T49" fmla="*/ 1 h 379"/>
                  <a:gd name="T50" fmla="*/ 1 w 323"/>
                  <a:gd name="T51" fmla="*/ 1 h 379"/>
                  <a:gd name="T52" fmla="*/ 0 w 323"/>
                  <a:gd name="T53" fmla="*/ 1 h 379"/>
                  <a:gd name="T54" fmla="*/ 0 w 323"/>
                  <a:gd name="T55" fmla="*/ 1 h 379"/>
                  <a:gd name="T56" fmla="*/ 0 w 323"/>
                  <a:gd name="T57" fmla="*/ 1 h 379"/>
                  <a:gd name="T58" fmla="*/ 0 w 323"/>
                  <a:gd name="T59" fmla="*/ 1 h 379"/>
                  <a:gd name="T60" fmla="*/ 0 w 323"/>
                  <a:gd name="T61" fmla="*/ 1 h 379"/>
                  <a:gd name="T62" fmla="*/ 0 w 323"/>
                  <a:gd name="T63" fmla="*/ 1 h 379"/>
                  <a:gd name="T64" fmla="*/ 0 w 323"/>
                  <a:gd name="T65" fmla="*/ 1 h 379"/>
                  <a:gd name="T66" fmla="*/ 0 w 323"/>
                  <a:gd name="T67" fmla="*/ 1 h 379"/>
                  <a:gd name="T68" fmla="*/ 0 w 323"/>
                  <a:gd name="T69" fmla="*/ 0 h 379"/>
                  <a:gd name="T70" fmla="*/ 0 w 323"/>
                  <a:gd name="T71" fmla="*/ 0 h 379"/>
                  <a:gd name="T72" fmla="*/ 1 w 323"/>
                  <a:gd name="T73" fmla="*/ 0 h 379"/>
                  <a:gd name="T74" fmla="*/ 1 w 323"/>
                  <a:gd name="T75" fmla="*/ 0 h 379"/>
                  <a:gd name="T76" fmla="*/ 1 w 323"/>
                  <a:gd name="T77" fmla="*/ 0 h 379"/>
                  <a:gd name="T78" fmla="*/ 1 w 323"/>
                  <a:gd name="T79" fmla="*/ 0 h 379"/>
                  <a:gd name="T80" fmla="*/ 1 w 323"/>
                  <a:gd name="T81" fmla="*/ 0 h 379"/>
                  <a:gd name="T82" fmla="*/ 1 w 323"/>
                  <a:gd name="T83" fmla="*/ 0 h 379"/>
                  <a:gd name="T84" fmla="*/ 1 w 323"/>
                  <a:gd name="T85" fmla="*/ 0 h 379"/>
                  <a:gd name="T86" fmla="*/ 1 w 323"/>
                  <a:gd name="T87" fmla="*/ 0 h 37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23"/>
                  <a:gd name="T133" fmla="*/ 0 h 379"/>
                  <a:gd name="T134" fmla="*/ 323 w 323"/>
                  <a:gd name="T135" fmla="*/ 379 h 37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23" h="379">
                    <a:moveTo>
                      <a:pt x="126" y="50"/>
                    </a:moveTo>
                    <a:lnTo>
                      <a:pt x="101" y="70"/>
                    </a:lnTo>
                    <a:lnTo>
                      <a:pt x="76" y="92"/>
                    </a:lnTo>
                    <a:lnTo>
                      <a:pt x="54" y="115"/>
                    </a:lnTo>
                    <a:lnTo>
                      <a:pt x="34" y="140"/>
                    </a:lnTo>
                    <a:lnTo>
                      <a:pt x="18" y="167"/>
                    </a:lnTo>
                    <a:lnTo>
                      <a:pt x="6" y="196"/>
                    </a:lnTo>
                    <a:lnTo>
                      <a:pt x="0" y="227"/>
                    </a:lnTo>
                    <a:lnTo>
                      <a:pt x="1" y="259"/>
                    </a:lnTo>
                    <a:lnTo>
                      <a:pt x="4" y="267"/>
                    </a:lnTo>
                    <a:lnTo>
                      <a:pt x="7" y="277"/>
                    </a:lnTo>
                    <a:lnTo>
                      <a:pt x="11" y="283"/>
                    </a:lnTo>
                    <a:lnTo>
                      <a:pt x="15" y="291"/>
                    </a:lnTo>
                    <a:lnTo>
                      <a:pt x="21" y="298"/>
                    </a:lnTo>
                    <a:lnTo>
                      <a:pt x="27" y="305"/>
                    </a:lnTo>
                    <a:lnTo>
                      <a:pt x="34" y="311"/>
                    </a:lnTo>
                    <a:lnTo>
                      <a:pt x="41" y="316"/>
                    </a:lnTo>
                    <a:lnTo>
                      <a:pt x="57" y="325"/>
                    </a:lnTo>
                    <a:lnTo>
                      <a:pt x="72" y="333"/>
                    </a:lnTo>
                    <a:lnTo>
                      <a:pt x="87" y="340"/>
                    </a:lnTo>
                    <a:lnTo>
                      <a:pt x="103" y="345"/>
                    </a:lnTo>
                    <a:lnTo>
                      <a:pt x="120" y="351"/>
                    </a:lnTo>
                    <a:lnTo>
                      <a:pt x="136" y="356"/>
                    </a:lnTo>
                    <a:lnTo>
                      <a:pt x="153" y="360"/>
                    </a:lnTo>
                    <a:lnTo>
                      <a:pt x="169" y="364"/>
                    </a:lnTo>
                    <a:lnTo>
                      <a:pt x="187" y="367"/>
                    </a:lnTo>
                    <a:lnTo>
                      <a:pt x="204" y="370"/>
                    </a:lnTo>
                    <a:lnTo>
                      <a:pt x="221" y="372"/>
                    </a:lnTo>
                    <a:lnTo>
                      <a:pt x="238" y="374"/>
                    </a:lnTo>
                    <a:lnTo>
                      <a:pt x="256" y="375"/>
                    </a:lnTo>
                    <a:lnTo>
                      <a:pt x="273" y="376"/>
                    </a:lnTo>
                    <a:lnTo>
                      <a:pt x="290" y="378"/>
                    </a:lnTo>
                    <a:lnTo>
                      <a:pt x="307" y="379"/>
                    </a:lnTo>
                    <a:lnTo>
                      <a:pt x="312" y="379"/>
                    </a:lnTo>
                    <a:lnTo>
                      <a:pt x="317" y="375"/>
                    </a:lnTo>
                    <a:lnTo>
                      <a:pt x="320" y="372"/>
                    </a:lnTo>
                    <a:lnTo>
                      <a:pt x="323" y="366"/>
                    </a:lnTo>
                    <a:lnTo>
                      <a:pt x="323" y="360"/>
                    </a:lnTo>
                    <a:lnTo>
                      <a:pt x="320" y="356"/>
                    </a:lnTo>
                    <a:lnTo>
                      <a:pt x="316" y="352"/>
                    </a:lnTo>
                    <a:lnTo>
                      <a:pt x="311" y="351"/>
                    </a:lnTo>
                    <a:lnTo>
                      <a:pt x="295" y="351"/>
                    </a:lnTo>
                    <a:lnTo>
                      <a:pt x="279" y="351"/>
                    </a:lnTo>
                    <a:lnTo>
                      <a:pt x="263" y="350"/>
                    </a:lnTo>
                    <a:lnTo>
                      <a:pt x="248" y="349"/>
                    </a:lnTo>
                    <a:lnTo>
                      <a:pt x="231" y="348"/>
                    </a:lnTo>
                    <a:lnTo>
                      <a:pt x="215" y="345"/>
                    </a:lnTo>
                    <a:lnTo>
                      <a:pt x="200" y="343"/>
                    </a:lnTo>
                    <a:lnTo>
                      <a:pt x="183" y="341"/>
                    </a:lnTo>
                    <a:lnTo>
                      <a:pt x="168" y="337"/>
                    </a:lnTo>
                    <a:lnTo>
                      <a:pt x="151" y="334"/>
                    </a:lnTo>
                    <a:lnTo>
                      <a:pt x="136" y="329"/>
                    </a:lnTo>
                    <a:lnTo>
                      <a:pt x="121" y="325"/>
                    </a:lnTo>
                    <a:lnTo>
                      <a:pt x="106" y="320"/>
                    </a:lnTo>
                    <a:lnTo>
                      <a:pt x="92" y="313"/>
                    </a:lnTo>
                    <a:lnTo>
                      <a:pt x="76" y="306"/>
                    </a:lnTo>
                    <a:lnTo>
                      <a:pt x="62" y="300"/>
                    </a:lnTo>
                    <a:lnTo>
                      <a:pt x="51" y="291"/>
                    </a:lnTo>
                    <a:lnTo>
                      <a:pt x="41" y="280"/>
                    </a:lnTo>
                    <a:lnTo>
                      <a:pt x="35" y="269"/>
                    </a:lnTo>
                    <a:lnTo>
                      <a:pt x="31" y="255"/>
                    </a:lnTo>
                    <a:lnTo>
                      <a:pt x="31" y="239"/>
                    </a:lnTo>
                    <a:lnTo>
                      <a:pt x="33" y="218"/>
                    </a:lnTo>
                    <a:lnTo>
                      <a:pt x="38" y="197"/>
                    </a:lnTo>
                    <a:lnTo>
                      <a:pt x="42" y="182"/>
                    </a:lnTo>
                    <a:lnTo>
                      <a:pt x="51" y="165"/>
                    </a:lnTo>
                    <a:lnTo>
                      <a:pt x="60" y="150"/>
                    </a:lnTo>
                    <a:lnTo>
                      <a:pt x="68" y="136"/>
                    </a:lnTo>
                    <a:lnTo>
                      <a:pt x="79" y="124"/>
                    </a:lnTo>
                    <a:lnTo>
                      <a:pt x="89" y="111"/>
                    </a:lnTo>
                    <a:lnTo>
                      <a:pt x="101" y="100"/>
                    </a:lnTo>
                    <a:lnTo>
                      <a:pt x="114" y="88"/>
                    </a:lnTo>
                    <a:lnTo>
                      <a:pt x="129" y="76"/>
                    </a:lnTo>
                    <a:lnTo>
                      <a:pt x="144" y="64"/>
                    </a:lnTo>
                    <a:lnTo>
                      <a:pt x="162" y="53"/>
                    </a:lnTo>
                    <a:lnTo>
                      <a:pt x="181" y="41"/>
                    </a:lnTo>
                    <a:lnTo>
                      <a:pt x="201" y="31"/>
                    </a:lnTo>
                    <a:lnTo>
                      <a:pt x="219" y="22"/>
                    </a:lnTo>
                    <a:lnTo>
                      <a:pt x="237" y="14"/>
                    </a:lnTo>
                    <a:lnTo>
                      <a:pt x="253" y="7"/>
                    </a:lnTo>
                    <a:lnTo>
                      <a:pt x="268" y="1"/>
                    </a:lnTo>
                    <a:lnTo>
                      <a:pt x="255" y="0"/>
                    </a:lnTo>
                    <a:lnTo>
                      <a:pt x="238" y="1"/>
                    </a:lnTo>
                    <a:lnTo>
                      <a:pt x="221" y="5"/>
                    </a:lnTo>
                    <a:lnTo>
                      <a:pt x="201" y="11"/>
                    </a:lnTo>
                    <a:lnTo>
                      <a:pt x="181" y="19"/>
                    </a:lnTo>
                    <a:lnTo>
                      <a:pt x="161" y="28"/>
                    </a:lnTo>
                    <a:lnTo>
                      <a:pt x="142" y="39"/>
                    </a:lnTo>
                    <a:lnTo>
                      <a:pt x="126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6" name="Freeform 457"/>
              <p:cNvSpPr>
                <a:spLocks/>
              </p:cNvSpPr>
              <p:nvPr/>
            </p:nvSpPr>
            <p:spPr bwMode="auto">
              <a:xfrm>
                <a:off x="2650" y="2695"/>
                <a:ext cx="47" cy="42"/>
              </a:xfrm>
              <a:custGeom>
                <a:avLst/>
                <a:gdLst>
                  <a:gd name="T0" fmla="*/ 1 w 282"/>
                  <a:gd name="T1" fmla="*/ 0 h 253"/>
                  <a:gd name="T2" fmla="*/ 1 w 282"/>
                  <a:gd name="T3" fmla="*/ 0 h 253"/>
                  <a:gd name="T4" fmla="*/ 1 w 282"/>
                  <a:gd name="T5" fmla="*/ 0 h 253"/>
                  <a:gd name="T6" fmla="*/ 1 w 282"/>
                  <a:gd name="T7" fmla="*/ 0 h 253"/>
                  <a:gd name="T8" fmla="*/ 1 w 282"/>
                  <a:gd name="T9" fmla="*/ 1 h 253"/>
                  <a:gd name="T10" fmla="*/ 1 w 282"/>
                  <a:gd name="T11" fmla="*/ 1 h 253"/>
                  <a:gd name="T12" fmla="*/ 1 w 282"/>
                  <a:gd name="T13" fmla="*/ 1 h 253"/>
                  <a:gd name="T14" fmla="*/ 1 w 282"/>
                  <a:gd name="T15" fmla="*/ 1 h 253"/>
                  <a:gd name="T16" fmla="*/ 1 w 282"/>
                  <a:gd name="T17" fmla="*/ 1 h 253"/>
                  <a:gd name="T18" fmla="*/ 1 w 282"/>
                  <a:gd name="T19" fmla="*/ 1 h 253"/>
                  <a:gd name="T20" fmla="*/ 1 w 282"/>
                  <a:gd name="T21" fmla="*/ 1 h 253"/>
                  <a:gd name="T22" fmla="*/ 1 w 282"/>
                  <a:gd name="T23" fmla="*/ 1 h 253"/>
                  <a:gd name="T24" fmla="*/ 1 w 282"/>
                  <a:gd name="T25" fmla="*/ 1 h 253"/>
                  <a:gd name="T26" fmla="*/ 1 w 282"/>
                  <a:gd name="T27" fmla="*/ 1 h 253"/>
                  <a:gd name="T28" fmla="*/ 1 w 282"/>
                  <a:gd name="T29" fmla="*/ 1 h 253"/>
                  <a:gd name="T30" fmla="*/ 1 w 282"/>
                  <a:gd name="T31" fmla="*/ 1 h 253"/>
                  <a:gd name="T32" fmla="*/ 1 w 282"/>
                  <a:gd name="T33" fmla="*/ 1 h 253"/>
                  <a:gd name="T34" fmla="*/ 1 w 282"/>
                  <a:gd name="T35" fmla="*/ 1 h 253"/>
                  <a:gd name="T36" fmla="*/ 1 w 282"/>
                  <a:gd name="T37" fmla="*/ 1 h 253"/>
                  <a:gd name="T38" fmla="*/ 1 w 282"/>
                  <a:gd name="T39" fmla="*/ 1 h 253"/>
                  <a:gd name="T40" fmla="*/ 1 w 282"/>
                  <a:gd name="T41" fmla="*/ 1 h 253"/>
                  <a:gd name="T42" fmla="*/ 1 w 282"/>
                  <a:gd name="T43" fmla="*/ 1 h 253"/>
                  <a:gd name="T44" fmla="*/ 1 w 282"/>
                  <a:gd name="T45" fmla="*/ 1 h 253"/>
                  <a:gd name="T46" fmla="*/ 1 w 282"/>
                  <a:gd name="T47" fmla="*/ 1 h 253"/>
                  <a:gd name="T48" fmla="*/ 1 w 282"/>
                  <a:gd name="T49" fmla="*/ 1 h 253"/>
                  <a:gd name="T50" fmla="*/ 1 w 282"/>
                  <a:gd name="T51" fmla="*/ 1 h 253"/>
                  <a:gd name="T52" fmla="*/ 1 w 282"/>
                  <a:gd name="T53" fmla="*/ 0 h 253"/>
                  <a:gd name="T54" fmla="*/ 1 w 282"/>
                  <a:gd name="T55" fmla="*/ 0 h 253"/>
                  <a:gd name="T56" fmla="*/ 1 w 282"/>
                  <a:gd name="T57" fmla="*/ 0 h 253"/>
                  <a:gd name="T58" fmla="*/ 1 w 282"/>
                  <a:gd name="T59" fmla="*/ 0 h 253"/>
                  <a:gd name="T60" fmla="*/ 1 w 282"/>
                  <a:gd name="T61" fmla="*/ 0 h 253"/>
                  <a:gd name="T62" fmla="*/ 1 w 282"/>
                  <a:gd name="T63" fmla="*/ 0 h 253"/>
                  <a:gd name="T64" fmla="*/ 1 w 282"/>
                  <a:gd name="T65" fmla="*/ 0 h 253"/>
                  <a:gd name="T66" fmla="*/ 1 w 282"/>
                  <a:gd name="T67" fmla="*/ 0 h 253"/>
                  <a:gd name="T68" fmla="*/ 1 w 282"/>
                  <a:gd name="T69" fmla="*/ 0 h 253"/>
                  <a:gd name="T70" fmla="*/ 0 w 282"/>
                  <a:gd name="T71" fmla="*/ 0 h 253"/>
                  <a:gd name="T72" fmla="*/ 0 w 282"/>
                  <a:gd name="T73" fmla="*/ 0 h 253"/>
                  <a:gd name="T74" fmla="*/ 0 w 282"/>
                  <a:gd name="T75" fmla="*/ 0 h 253"/>
                  <a:gd name="T76" fmla="*/ 0 w 282"/>
                  <a:gd name="T77" fmla="*/ 0 h 253"/>
                  <a:gd name="T78" fmla="*/ 0 w 282"/>
                  <a:gd name="T79" fmla="*/ 0 h 253"/>
                  <a:gd name="T80" fmla="*/ 0 w 282"/>
                  <a:gd name="T81" fmla="*/ 0 h 253"/>
                  <a:gd name="T82" fmla="*/ 0 w 282"/>
                  <a:gd name="T83" fmla="*/ 0 h 253"/>
                  <a:gd name="T84" fmla="*/ 0 w 282"/>
                  <a:gd name="T85" fmla="*/ 0 h 253"/>
                  <a:gd name="T86" fmla="*/ 0 w 282"/>
                  <a:gd name="T87" fmla="*/ 0 h 253"/>
                  <a:gd name="T88" fmla="*/ 0 w 282"/>
                  <a:gd name="T89" fmla="*/ 0 h 253"/>
                  <a:gd name="T90" fmla="*/ 0 w 282"/>
                  <a:gd name="T91" fmla="*/ 0 h 253"/>
                  <a:gd name="T92" fmla="*/ 0 w 282"/>
                  <a:gd name="T93" fmla="*/ 0 h 253"/>
                  <a:gd name="T94" fmla="*/ 0 w 282"/>
                  <a:gd name="T95" fmla="*/ 0 h 253"/>
                  <a:gd name="T96" fmla="*/ 0 w 282"/>
                  <a:gd name="T97" fmla="*/ 0 h 253"/>
                  <a:gd name="T98" fmla="*/ 0 w 282"/>
                  <a:gd name="T99" fmla="*/ 0 h 253"/>
                  <a:gd name="T100" fmla="*/ 0 w 282"/>
                  <a:gd name="T101" fmla="*/ 0 h 253"/>
                  <a:gd name="T102" fmla="*/ 0 w 282"/>
                  <a:gd name="T103" fmla="*/ 0 h 253"/>
                  <a:gd name="T104" fmla="*/ 0 w 282"/>
                  <a:gd name="T105" fmla="*/ 0 h 253"/>
                  <a:gd name="T106" fmla="*/ 1 w 282"/>
                  <a:gd name="T107" fmla="*/ 0 h 253"/>
                  <a:gd name="T108" fmla="*/ 1 w 282"/>
                  <a:gd name="T109" fmla="*/ 0 h 253"/>
                  <a:gd name="T110" fmla="*/ 1 w 282"/>
                  <a:gd name="T111" fmla="*/ 0 h 253"/>
                  <a:gd name="T112" fmla="*/ 1 w 282"/>
                  <a:gd name="T113" fmla="*/ 0 h 253"/>
                  <a:gd name="T114" fmla="*/ 1 w 282"/>
                  <a:gd name="T115" fmla="*/ 0 h 253"/>
                  <a:gd name="T116" fmla="*/ 1 w 282"/>
                  <a:gd name="T117" fmla="*/ 0 h 253"/>
                  <a:gd name="T118" fmla="*/ 1 w 282"/>
                  <a:gd name="T119" fmla="*/ 0 h 253"/>
                  <a:gd name="T120" fmla="*/ 1 w 282"/>
                  <a:gd name="T121" fmla="*/ 0 h 25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82"/>
                  <a:gd name="T184" fmla="*/ 0 h 253"/>
                  <a:gd name="T185" fmla="*/ 282 w 282"/>
                  <a:gd name="T186" fmla="*/ 253 h 25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82" h="253">
                    <a:moveTo>
                      <a:pt x="235" y="78"/>
                    </a:moveTo>
                    <a:lnTo>
                      <a:pt x="248" y="92"/>
                    </a:lnTo>
                    <a:lnTo>
                      <a:pt x="255" y="108"/>
                    </a:lnTo>
                    <a:lnTo>
                      <a:pt x="259" y="125"/>
                    </a:lnTo>
                    <a:lnTo>
                      <a:pt x="259" y="144"/>
                    </a:lnTo>
                    <a:lnTo>
                      <a:pt x="257" y="159"/>
                    </a:lnTo>
                    <a:lnTo>
                      <a:pt x="252" y="171"/>
                    </a:lnTo>
                    <a:lnTo>
                      <a:pt x="244" y="184"/>
                    </a:lnTo>
                    <a:lnTo>
                      <a:pt x="236" y="194"/>
                    </a:lnTo>
                    <a:lnTo>
                      <a:pt x="225" y="206"/>
                    </a:lnTo>
                    <a:lnTo>
                      <a:pt x="215" y="215"/>
                    </a:lnTo>
                    <a:lnTo>
                      <a:pt x="204" y="225"/>
                    </a:lnTo>
                    <a:lnTo>
                      <a:pt x="194" y="236"/>
                    </a:lnTo>
                    <a:lnTo>
                      <a:pt x="191" y="239"/>
                    </a:lnTo>
                    <a:lnTo>
                      <a:pt x="190" y="242"/>
                    </a:lnTo>
                    <a:lnTo>
                      <a:pt x="191" y="246"/>
                    </a:lnTo>
                    <a:lnTo>
                      <a:pt x="194" y="249"/>
                    </a:lnTo>
                    <a:lnTo>
                      <a:pt x="197" y="252"/>
                    </a:lnTo>
                    <a:lnTo>
                      <a:pt x="201" y="253"/>
                    </a:lnTo>
                    <a:lnTo>
                      <a:pt x="205" y="252"/>
                    </a:lnTo>
                    <a:lnTo>
                      <a:pt x="209" y="249"/>
                    </a:lnTo>
                    <a:lnTo>
                      <a:pt x="232" y="234"/>
                    </a:lnTo>
                    <a:lnTo>
                      <a:pt x="251" y="215"/>
                    </a:lnTo>
                    <a:lnTo>
                      <a:pt x="267" y="192"/>
                    </a:lnTo>
                    <a:lnTo>
                      <a:pt x="278" y="168"/>
                    </a:lnTo>
                    <a:lnTo>
                      <a:pt x="282" y="141"/>
                    </a:lnTo>
                    <a:lnTo>
                      <a:pt x="279" y="116"/>
                    </a:lnTo>
                    <a:lnTo>
                      <a:pt x="270" y="92"/>
                    </a:lnTo>
                    <a:lnTo>
                      <a:pt x="251" y="70"/>
                    </a:lnTo>
                    <a:lnTo>
                      <a:pt x="237" y="59"/>
                    </a:lnTo>
                    <a:lnTo>
                      <a:pt x="221" y="48"/>
                    </a:lnTo>
                    <a:lnTo>
                      <a:pt x="202" y="39"/>
                    </a:lnTo>
                    <a:lnTo>
                      <a:pt x="183" y="31"/>
                    </a:lnTo>
                    <a:lnTo>
                      <a:pt x="163" y="24"/>
                    </a:lnTo>
                    <a:lnTo>
                      <a:pt x="142" y="18"/>
                    </a:lnTo>
                    <a:lnTo>
                      <a:pt x="122" y="13"/>
                    </a:lnTo>
                    <a:lnTo>
                      <a:pt x="101" y="8"/>
                    </a:lnTo>
                    <a:lnTo>
                      <a:pt x="82" y="5"/>
                    </a:lnTo>
                    <a:lnTo>
                      <a:pt x="63" y="2"/>
                    </a:lnTo>
                    <a:lnTo>
                      <a:pt x="47" y="0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10" y="1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12" y="8"/>
                    </a:lnTo>
                    <a:lnTo>
                      <a:pt x="25" y="9"/>
                    </a:lnTo>
                    <a:lnTo>
                      <a:pt x="38" y="12"/>
                    </a:lnTo>
                    <a:lnTo>
                      <a:pt x="52" y="14"/>
                    </a:lnTo>
                    <a:lnTo>
                      <a:pt x="67" y="16"/>
                    </a:lnTo>
                    <a:lnTo>
                      <a:pt x="82" y="18"/>
                    </a:lnTo>
                    <a:lnTo>
                      <a:pt x="97" y="22"/>
                    </a:lnTo>
                    <a:lnTo>
                      <a:pt x="114" y="25"/>
                    </a:lnTo>
                    <a:lnTo>
                      <a:pt x="129" y="30"/>
                    </a:lnTo>
                    <a:lnTo>
                      <a:pt x="146" y="35"/>
                    </a:lnTo>
                    <a:lnTo>
                      <a:pt x="162" y="40"/>
                    </a:lnTo>
                    <a:lnTo>
                      <a:pt x="177" y="46"/>
                    </a:lnTo>
                    <a:lnTo>
                      <a:pt x="192" y="53"/>
                    </a:lnTo>
                    <a:lnTo>
                      <a:pt x="208" y="60"/>
                    </a:lnTo>
                    <a:lnTo>
                      <a:pt x="222" y="69"/>
                    </a:lnTo>
                    <a:lnTo>
                      <a:pt x="235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7" name="Freeform 458"/>
              <p:cNvSpPr>
                <a:spLocks/>
              </p:cNvSpPr>
              <p:nvPr/>
            </p:nvSpPr>
            <p:spPr bwMode="auto">
              <a:xfrm>
                <a:off x="2556" y="2718"/>
                <a:ext cx="19" cy="39"/>
              </a:xfrm>
              <a:custGeom>
                <a:avLst/>
                <a:gdLst>
                  <a:gd name="T0" fmla="*/ 0 w 115"/>
                  <a:gd name="T1" fmla="*/ 0 h 236"/>
                  <a:gd name="T2" fmla="*/ 0 w 115"/>
                  <a:gd name="T3" fmla="*/ 1 h 236"/>
                  <a:gd name="T4" fmla="*/ 0 w 115"/>
                  <a:gd name="T5" fmla="*/ 1 h 236"/>
                  <a:gd name="T6" fmla="*/ 0 w 115"/>
                  <a:gd name="T7" fmla="*/ 1 h 236"/>
                  <a:gd name="T8" fmla="*/ 0 w 115"/>
                  <a:gd name="T9" fmla="*/ 1 h 236"/>
                  <a:gd name="T10" fmla="*/ 0 w 115"/>
                  <a:gd name="T11" fmla="*/ 1 h 236"/>
                  <a:gd name="T12" fmla="*/ 0 w 115"/>
                  <a:gd name="T13" fmla="*/ 1 h 236"/>
                  <a:gd name="T14" fmla="*/ 0 w 115"/>
                  <a:gd name="T15" fmla="*/ 1 h 236"/>
                  <a:gd name="T16" fmla="*/ 0 w 115"/>
                  <a:gd name="T17" fmla="*/ 1 h 236"/>
                  <a:gd name="T18" fmla="*/ 0 w 115"/>
                  <a:gd name="T19" fmla="*/ 1 h 236"/>
                  <a:gd name="T20" fmla="*/ 0 w 115"/>
                  <a:gd name="T21" fmla="*/ 1 h 236"/>
                  <a:gd name="T22" fmla="*/ 0 w 115"/>
                  <a:gd name="T23" fmla="*/ 1 h 236"/>
                  <a:gd name="T24" fmla="*/ 0 w 115"/>
                  <a:gd name="T25" fmla="*/ 1 h 236"/>
                  <a:gd name="T26" fmla="*/ 0 w 115"/>
                  <a:gd name="T27" fmla="*/ 1 h 236"/>
                  <a:gd name="T28" fmla="*/ 0 w 115"/>
                  <a:gd name="T29" fmla="*/ 1 h 236"/>
                  <a:gd name="T30" fmla="*/ 0 w 115"/>
                  <a:gd name="T31" fmla="*/ 1 h 236"/>
                  <a:gd name="T32" fmla="*/ 0 w 115"/>
                  <a:gd name="T33" fmla="*/ 1 h 236"/>
                  <a:gd name="T34" fmla="*/ 0 w 115"/>
                  <a:gd name="T35" fmla="*/ 1 h 236"/>
                  <a:gd name="T36" fmla="*/ 0 w 115"/>
                  <a:gd name="T37" fmla="*/ 1 h 236"/>
                  <a:gd name="T38" fmla="*/ 0 w 115"/>
                  <a:gd name="T39" fmla="*/ 1 h 236"/>
                  <a:gd name="T40" fmla="*/ 0 w 115"/>
                  <a:gd name="T41" fmla="*/ 1 h 236"/>
                  <a:gd name="T42" fmla="*/ 0 w 115"/>
                  <a:gd name="T43" fmla="*/ 1 h 236"/>
                  <a:gd name="T44" fmla="*/ 0 w 115"/>
                  <a:gd name="T45" fmla="*/ 0 h 236"/>
                  <a:gd name="T46" fmla="*/ 0 w 115"/>
                  <a:gd name="T47" fmla="*/ 0 h 236"/>
                  <a:gd name="T48" fmla="*/ 0 w 115"/>
                  <a:gd name="T49" fmla="*/ 0 h 236"/>
                  <a:gd name="T50" fmla="*/ 0 w 115"/>
                  <a:gd name="T51" fmla="*/ 0 h 236"/>
                  <a:gd name="T52" fmla="*/ 0 w 115"/>
                  <a:gd name="T53" fmla="*/ 0 h 236"/>
                  <a:gd name="T54" fmla="*/ 0 w 115"/>
                  <a:gd name="T55" fmla="*/ 0 h 236"/>
                  <a:gd name="T56" fmla="*/ 0 w 115"/>
                  <a:gd name="T57" fmla="*/ 0 h 236"/>
                  <a:gd name="T58" fmla="*/ 0 w 115"/>
                  <a:gd name="T59" fmla="*/ 0 h 236"/>
                  <a:gd name="T60" fmla="*/ 0 w 115"/>
                  <a:gd name="T61" fmla="*/ 0 h 236"/>
                  <a:gd name="T62" fmla="*/ 0 w 115"/>
                  <a:gd name="T63" fmla="*/ 0 h 236"/>
                  <a:gd name="T64" fmla="*/ 0 w 115"/>
                  <a:gd name="T65" fmla="*/ 0 h 236"/>
                  <a:gd name="T66" fmla="*/ 0 w 115"/>
                  <a:gd name="T67" fmla="*/ 0 h 236"/>
                  <a:gd name="T68" fmla="*/ 0 w 115"/>
                  <a:gd name="T69" fmla="*/ 0 h 236"/>
                  <a:gd name="T70" fmla="*/ 0 w 115"/>
                  <a:gd name="T71" fmla="*/ 0 h 236"/>
                  <a:gd name="T72" fmla="*/ 0 w 115"/>
                  <a:gd name="T73" fmla="*/ 0 h 236"/>
                  <a:gd name="T74" fmla="*/ 0 w 115"/>
                  <a:gd name="T75" fmla="*/ 0 h 236"/>
                  <a:gd name="T76" fmla="*/ 0 w 115"/>
                  <a:gd name="T77" fmla="*/ 0 h 236"/>
                  <a:gd name="T78" fmla="*/ 0 w 115"/>
                  <a:gd name="T79" fmla="*/ 0 h 236"/>
                  <a:gd name="T80" fmla="*/ 0 w 115"/>
                  <a:gd name="T81" fmla="*/ 0 h 2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5"/>
                  <a:gd name="T124" fmla="*/ 0 h 236"/>
                  <a:gd name="T125" fmla="*/ 115 w 115"/>
                  <a:gd name="T126" fmla="*/ 236 h 2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5" h="236">
                    <a:moveTo>
                      <a:pt x="0" y="128"/>
                    </a:moveTo>
                    <a:lnTo>
                      <a:pt x="0" y="148"/>
                    </a:lnTo>
                    <a:lnTo>
                      <a:pt x="5" y="166"/>
                    </a:lnTo>
                    <a:lnTo>
                      <a:pt x="13" y="184"/>
                    </a:lnTo>
                    <a:lnTo>
                      <a:pt x="24" y="198"/>
                    </a:lnTo>
                    <a:lnTo>
                      <a:pt x="39" y="211"/>
                    </a:lnTo>
                    <a:lnTo>
                      <a:pt x="55" y="223"/>
                    </a:lnTo>
                    <a:lnTo>
                      <a:pt x="74" y="231"/>
                    </a:lnTo>
                    <a:lnTo>
                      <a:pt x="92" y="235"/>
                    </a:lnTo>
                    <a:lnTo>
                      <a:pt x="98" y="236"/>
                    </a:lnTo>
                    <a:lnTo>
                      <a:pt x="104" y="234"/>
                    </a:lnTo>
                    <a:lnTo>
                      <a:pt x="109" y="231"/>
                    </a:lnTo>
                    <a:lnTo>
                      <a:pt x="111" y="226"/>
                    </a:lnTo>
                    <a:lnTo>
                      <a:pt x="111" y="220"/>
                    </a:lnTo>
                    <a:lnTo>
                      <a:pt x="110" y="215"/>
                    </a:lnTo>
                    <a:lnTo>
                      <a:pt x="107" y="210"/>
                    </a:lnTo>
                    <a:lnTo>
                      <a:pt x="101" y="208"/>
                    </a:lnTo>
                    <a:lnTo>
                      <a:pt x="82" y="201"/>
                    </a:lnTo>
                    <a:lnTo>
                      <a:pt x="64" y="192"/>
                    </a:lnTo>
                    <a:lnTo>
                      <a:pt x="50" y="179"/>
                    </a:lnTo>
                    <a:lnTo>
                      <a:pt x="40" y="165"/>
                    </a:lnTo>
                    <a:lnTo>
                      <a:pt x="33" y="148"/>
                    </a:lnTo>
                    <a:lnTo>
                      <a:pt x="29" y="130"/>
                    </a:lnTo>
                    <a:lnTo>
                      <a:pt x="29" y="110"/>
                    </a:lnTo>
                    <a:lnTo>
                      <a:pt x="35" y="89"/>
                    </a:lnTo>
                    <a:lnTo>
                      <a:pt x="43" y="74"/>
                    </a:lnTo>
                    <a:lnTo>
                      <a:pt x="56" y="60"/>
                    </a:lnTo>
                    <a:lnTo>
                      <a:pt x="70" y="46"/>
                    </a:lnTo>
                    <a:lnTo>
                      <a:pt x="85" y="33"/>
                    </a:lnTo>
                    <a:lnTo>
                      <a:pt x="98" y="23"/>
                    </a:lnTo>
                    <a:lnTo>
                      <a:pt x="109" y="12"/>
                    </a:lnTo>
                    <a:lnTo>
                      <a:pt x="115" y="6"/>
                    </a:lnTo>
                    <a:lnTo>
                      <a:pt x="115" y="0"/>
                    </a:lnTo>
                    <a:lnTo>
                      <a:pt x="102" y="4"/>
                    </a:lnTo>
                    <a:lnTo>
                      <a:pt x="85" y="12"/>
                    </a:lnTo>
                    <a:lnTo>
                      <a:pt x="68" y="26"/>
                    </a:lnTo>
                    <a:lnTo>
                      <a:pt x="49" y="42"/>
                    </a:lnTo>
                    <a:lnTo>
                      <a:pt x="32" y="61"/>
                    </a:lnTo>
                    <a:lnTo>
                      <a:pt x="17" y="82"/>
                    </a:lnTo>
                    <a:lnTo>
                      <a:pt x="6" y="105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8" name="Freeform 459"/>
              <p:cNvSpPr>
                <a:spLocks/>
              </p:cNvSpPr>
              <p:nvPr/>
            </p:nvSpPr>
            <p:spPr bwMode="auto">
              <a:xfrm>
                <a:off x="2689" y="2692"/>
                <a:ext cx="41" cy="52"/>
              </a:xfrm>
              <a:custGeom>
                <a:avLst/>
                <a:gdLst>
                  <a:gd name="T0" fmla="*/ 1 w 245"/>
                  <a:gd name="T1" fmla="*/ 1 h 310"/>
                  <a:gd name="T2" fmla="*/ 1 w 245"/>
                  <a:gd name="T3" fmla="*/ 1 h 310"/>
                  <a:gd name="T4" fmla="*/ 1 w 245"/>
                  <a:gd name="T5" fmla="*/ 1 h 310"/>
                  <a:gd name="T6" fmla="*/ 1 w 245"/>
                  <a:gd name="T7" fmla="*/ 1 h 310"/>
                  <a:gd name="T8" fmla="*/ 1 w 245"/>
                  <a:gd name="T9" fmla="*/ 1 h 310"/>
                  <a:gd name="T10" fmla="*/ 1 w 245"/>
                  <a:gd name="T11" fmla="*/ 1 h 310"/>
                  <a:gd name="T12" fmla="*/ 1 w 245"/>
                  <a:gd name="T13" fmla="*/ 1 h 310"/>
                  <a:gd name="T14" fmla="*/ 1 w 245"/>
                  <a:gd name="T15" fmla="*/ 1 h 310"/>
                  <a:gd name="T16" fmla="*/ 1 w 245"/>
                  <a:gd name="T17" fmla="*/ 1 h 310"/>
                  <a:gd name="T18" fmla="*/ 1 w 245"/>
                  <a:gd name="T19" fmla="*/ 1 h 310"/>
                  <a:gd name="T20" fmla="*/ 1 w 245"/>
                  <a:gd name="T21" fmla="*/ 1 h 310"/>
                  <a:gd name="T22" fmla="*/ 1 w 245"/>
                  <a:gd name="T23" fmla="*/ 2 h 310"/>
                  <a:gd name="T24" fmla="*/ 1 w 245"/>
                  <a:gd name="T25" fmla="*/ 2 h 310"/>
                  <a:gd name="T26" fmla="*/ 1 w 245"/>
                  <a:gd name="T27" fmla="*/ 2 h 310"/>
                  <a:gd name="T28" fmla="*/ 1 w 245"/>
                  <a:gd name="T29" fmla="*/ 1 h 310"/>
                  <a:gd name="T30" fmla="*/ 1 w 245"/>
                  <a:gd name="T31" fmla="*/ 1 h 310"/>
                  <a:gd name="T32" fmla="*/ 1 w 245"/>
                  <a:gd name="T33" fmla="*/ 1 h 310"/>
                  <a:gd name="T34" fmla="*/ 1 w 245"/>
                  <a:gd name="T35" fmla="*/ 1 h 310"/>
                  <a:gd name="T36" fmla="*/ 1 w 245"/>
                  <a:gd name="T37" fmla="*/ 1 h 310"/>
                  <a:gd name="T38" fmla="*/ 1 w 245"/>
                  <a:gd name="T39" fmla="*/ 1 h 310"/>
                  <a:gd name="T40" fmla="*/ 1 w 245"/>
                  <a:gd name="T41" fmla="*/ 1 h 310"/>
                  <a:gd name="T42" fmla="*/ 1 w 245"/>
                  <a:gd name="T43" fmla="*/ 1 h 310"/>
                  <a:gd name="T44" fmla="*/ 1 w 245"/>
                  <a:gd name="T45" fmla="*/ 0 h 310"/>
                  <a:gd name="T46" fmla="*/ 1 w 245"/>
                  <a:gd name="T47" fmla="*/ 0 h 310"/>
                  <a:gd name="T48" fmla="*/ 1 w 245"/>
                  <a:gd name="T49" fmla="*/ 0 h 310"/>
                  <a:gd name="T50" fmla="*/ 1 w 245"/>
                  <a:gd name="T51" fmla="*/ 0 h 310"/>
                  <a:gd name="T52" fmla="*/ 0 w 245"/>
                  <a:gd name="T53" fmla="*/ 0 h 310"/>
                  <a:gd name="T54" fmla="*/ 0 w 245"/>
                  <a:gd name="T55" fmla="*/ 0 h 310"/>
                  <a:gd name="T56" fmla="*/ 0 w 245"/>
                  <a:gd name="T57" fmla="*/ 0 h 310"/>
                  <a:gd name="T58" fmla="*/ 0 w 245"/>
                  <a:gd name="T59" fmla="*/ 0 h 310"/>
                  <a:gd name="T60" fmla="*/ 0 w 245"/>
                  <a:gd name="T61" fmla="*/ 0 h 310"/>
                  <a:gd name="T62" fmla="*/ 0 w 245"/>
                  <a:gd name="T63" fmla="*/ 0 h 310"/>
                  <a:gd name="T64" fmla="*/ 0 w 245"/>
                  <a:gd name="T65" fmla="*/ 0 h 310"/>
                  <a:gd name="T66" fmla="*/ 0 w 245"/>
                  <a:gd name="T67" fmla="*/ 0 h 310"/>
                  <a:gd name="T68" fmla="*/ 1 w 245"/>
                  <a:gd name="T69" fmla="*/ 0 h 310"/>
                  <a:gd name="T70" fmla="*/ 1 w 245"/>
                  <a:gd name="T71" fmla="*/ 0 h 310"/>
                  <a:gd name="T72" fmla="*/ 1 w 245"/>
                  <a:gd name="T73" fmla="*/ 1 h 310"/>
                  <a:gd name="T74" fmla="*/ 1 w 245"/>
                  <a:gd name="T75" fmla="*/ 1 h 3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45"/>
                  <a:gd name="T115" fmla="*/ 0 h 310"/>
                  <a:gd name="T116" fmla="*/ 245 w 245"/>
                  <a:gd name="T117" fmla="*/ 310 h 31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45" h="310">
                    <a:moveTo>
                      <a:pt x="200" y="116"/>
                    </a:moveTo>
                    <a:lnTo>
                      <a:pt x="208" y="124"/>
                    </a:lnTo>
                    <a:lnTo>
                      <a:pt x="214" y="133"/>
                    </a:lnTo>
                    <a:lnTo>
                      <a:pt x="220" y="144"/>
                    </a:lnTo>
                    <a:lnTo>
                      <a:pt x="223" y="154"/>
                    </a:lnTo>
                    <a:lnTo>
                      <a:pt x="226" y="164"/>
                    </a:lnTo>
                    <a:lnTo>
                      <a:pt x="224" y="176"/>
                    </a:lnTo>
                    <a:lnTo>
                      <a:pt x="222" y="187"/>
                    </a:lnTo>
                    <a:lnTo>
                      <a:pt x="216" y="198"/>
                    </a:lnTo>
                    <a:lnTo>
                      <a:pt x="208" y="209"/>
                    </a:lnTo>
                    <a:lnTo>
                      <a:pt x="199" y="219"/>
                    </a:lnTo>
                    <a:lnTo>
                      <a:pt x="188" y="229"/>
                    </a:lnTo>
                    <a:lnTo>
                      <a:pt x="177" y="238"/>
                    </a:lnTo>
                    <a:lnTo>
                      <a:pt x="166" y="246"/>
                    </a:lnTo>
                    <a:lnTo>
                      <a:pt x="154" y="255"/>
                    </a:lnTo>
                    <a:lnTo>
                      <a:pt x="142" y="264"/>
                    </a:lnTo>
                    <a:lnTo>
                      <a:pt x="132" y="275"/>
                    </a:lnTo>
                    <a:lnTo>
                      <a:pt x="128" y="278"/>
                    </a:lnTo>
                    <a:lnTo>
                      <a:pt x="126" y="283"/>
                    </a:lnTo>
                    <a:lnTo>
                      <a:pt x="124" y="287"/>
                    </a:lnTo>
                    <a:lnTo>
                      <a:pt x="121" y="292"/>
                    </a:lnTo>
                    <a:lnTo>
                      <a:pt x="120" y="296"/>
                    </a:lnTo>
                    <a:lnTo>
                      <a:pt x="120" y="301"/>
                    </a:lnTo>
                    <a:lnTo>
                      <a:pt x="122" y="306"/>
                    </a:lnTo>
                    <a:lnTo>
                      <a:pt x="126" y="309"/>
                    </a:lnTo>
                    <a:lnTo>
                      <a:pt x="131" y="310"/>
                    </a:lnTo>
                    <a:lnTo>
                      <a:pt x="135" y="310"/>
                    </a:lnTo>
                    <a:lnTo>
                      <a:pt x="139" y="309"/>
                    </a:lnTo>
                    <a:lnTo>
                      <a:pt x="142" y="306"/>
                    </a:lnTo>
                    <a:lnTo>
                      <a:pt x="154" y="292"/>
                    </a:lnTo>
                    <a:lnTo>
                      <a:pt x="167" y="280"/>
                    </a:lnTo>
                    <a:lnTo>
                      <a:pt x="180" y="269"/>
                    </a:lnTo>
                    <a:lnTo>
                      <a:pt x="194" y="257"/>
                    </a:lnTo>
                    <a:lnTo>
                      <a:pt x="207" y="246"/>
                    </a:lnTo>
                    <a:lnTo>
                      <a:pt x="220" y="233"/>
                    </a:lnTo>
                    <a:lnTo>
                      <a:pt x="230" y="219"/>
                    </a:lnTo>
                    <a:lnTo>
                      <a:pt x="238" y="204"/>
                    </a:lnTo>
                    <a:lnTo>
                      <a:pt x="244" y="186"/>
                    </a:lnTo>
                    <a:lnTo>
                      <a:pt x="245" y="169"/>
                    </a:lnTo>
                    <a:lnTo>
                      <a:pt x="243" y="152"/>
                    </a:lnTo>
                    <a:lnTo>
                      <a:pt x="237" y="134"/>
                    </a:lnTo>
                    <a:lnTo>
                      <a:pt x="228" y="119"/>
                    </a:lnTo>
                    <a:lnTo>
                      <a:pt x="217" y="105"/>
                    </a:lnTo>
                    <a:lnTo>
                      <a:pt x="203" y="93"/>
                    </a:lnTo>
                    <a:lnTo>
                      <a:pt x="188" y="83"/>
                    </a:lnTo>
                    <a:lnTo>
                      <a:pt x="176" y="76"/>
                    </a:lnTo>
                    <a:lnTo>
                      <a:pt x="163" y="69"/>
                    </a:lnTo>
                    <a:lnTo>
                      <a:pt x="151" y="61"/>
                    </a:lnTo>
                    <a:lnTo>
                      <a:pt x="136" y="54"/>
                    </a:lnTo>
                    <a:lnTo>
                      <a:pt x="122" y="46"/>
                    </a:lnTo>
                    <a:lnTo>
                      <a:pt x="107" y="39"/>
                    </a:lnTo>
                    <a:lnTo>
                      <a:pt x="93" y="31"/>
                    </a:lnTo>
                    <a:lnTo>
                      <a:pt x="79" y="24"/>
                    </a:lnTo>
                    <a:lnTo>
                      <a:pt x="66" y="18"/>
                    </a:lnTo>
                    <a:lnTo>
                      <a:pt x="53" y="13"/>
                    </a:lnTo>
                    <a:lnTo>
                      <a:pt x="40" y="8"/>
                    </a:lnTo>
                    <a:lnTo>
                      <a:pt x="30" y="5"/>
                    </a:lnTo>
                    <a:lnTo>
                      <a:pt x="20" y="1"/>
                    </a:lnTo>
                    <a:lnTo>
                      <a:pt x="12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11" y="8"/>
                    </a:lnTo>
                    <a:lnTo>
                      <a:pt x="23" y="14"/>
                    </a:lnTo>
                    <a:lnTo>
                      <a:pt x="36" y="20"/>
                    </a:lnTo>
                    <a:lnTo>
                      <a:pt x="47" y="25"/>
                    </a:lnTo>
                    <a:lnTo>
                      <a:pt x="60" y="31"/>
                    </a:lnTo>
                    <a:lnTo>
                      <a:pt x="73" y="37"/>
                    </a:lnTo>
                    <a:lnTo>
                      <a:pt x="86" y="44"/>
                    </a:lnTo>
                    <a:lnTo>
                      <a:pt x="99" y="51"/>
                    </a:lnTo>
                    <a:lnTo>
                      <a:pt x="113" y="57"/>
                    </a:lnTo>
                    <a:lnTo>
                      <a:pt x="126" y="64"/>
                    </a:lnTo>
                    <a:lnTo>
                      <a:pt x="139" y="71"/>
                    </a:lnTo>
                    <a:lnTo>
                      <a:pt x="152" y="79"/>
                    </a:lnTo>
                    <a:lnTo>
                      <a:pt x="165" y="88"/>
                    </a:lnTo>
                    <a:lnTo>
                      <a:pt x="176" y="96"/>
                    </a:lnTo>
                    <a:lnTo>
                      <a:pt x="188" y="106"/>
                    </a:lnTo>
                    <a:lnTo>
                      <a:pt x="200" y="1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aphicFrame>
          <p:nvGraphicFramePr>
            <p:cNvPr id="29" name="Object 5"/>
            <p:cNvGraphicFramePr>
              <a:graphicFrameLocks noChangeAspect="1"/>
            </p:cNvGraphicFramePr>
            <p:nvPr/>
          </p:nvGraphicFramePr>
          <p:xfrm>
            <a:off x="3694" y="2240"/>
            <a:ext cx="207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6" name="Clip" r:id="rId12" imgW="1305000" imgH="1085760" progId="MS_ClipArt_Gallery.2">
                    <p:embed/>
                  </p:oleObj>
                </mc:Choice>
                <mc:Fallback>
                  <p:oleObj name="Clip" r:id="rId12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4" y="2240"/>
                          <a:ext cx="207" cy="1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Line 461"/>
            <p:cNvSpPr>
              <a:spLocks noChangeShapeType="1"/>
            </p:cNvSpPr>
            <p:nvPr/>
          </p:nvSpPr>
          <p:spPr bwMode="auto">
            <a:xfrm>
              <a:off x="4084" y="1820"/>
              <a:ext cx="321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1" name="Line 462"/>
            <p:cNvSpPr>
              <a:spLocks noChangeShapeType="1"/>
            </p:cNvSpPr>
            <p:nvPr/>
          </p:nvSpPr>
          <p:spPr bwMode="auto">
            <a:xfrm>
              <a:off x="3811" y="1712"/>
              <a:ext cx="96" cy="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" name="Freeform 463"/>
            <p:cNvSpPr>
              <a:spLocks/>
            </p:cNvSpPr>
            <p:nvPr/>
          </p:nvSpPr>
          <p:spPr bwMode="auto">
            <a:xfrm>
              <a:off x="3382" y="2976"/>
              <a:ext cx="1877" cy="917"/>
            </a:xfrm>
            <a:custGeom>
              <a:avLst/>
              <a:gdLst>
                <a:gd name="T0" fmla="*/ 889 w 1877"/>
                <a:gd name="T1" fmla="*/ 23 h 917"/>
                <a:gd name="T2" fmla="*/ 692 w 1877"/>
                <a:gd name="T3" fmla="*/ 109 h 917"/>
                <a:gd name="T4" fmla="*/ 415 w 1877"/>
                <a:gd name="T5" fmla="*/ 91 h 917"/>
                <a:gd name="T6" fmla="*/ 112 w 1877"/>
                <a:gd name="T7" fmla="*/ 170 h 917"/>
                <a:gd name="T8" fmla="*/ 50 w 1877"/>
                <a:gd name="T9" fmla="*/ 353 h 917"/>
                <a:gd name="T10" fmla="*/ 14 w 1877"/>
                <a:gd name="T11" fmla="*/ 528 h 917"/>
                <a:gd name="T12" fmla="*/ 139 w 1877"/>
                <a:gd name="T13" fmla="*/ 650 h 917"/>
                <a:gd name="T14" fmla="*/ 505 w 1877"/>
                <a:gd name="T15" fmla="*/ 781 h 917"/>
                <a:gd name="T16" fmla="*/ 933 w 1877"/>
                <a:gd name="T17" fmla="*/ 886 h 917"/>
                <a:gd name="T18" fmla="*/ 1370 w 1877"/>
                <a:gd name="T19" fmla="*/ 901 h 917"/>
                <a:gd name="T20" fmla="*/ 1676 w 1877"/>
                <a:gd name="T21" fmla="*/ 793 h 917"/>
                <a:gd name="T22" fmla="*/ 1860 w 1877"/>
                <a:gd name="T23" fmla="*/ 624 h 917"/>
                <a:gd name="T24" fmla="*/ 1776 w 1877"/>
                <a:gd name="T25" fmla="*/ 219 h 917"/>
                <a:gd name="T26" fmla="*/ 1503 w 1877"/>
                <a:gd name="T27" fmla="*/ 100 h 917"/>
                <a:gd name="T28" fmla="*/ 1200 w 1877"/>
                <a:gd name="T29" fmla="*/ 13 h 917"/>
                <a:gd name="T30" fmla="*/ 889 w 1877"/>
                <a:gd name="T31" fmla="*/ 23 h 9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77"/>
                <a:gd name="T49" fmla="*/ 0 h 917"/>
                <a:gd name="T50" fmla="*/ 1877 w 1877"/>
                <a:gd name="T51" fmla="*/ 917 h 9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77" h="917">
                  <a:moveTo>
                    <a:pt x="889" y="23"/>
                  </a:moveTo>
                  <a:cubicBezTo>
                    <a:pt x="804" y="39"/>
                    <a:pt x="771" y="98"/>
                    <a:pt x="692" y="109"/>
                  </a:cubicBezTo>
                  <a:cubicBezTo>
                    <a:pt x="613" y="120"/>
                    <a:pt x="511" y="81"/>
                    <a:pt x="415" y="91"/>
                  </a:cubicBezTo>
                  <a:cubicBezTo>
                    <a:pt x="319" y="101"/>
                    <a:pt x="174" y="126"/>
                    <a:pt x="112" y="170"/>
                  </a:cubicBezTo>
                  <a:cubicBezTo>
                    <a:pt x="51" y="214"/>
                    <a:pt x="66" y="294"/>
                    <a:pt x="50" y="353"/>
                  </a:cubicBezTo>
                  <a:cubicBezTo>
                    <a:pt x="34" y="412"/>
                    <a:pt x="0" y="479"/>
                    <a:pt x="14" y="528"/>
                  </a:cubicBezTo>
                  <a:cubicBezTo>
                    <a:pt x="29" y="577"/>
                    <a:pt x="57" y="608"/>
                    <a:pt x="139" y="650"/>
                  </a:cubicBezTo>
                  <a:cubicBezTo>
                    <a:pt x="221" y="692"/>
                    <a:pt x="372" y="742"/>
                    <a:pt x="505" y="781"/>
                  </a:cubicBezTo>
                  <a:cubicBezTo>
                    <a:pt x="638" y="820"/>
                    <a:pt x="789" y="866"/>
                    <a:pt x="933" y="886"/>
                  </a:cubicBezTo>
                  <a:cubicBezTo>
                    <a:pt x="1077" y="906"/>
                    <a:pt x="1246" y="917"/>
                    <a:pt x="1370" y="901"/>
                  </a:cubicBezTo>
                  <a:cubicBezTo>
                    <a:pt x="1494" y="885"/>
                    <a:pt x="1594" y="839"/>
                    <a:pt x="1676" y="793"/>
                  </a:cubicBezTo>
                  <a:cubicBezTo>
                    <a:pt x="1758" y="747"/>
                    <a:pt x="1843" y="720"/>
                    <a:pt x="1860" y="624"/>
                  </a:cubicBezTo>
                  <a:cubicBezTo>
                    <a:pt x="1877" y="528"/>
                    <a:pt x="1835" y="306"/>
                    <a:pt x="1776" y="219"/>
                  </a:cubicBezTo>
                  <a:cubicBezTo>
                    <a:pt x="1717" y="132"/>
                    <a:pt x="1599" y="134"/>
                    <a:pt x="1503" y="100"/>
                  </a:cubicBezTo>
                  <a:cubicBezTo>
                    <a:pt x="1407" y="66"/>
                    <a:pt x="1302" y="26"/>
                    <a:pt x="1200" y="13"/>
                  </a:cubicBezTo>
                  <a:cubicBezTo>
                    <a:pt x="1098" y="0"/>
                    <a:pt x="974" y="7"/>
                    <a:pt x="889" y="23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3" name="Line 464"/>
            <p:cNvSpPr>
              <a:spLocks noChangeShapeType="1"/>
            </p:cNvSpPr>
            <p:nvPr/>
          </p:nvSpPr>
          <p:spPr bwMode="auto">
            <a:xfrm rot="-5400000">
              <a:off x="4791" y="3440"/>
              <a:ext cx="33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4" name="Group 465"/>
            <p:cNvGrpSpPr>
              <a:grpSpLocks/>
            </p:cNvGrpSpPr>
            <p:nvPr/>
          </p:nvGrpSpPr>
          <p:grpSpPr bwMode="auto">
            <a:xfrm>
              <a:off x="4736" y="3526"/>
              <a:ext cx="125" cy="230"/>
              <a:chOff x="4180" y="783"/>
              <a:chExt cx="150" cy="307"/>
            </a:xfrm>
          </p:grpSpPr>
          <p:sp>
            <p:nvSpPr>
              <p:cNvPr id="144" name="AutoShape 466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5" name="Rectangle 467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6" name="Rectangle 468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7" name="AutoShape 469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8" name="Line 470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49" name="Line 471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0" name="Rectangle 472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1" name="Rectangle 473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35" name="Line 474"/>
            <p:cNvSpPr>
              <a:spLocks noChangeShapeType="1"/>
            </p:cNvSpPr>
            <p:nvPr/>
          </p:nvSpPr>
          <p:spPr bwMode="auto">
            <a:xfrm rot="5400000" flipV="1">
              <a:off x="4883" y="3617"/>
              <a:ext cx="2" cy="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6" name="Line 475"/>
            <p:cNvSpPr>
              <a:spLocks noChangeShapeType="1"/>
            </p:cNvSpPr>
            <p:nvPr/>
          </p:nvSpPr>
          <p:spPr bwMode="auto">
            <a:xfrm rot="-5400000">
              <a:off x="5000" y="3413"/>
              <a:ext cx="0" cy="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" name="Group 476"/>
            <p:cNvGrpSpPr>
              <a:grpSpLocks/>
            </p:cNvGrpSpPr>
            <p:nvPr/>
          </p:nvGrpSpPr>
          <p:grpSpPr bwMode="auto">
            <a:xfrm>
              <a:off x="4735" y="3230"/>
              <a:ext cx="316" cy="148"/>
              <a:chOff x="3600" y="219"/>
              <a:chExt cx="360" cy="175"/>
            </a:xfrm>
          </p:grpSpPr>
          <p:sp>
            <p:nvSpPr>
              <p:cNvPr id="131" name="Oval 47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2" name="Line 47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3" name="Line 47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34" name="Rectangle 48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135" name="Oval 48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36" name="Group 48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41" name="Line 4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42" name="Line 4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43" name="Line 4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37" name="Group 48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8" name="Line 48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9" name="Line 48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40" name="Line 48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38" name="Group 490"/>
            <p:cNvGrpSpPr>
              <a:grpSpLocks/>
            </p:cNvGrpSpPr>
            <p:nvPr/>
          </p:nvGrpSpPr>
          <p:grpSpPr bwMode="auto">
            <a:xfrm>
              <a:off x="4221" y="3056"/>
              <a:ext cx="316" cy="148"/>
              <a:chOff x="3600" y="219"/>
              <a:chExt cx="360" cy="175"/>
            </a:xfrm>
          </p:grpSpPr>
          <p:sp>
            <p:nvSpPr>
              <p:cNvPr id="118" name="Oval 49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" name="Line 49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" name="Line 49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" name="Rectangle 49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122" name="Oval 49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3" name="Group 49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8" name="Line 49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9" name="Line 49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30" name="Line 49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4" name="Group 50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5" name="Line 50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6" name="Line 50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7" name="Line 50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39" name="Group 504"/>
            <p:cNvGrpSpPr>
              <a:grpSpLocks/>
            </p:cNvGrpSpPr>
            <p:nvPr/>
          </p:nvGrpSpPr>
          <p:grpSpPr bwMode="auto">
            <a:xfrm>
              <a:off x="3802" y="3248"/>
              <a:ext cx="316" cy="148"/>
              <a:chOff x="3600" y="219"/>
              <a:chExt cx="360" cy="175"/>
            </a:xfrm>
          </p:grpSpPr>
          <p:sp>
            <p:nvSpPr>
              <p:cNvPr id="105" name="Oval 50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" name="Line 50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7" name="Line 50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8" name="Rectangle 50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/>
              </a:p>
            </p:txBody>
          </p:sp>
          <p:sp>
            <p:nvSpPr>
              <p:cNvPr id="109" name="Oval 50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0" name="Group 51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5" name="Line 5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6" name="Line 5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7" name="Line 5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11" name="Group 51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2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3" name="Line 5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14" name="Line 5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0" name="Line 518"/>
            <p:cNvSpPr>
              <a:spLocks noChangeShapeType="1"/>
            </p:cNvSpPr>
            <p:nvPr/>
          </p:nvSpPr>
          <p:spPr bwMode="auto">
            <a:xfrm>
              <a:off x="4504" y="3189"/>
              <a:ext cx="226" cy="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" name="Line 519"/>
            <p:cNvSpPr>
              <a:spLocks noChangeShapeType="1"/>
            </p:cNvSpPr>
            <p:nvPr/>
          </p:nvSpPr>
          <p:spPr bwMode="auto">
            <a:xfrm flipV="1">
              <a:off x="4093" y="3197"/>
              <a:ext cx="175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2" name="Line 520"/>
            <p:cNvSpPr>
              <a:spLocks noChangeShapeType="1"/>
            </p:cNvSpPr>
            <p:nvPr/>
          </p:nvSpPr>
          <p:spPr bwMode="auto">
            <a:xfrm flipV="1">
              <a:off x="4120" y="3325"/>
              <a:ext cx="6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3" name="Line 521"/>
            <p:cNvSpPr>
              <a:spLocks noChangeShapeType="1"/>
            </p:cNvSpPr>
            <p:nvPr/>
          </p:nvSpPr>
          <p:spPr bwMode="auto">
            <a:xfrm flipH="1">
              <a:off x="3676" y="3165"/>
              <a:ext cx="160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4" name="Line 522"/>
            <p:cNvSpPr>
              <a:spLocks noChangeShapeType="1"/>
            </p:cNvSpPr>
            <p:nvPr/>
          </p:nvSpPr>
          <p:spPr bwMode="auto">
            <a:xfrm>
              <a:off x="3692" y="3197"/>
              <a:ext cx="1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5" name="Line 523"/>
            <p:cNvSpPr>
              <a:spLocks noChangeShapeType="1"/>
            </p:cNvSpPr>
            <p:nvPr/>
          </p:nvSpPr>
          <p:spPr bwMode="auto">
            <a:xfrm>
              <a:off x="3604" y="3409"/>
              <a:ext cx="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6" name="Line 524"/>
            <p:cNvSpPr>
              <a:spLocks noChangeShapeType="1"/>
            </p:cNvSpPr>
            <p:nvPr/>
          </p:nvSpPr>
          <p:spPr bwMode="auto">
            <a:xfrm>
              <a:off x="3763" y="3459"/>
              <a:ext cx="3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7" name="Line 525"/>
            <p:cNvSpPr>
              <a:spLocks noChangeShapeType="1"/>
            </p:cNvSpPr>
            <p:nvPr/>
          </p:nvSpPr>
          <p:spPr bwMode="auto">
            <a:xfrm flipH="1">
              <a:off x="3914" y="3401"/>
              <a:ext cx="34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8" name="Line 526"/>
            <p:cNvSpPr>
              <a:spLocks noChangeShapeType="1"/>
            </p:cNvSpPr>
            <p:nvPr/>
          </p:nvSpPr>
          <p:spPr bwMode="auto">
            <a:xfrm>
              <a:off x="3796" y="3457"/>
              <a:ext cx="1" cy="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9" name="Line 527"/>
            <p:cNvSpPr>
              <a:spLocks noChangeShapeType="1"/>
            </p:cNvSpPr>
            <p:nvPr/>
          </p:nvSpPr>
          <p:spPr bwMode="auto">
            <a:xfrm flipH="1" flipV="1">
              <a:off x="4046" y="346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aphicFrame>
          <p:nvGraphicFramePr>
            <p:cNvPr id="50" name="Object 6"/>
            <p:cNvGraphicFramePr>
              <a:graphicFrameLocks noChangeAspect="1"/>
            </p:cNvGraphicFramePr>
            <p:nvPr/>
          </p:nvGraphicFramePr>
          <p:xfrm>
            <a:off x="3451" y="3335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7" name="Clip" r:id="rId14" imgW="1305000" imgH="1085760" progId="MS_ClipArt_Gallery.2">
                    <p:embed/>
                  </p:oleObj>
                </mc:Choice>
                <mc:Fallback>
                  <p:oleObj name="Clip" r:id="rId14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1" y="3335"/>
                          <a:ext cx="21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7"/>
            <p:cNvGraphicFramePr>
              <a:graphicFrameLocks noChangeAspect="1"/>
            </p:cNvGraphicFramePr>
            <p:nvPr/>
          </p:nvGraphicFramePr>
          <p:xfrm>
            <a:off x="3555" y="3135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8" name="Clip" r:id="rId15" imgW="1305000" imgH="1085760" progId="MS_ClipArt_Gallery.2">
                    <p:embed/>
                  </p:oleObj>
                </mc:Choice>
                <mc:Fallback>
                  <p:oleObj name="Clip" r:id="rId15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5" y="3135"/>
                          <a:ext cx="21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8"/>
            <p:cNvGraphicFramePr>
              <a:graphicFrameLocks noChangeAspect="1"/>
            </p:cNvGraphicFramePr>
            <p:nvPr/>
          </p:nvGraphicFramePr>
          <p:xfrm>
            <a:off x="3723" y="3495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9" name="Clip" r:id="rId16" imgW="1305000" imgH="1085760" progId="MS_ClipArt_Gallery.2">
                    <p:embed/>
                  </p:oleObj>
                </mc:Choice>
                <mc:Fallback>
                  <p:oleObj name="Clip" r:id="rId16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3" y="3495"/>
                          <a:ext cx="21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9"/>
            <p:cNvGraphicFramePr>
              <a:graphicFrameLocks noChangeAspect="1"/>
            </p:cNvGraphicFramePr>
            <p:nvPr/>
          </p:nvGraphicFramePr>
          <p:xfrm>
            <a:off x="3937" y="3497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30" name="Clip" r:id="rId17" imgW="1305000" imgH="1085760" progId="MS_ClipArt_Gallery.2">
                    <p:embed/>
                  </p:oleObj>
                </mc:Choice>
                <mc:Fallback>
                  <p:oleObj name="Clip" r:id="rId17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7" y="3497"/>
                          <a:ext cx="21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4" name="Group 532"/>
            <p:cNvGrpSpPr>
              <a:grpSpLocks/>
            </p:cNvGrpSpPr>
            <p:nvPr/>
          </p:nvGrpSpPr>
          <p:grpSpPr bwMode="auto">
            <a:xfrm>
              <a:off x="4509" y="3576"/>
              <a:ext cx="172" cy="215"/>
              <a:chOff x="2870" y="1518"/>
              <a:chExt cx="292" cy="320"/>
            </a:xfrm>
          </p:grpSpPr>
          <p:graphicFrame>
            <p:nvGraphicFramePr>
              <p:cNvPr id="103" name="Object 12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31" name="Clip" r:id="rId18" imgW="819000" imgH="847800" progId="MS_ClipArt_Gallery.2">
                      <p:embed/>
                    </p:oleObj>
                  </mc:Choice>
                  <mc:Fallback>
                    <p:oleObj name="Clip" r:id="rId18" imgW="819000" imgH="8478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4" name="Object 13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32" name="Clip" r:id="rId19" imgW="1266840" imgH="1200240" progId="MS_ClipArt_Gallery.2">
                      <p:embed/>
                    </p:oleObj>
                  </mc:Choice>
                  <mc:Fallback>
                    <p:oleObj name="Clip" r:id="rId19" imgW="1266840" imgH="120024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5" name="Group 535"/>
            <p:cNvGrpSpPr>
              <a:grpSpLocks/>
            </p:cNvGrpSpPr>
            <p:nvPr/>
          </p:nvGrpSpPr>
          <p:grpSpPr bwMode="auto">
            <a:xfrm>
              <a:off x="4225" y="3608"/>
              <a:ext cx="220" cy="203"/>
              <a:chOff x="2870" y="1518"/>
              <a:chExt cx="292" cy="320"/>
            </a:xfrm>
          </p:grpSpPr>
          <p:graphicFrame>
            <p:nvGraphicFramePr>
              <p:cNvPr id="101" name="Object 10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33" name="Clip" r:id="rId20" imgW="819000" imgH="847800" progId="MS_ClipArt_Gallery.2">
                      <p:embed/>
                    </p:oleObj>
                  </mc:Choice>
                  <mc:Fallback>
                    <p:oleObj name="Clip" r:id="rId20" imgW="819000" imgH="8478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" name="Object 11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34" name="Clip" r:id="rId21" imgW="1266840" imgH="1200240" progId="MS_ClipArt_Gallery.2">
                      <p:embed/>
                    </p:oleObj>
                  </mc:Choice>
                  <mc:Fallback>
                    <p:oleObj name="Clip" r:id="rId21" imgW="1266840" imgH="120024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6" name="Group 538"/>
            <p:cNvGrpSpPr>
              <a:grpSpLocks/>
            </p:cNvGrpSpPr>
            <p:nvPr/>
          </p:nvGrpSpPr>
          <p:grpSpPr bwMode="auto">
            <a:xfrm>
              <a:off x="4324" y="3364"/>
              <a:ext cx="183" cy="255"/>
              <a:chOff x="2556" y="2689"/>
              <a:chExt cx="183" cy="255"/>
            </a:xfrm>
          </p:grpSpPr>
          <p:pic>
            <p:nvPicPr>
              <p:cNvPr id="84" name="Picture 539" descr="31u_bnrz[1]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609" y="2770"/>
                <a:ext cx="12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5" name="Freeform 540"/>
              <p:cNvSpPr>
                <a:spLocks/>
              </p:cNvSpPr>
              <p:nvPr/>
            </p:nvSpPr>
            <p:spPr bwMode="auto">
              <a:xfrm>
                <a:off x="2605" y="2702"/>
                <a:ext cx="33" cy="39"/>
              </a:xfrm>
              <a:custGeom>
                <a:avLst/>
                <a:gdLst>
                  <a:gd name="T0" fmla="*/ 0 w 199"/>
                  <a:gd name="T1" fmla="*/ 0 h 232"/>
                  <a:gd name="T2" fmla="*/ 0 w 199"/>
                  <a:gd name="T3" fmla="*/ 0 h 232"/>
                  <a:gd name="T4" fmla="*/ 0 w 199"/>
                  <a:gd name="T5" fmla="*/ 0 h 232"/>
                  <a:gd name="T6" fmla="*/ 0 w 199"/>
                  <a:gd name="T7" fmla="*/ 0 h 232"/>
                  <a:gd name="T8" fmla="*/ 0 w 199"/>
                  <a:gd name="T9" fmla="*/ 0 h 232"/>
                  <a:gd name="T10" fmla="*/ 0 w 199"/>
                  <a:gd name="T11" fmla="*/ 1 h 232"/>
                  <a:gd name="T12" fmla="*/ 0 w 199"/>
                  <a:gd name="T13" fmla="*/ 1 h 232"/>
                  <a:gd name="T14" fmla="*/ 0 w 199"/>
                  <a:gd name="T15" fmla="*/ 1 h 232"/>
                  <a:gd name="T16" fmla="*/ 0 w 199"/>
                  <a:gd name="T17" fmla="*/ 1 h 232"/>
                  <a:gd name="T18" fmla="*/ 0 w 199"/>
                  <a:gd name="T19" fmla="*/ 1 h 232"/>
                  <a:gd name="T20" fmla="*/ 0 w 199"/>
                  <a:gd name="T21" fmla="*/ 1 h 232"/>
                  <a:gd name="T22" fmla="*/ 0 w 199"/>
                  <a:gd name="T23" fmla="*/ 1 h 232"/>
                  <a:gd name="T24" fmla="*/ 0 w 199"/>
                  <a:gd name="T25" fmla="*/ 1 h 232"/>
                  <a:gd name="T26" fmla="*/ 0 w 199"/>
                  <a:gd name="T27" fmla="*/ 1 h 232"/>
                  <a:gd name="T28" fmla="*/ 0 w 199"/>
                  <a:gd name="T29" fmla="*/ 1 h 232"/>
                  <a:gd name="T30" fmla="*/ 0 w 199"/>
                  <a:gd name="T31" fmla="*/ 1 h 232"/>
                  <a:gd name="T32" fmla="*/ 1 w 199"/>
                  <a:gd name="T33" fmla="*/ 1 h 232"/>
                  <a:gd name="T34" fmla="*/ 1 w 199"/>
                  <a:gd name="T35" fmla="*/ 1 h 232"/>
                  <a:gd name="T36" fmla="*/ 1 w 199"/>
                  <a:gd name="T37" fmla="*/ 1 h 232"/>
                  <a:gd name="T38" fmla="*/ 1 w 199"/>
                  <a:gd name="T39" fmla="*/ 1 h 232"/>
                  <a:gd name="T40" fmla="*/ 1 w 199"/>
                  <a:gd name="T41" fmla="*/ 1 h 232"/>
                  <a:gd name="T42" fmla="*/ 1 w 199"/>
                  <a:gd name="T43" fmla="*/ 1 h 232"/>
                  <a:gd name="T44" fmla="*/ 1 w 199"/>
                  <a:gd name="T45" fmla="*/ 1 h 232"/>
                  <a:gd name="T46" fmla="*/ 1 w 199"/>
                  <a:gd name="T47" fmla="*/ 1 h 232"/>
                  <a:gd name="T48" fmla="*/ 0 w 199"/>
                  <a:gd name="T49" fmla="*/ 1 h 232"/>
                  <a:gd name="T50" fmla="*/ 0 w 199"/>
                  <a:gd name="T51" fmla="*/ 1 h 232"/>
                  <a:gd name="T52" fmla="*/ 0 w 199"/>
                  <a:gd name="T53" fmla="*/ 1 h 232"/>
                  <a:gd name="T54" fmla="*/ 0 w 199"/>
                  <a:gd name="T55" fmla="*/ 1 h 232"/>
                  <a:gd name="T56" fmla="*/ 0 w 199"/>
                  <a:gd name="T57" fmla="*/ 1 h 232"/>
                  <a:gd name="T58" fmla="*/ 0 w 199"/>
                  <a:gd name="T59" fmla="*/ 1 h 232"/>
                  <a:gd name="T60" fmla="*/ 0 w 199"/>
                  <a:gd name="T61" fmla="*/ 1 h 232"/>
                  <a:gd name="T62" fmla="*/ 0 w 199"/>
                  <a:gd name="T63" fmla="*/ 1 h 232"/>
                  <a:gd name="T64" fmla="*/ 0 w 199"/>
                  <a:gd name="T65" fmla="*/ 1 h 232"/>
                  <a:gd name="T66" fmla="*/ 0 w 199"/>
                  <a:gd name="T67" fmla="*/ 1 h 232"/>
                  <a:gd name="T68" fmla="*/ 0 w 199"/>
                  <a:gd name="T69" fmla="*/ 1 h 232"/>
                  <a:gd name="T70" fmla="*/ 0 w 199"/>
                  <a:gd name="T71" fmla="*/ 0 h 232"/>
                  <a:gd name="T72" fmla="*/ 0 w 199"/>
                  <a:gd name="T73" fmla="*/ 0 h 232"/>
                  <a:gd name="T74" fmla="*/ 0 w 199"/>
                  <a:gd name="T75" fmla="*/ 0 h 232"/>
                  <a:gd name="T76" fmla="*/ 1 w 199"/>
                  <a:gd name="T77" fmla="*/ 0 h 232"/>
                  <a:gd name="T78" fmla="*/ 1 w 199"/>
                  <a:gd name="T79" fmla="*/ 0 h 232"/>
                  <a:gd name="T80" fmla="*/ 1 w 199"/>
                  <a:gd name="T81" fmla="*/ 0 h 232"/>
                  <a:gd name="T82" fmla="*/ 1 w 199"/>
                  <a:gd name="T83" fmla="*/ 0 h 232"/>
                  <a:gd name="T84" fmla="*/ 1 w 199"/>
                  <a:gd name="T85" fmla="*/ 0 h 232"/>
                  <a:gd name="T86" fmla="*/ 1 w 199"/>
                  <a:gd name="T87" fmla="*/ 0 h 232"/>
                  <a:gd name="T88" fmla="*/ 1 w 199"/>
                  <a:gd name="T89" fmla="*/ 0 h 232"/>
                  <a:gd name="T90" fmla="*/ 0 w 199"/>
                  <a:gd name="T91" fmla="*/ 0 h 232"/>
                  <a:gd name="T92" fmla="*/ 0 w 199"/>
                  <a:gd name="T93" fmla="*/ 0 h 232"/>
                  <a:gd name="T94" fmla="*/ 0 w 199"/>
                  <a:gd name="T95" fmla="*/ 0 h 232"/>
                  <a:gd name="T96" fmla="*/ 0 w 199"/>
                  <a:gd name="T97" fmla="*/ 0 h 2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99"/>
                  <a:gd name="T148" fmla="*/ 0 h 232"/>
                  <a:gd name="T149" fmla="*/ 199 w 199"/>
                  <a:gd name="T150" fmla="*/ 232 h 2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99" h="232">
                    <a:moveTo>
                      <a:pt x="70" y="29"/>
                    </a:moveTo>
                    <a:lnTo>
                      <a:pt x="55" y="39"/>
                    </a:lnTo>
                    <a:lnTo>
                      <a:pt x="42" y="50"/>
                    </a:lnTo>
                    <a:lnTo>
                      <a:pt x="30" y="63"/>
                    </a:lnTo>
                    <a:lnTo>
                      <a:pt x="20" y="77"/>
                    </a:lnTo>
                    <a:lnTo>
                      <a:pt x="12" y="91"/>
                    </a:lnTo>
                    <a:lnTo>
                      <a:pt x="6" y="108"/>
                    </a:lnTo>
                    <a:lnTo>
                      <a:pt x="2" y="125"/>
                    </a:lnTo>
                    <a:lnTo>
                      <a:pt x="0" y="142"/>
                    </a:lnTo>
                    <a:lnTo>
                      <a:pt x="2" y="166"/>
                    </a:lnTo>
                    <a:lnTo>
                      <a:pt x="12" y="186"/>
                    </a:lnTo>
                    <a:lnTo>
                      <a:pt x="26" y="203"/>
                    </a:lnTo>
                    <a:lnTo>
                      <a:pt x="45" y="216"/>
                    </a:lnTo>
                    <a:lnTo>
                      <a:pt x="66" y="226"/>
                    </a:lnTo>
                    <a:lnTo>
                      <a:pt x="88" y="230"/>
                    </a:lnTo>
                    <a:lnTo>
                      <a:pt x="111" y="232"/>
                    </a:lnTo>
                    <a:lnTo>
                      <a:pt x="134" y="228"/>
                    </a:lnTo>
                    <a:lnTo>
                      <a:pt x="138" y="228"/>
                    </a:lnTo>
                    <a:lnTo>
                      <a:pt x="143" y="226"/>
                    </a:lnTo>
                    <a:lnTo>
                      <a:pt x="147" y="222"/>
                    </a:lnTo>
                    <a:lnTo>
                      <a:pt x="148" y="218"/>
                    </a:lnTo>
                    <a:lnTo>
                      <a:pt x="145" y="212"/>
                    </a:lnTo>
                    <a:lnTo>
                      <a:pt x="141" y="207"/>
                    </a:lnTo>
                    <a:lnTo>
                      <a:pt x="135" y="203"/>
                    </a:lnTo>
                    <a:lnTo>
                      <a:pt x="129" y="201"/>
                    </a:lnTo>
                    <a:lnTo>
                      <a:pt x="117" y="197"/>
                    </a:lnTo>
                    <a:lnTo>
                      <a:pt x="105" y="195"/>
                    </a:lnTo>
                    <a:lnTo>
                      <a:pt x="94" y="193"/>
                    </a:lnTo>
                    <a:lnTo>
                      <a:pt x="83" y="190"/>
                    </a:lnTo>
                    <a:lnTo>
                      <a:pt x="73" y="187"/>
                    </a:lnTo>
                    <a:lnTo>
                      <a:pt x="62" y="182"/>
                    </a:lnTo>
                    <a:lnTo>
                      <a:pt x="53" y="176"/>
                    </a:lnTo>
                    <a:lnTo>
                      <a:pt x="43" y="167"/>
                    </a:lnTo>
                    <a:lnTo>
                      <a:pt x="40" y="128"/>
                    </a:lnTo>
                    <a:lnTo>
                      <a:pt x="49" y="96"/>
                    </a:lnTo>
                    <a:lnTo>
                      <a:pt x="68" y="71"/>
                    </a:lnTo>
                    <a:lnTo>
                      <a:pt x="94" y="50"/>
                    </a:lnTo>
                    <a:lnTo>
                      <a:pt x="122" y="34"/>
                    </a:lnTo>
                    <a:lnTo>
                      <a:pt x="151" y="21"/>
                    </a:lnTo>
                    <a:lnTo>
                      <a:pt x="178" y="12"/>
                    </a:lnTo>
                    <a:lnTo>
                      <a:pt x="199" y="4"/>
                    </a:lnTo>
                    <a:lnTo>
                      <a:pt x="186" y="1"/>
                    </a:lnTo>
                    <a:lnTo>
                      <a:pt x="172" y="0"/>
                    </a:lnTo>
                    <a:lnTo>
                      <a:pt x="156" y="2"/>
                    </a:lnTo>
                    <a:lnTo>
                      <a:pt x="138" y="4"/>
                    </a:lnTo>
                    <a:lnTo>
                      <a:pt x="121" y="10"/>
                    </a:lnTo>
                    <a:lnTo>
                      <a:pt x="103" y="16"/>
                    </a:lnTo>
                    <a:lnTo>
                      <a:pt x="86" y="23"/>
                    </a:lnTo>
                    <a:lnTo>
                      <a:pt x="70" y="2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6" name="Freeform 541"/>
              <p:cNvSpPr>
                <a:spLocks/>
              </p:cNvSpPr>
              <p:nvPr/>
            </p:nvSpPr>
            <p:spPr bwMode="auto">
              <a:xfrm>
                <a:off x="2661" y="2701"/>
                <a:ext cx="22" cy="30"/>
              </a:xfrm>
              <a:custGeom>
                <a:avLst/>
                <a:gdLst>
                  <a:gd name="T0" fmla="*/ 1 w 128"/>
                  <a:gd name="T1" fmla="*/ 0 h 180"/>
                  <a:gd name="T2" fmla="*/ 1 w 128"/>
                  <a:gd name="T3" fmla="*/ 0 h 180"/>
                  <a:gd name="T4" fmla="*/ 1 w 128"/>
                  <a:gd name="T5" fmla="*/ 0 h 180"/>
                  <a:gd name="T6" fmla="*/ 1 w 128"/>
                  <a:gd name="T7" fmla="*/ 0 h 180"/>
                  <a:gd name="T8" fmla="*/ 1 w 128"/>
                  <a:gd name="T9" fmla="*/ 0 h 180"/>
                  <a:gd name="T10" fmla="*/ 0 w 128"/>
                  <a:gd name="T11" fmla="*/ 1 h 180"/>
                  <a:gd name="T12" fmla="*/ 0 w 128"/>
                  <a:gd name="T13" fmla="*/ 1 h 180"/>
                  <a:gd name="T14" fmla="*/ 0 w 128"/>
                  <a:gd name="T15" fmla="*/ 1 h 180"/>
                  <a:gd name="T16" fmla="*/ 0 w 128"/>
                  <a:gd name="T17" fmla="*/ 1 h 180"/>
                  <a:gd name="T18" fmla="*/ 0 w 128"/>
                  <a:gd name="T19" fmla="*/ 1 h 180"/>
                  <a:gd name="T20" fmla="*/ 0 w 128"/>
                  <a:gd name="T21" fmla="*/ 1 h 180"/>
                  <a:gd name="T22" fmla="*/ 0 w 128"/>
                  <a:gd name="T23" fmla="*/ 1 h 180"/>
                  <a:gd name="T24" fmla="*/ 0 w 128"/>
                  <a:gd name="T25" fmla="*/ 1 h 180"/>
                  <a:gd name="T26" fmla="*/ 0 w 128"/>
                  <a:gd name="T27" fmla="*/ 1 h 180"/>
                  <a:gd name="T28" fmla="*/ 0 w 128"/>
                  <a:gd name="T29" fmla="*/ 1 h 180"/>
                  <a:gd name="T30" fmla="*/ 0 w 128"/>
                  <a:gd name="T31" fmla="*/ 1 h 180"/>
                  <a:gd name="T32" fmla="*/ 0 w 128"/>
                  <a:gd name="T33" fmla="*/ 1 h 180"/>
                  <a:gd name="T34" fmla="*/ 0 w 128"/>
                  <a:gd name="T35" fmla="*/ 1 h 180"/>
                  <a:gd name="T36" fmla="*/ 0 w 128"/>
                  <a:gd name="T37" fmla="*/ 1 h 180"/>
                  <a:gd name="T38" fmla="*/ 1 w 128"/>
                  <a:gd name="T39" fmla="*/ 1 h 180"/>
                  <a:gd name="T40" fmla="*/ 1 w 128"/>
                  <a:gd name="T41" fmla="*/ 1 h 180"/>
                  <a:gd name="T42" fmla="*/ 1 w 128"/>
                  <a:gd name="T43" fmla="*/ 0 h 180"/>
                  <a:gd name="T44" fmla="*/ 1 w 128"/>
                  <a:gd name="T45" fmla="*/ 0 h 180"/>
                  <a:gd name="T46" fmla="*/ 1 w 128"/>
                  <a:gd name="T47" fmla="*/ 0 h 180"/>
                  <a:gd name="T48" fmla="*/ 1 w 128"/>
                  <a:gd name="T49" fmla="*/ 0 h 180"/>
                  <a:gd name="T50" fmla="*/ 1 w 128"/>
                  <a:gd name="T51" fmla="*/ 0 h 180"/>
                  <a:gd name="T52" fmla="*/ 1 w 128"/>
                  <a:gd name="T53" fmla="*/ 0 h 180"/>
                  <a:gd name="T54" fmla="*/ 0 w 128"/>
                  <a:gd name="T55" fmla="*/ 0 h 180"/>
                  <a:gd name="T56" fmla="*/ 0 w 128"/>
                  <a:gd name="T57" fmla="*/ 0 h 180"/>
                  <a:gd name="T58" fmla="*/ 0 w 128"/>
                  <a:gd name="T59" fmla="*/ 0 h 180"/>
                  <a:gd name="T60" fmla="*/ 0 w 128"/>
                  <a:gd name="T61" fmla="*/ 0 h 180"/>
                  <a:gd name="T62" fmla="*/ 0 w 128"/>
                  <a:gd name="T63" fmla="*/ 0 h 180"/>
                  <a:gd name="T64" fmla="*/ 0 w 128"/>
                  <a:gd name="T65" fmla="*/ 0 h 180"/>
                  <a:gd name="T66" fmla="*/ 0 w 128"/>
                  <a:gd name="T67" fmla="*/ 0 h 180"/>
                  <a:gd name="T68" fmla="*/ 0 w 128"/>
                  <a:gd name="T69" fmla="*/ 0 h 180"/>
                  <a:gd name="T70" fmla="*/ 0 w 128"/>
                  <a:gd name="T71" fmla="*/ 0 h 180"/>
                  <a:gd name="T72" fmla="*/ 0 w 128"/>
                  <a:gd name="T73" fmla="*/ 0 h 180"/>
                  <a:gd name="T74" fmla="*/ 0 w 128"/>
                  <a:gd name="T75" fmla="*/ 0 h 180"/>
                  <a:gd name="T76" fmla="*/ 1 w 128"/>
                  <a:gd name="T77" fmla="*/ 0 h 180"/>
                  <a:gd name="T78" fmla="*/ 1 w 128"/>
                  <a:gd name="T79" fmla="*/ 0 h 180"/>
                  <a:gd name="T80" fmla="*/ 1 w 128"/>
                  <a:gd name="T81" fmla="*/ 0 h 18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8"/>
                  <a:gd name="T124" fmla="*/ 0 h 180"/>
                  <a:gd name="T125" fmla="*/ 128 w 128"/>
                  <a:gd name="T126" fmla="*/ 180 h 18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8" h="180">
                    <a:moveTo>
                      <a:pt x="108" y="59"/>
                    </a:moveTo>
                    <a:lnTo>
                      <a:pt x="113" y="77"/>
                    </a:lnTo>
                    <a:lnTo>
                      <a:pt x="111" y="94"/>
                    </a:lnTo>
                    <a:lnTo>
                      <a:pt x="103" y="108"/>
                    </a:lnTo>
                    <a:lnTo>
                      <a:pt x="91" y="121"/>
                    </a:lnTo>
                    <a:lnTo>
                      <a:pt x="77" y="132"/>
                    </a:lnTo>
                    <a:lnTo>
                      <a:pt x="61" y="144"/>
                    </a:lnTo>
                    <a:lnTo>
                      <a:pt x="45" y="154"/>
                    </a:lnTo>
                    <a:lnTo>
                      <a:pt x="30" y="164"/>
                    </a:lnTo>
                    <a:lnTo>
                      <a:pt x="28" y="168"/>
                    </a:lnTo>
                    <a:lnTo>
                      <a:pt x="27" y="170"/>
                    </a:lnTo>
                    <a:lnTo>
                      <a:pt x="27" y="174"/>
                    </a:lnTo>
                    <a:lnTo>
                      <a:pt x="28" y="177"/>
                    </a:lnTo>
                    <a:lnTo>
                      <a:pt x="32" y="179"/>
                    </a:lnTo>
                    <a:lnTo>
                      <a:pt x="35" y="180"/>
                    </a:lnTo>
                    <a:lnTo>
                      <a:pt x="37" y="180"/>
                    </a:lnTo>
                    <a:lnTo>
                      <a:pt x="41" y="179"/>
                    </a:lnTo>
                    <a:lnTo>
                      <a:pt x="60" y="169"/>
                    </a:lnTo>
                    <a:lnTo>
                      <a:pt x="77" y="158"/>
                    </a:lnTo>
                    <a:lnTo>
                      <a:pt x="94" y="145"/>
                    </a:lnTo>
                    <a:lnTo>
                      <a:pt x="109" y="130"/>
                    </a:lnTo>
                    <a:lnTo>
                      <a:pt x="120" y="114"/>
                    </a:lnTo>
                    <a:lnTo>
                      <a:pt x="127" y="95"/>
                    </a:lnTo>
                    <a:lnTo>
                      <a:pt x="128" y="76"/>
                    </a:lnTo>
                    <a:lnTo>
                      <a:pt x="123" y="55"/>
                    </a:lnTo>
                    <a:lnTo>
                      <a:pt x="113" y="39"/>
                    </a:lnTo>
                    <a:lnTo>
                      <a:pt x="97" y="25"/>
                    </a:lnTo>
                    <a:lnTo>
                      <a:pt x="79" y="15"/>
                    </a:lnTo>
                    <a:lnTo>
                      <a:pt x="57" y="7"/>
                    </a:lnTo>
                    <a:lnTo>
                      <a:pt x="36" y="2"/>
                    </a:lnTo>
                    <a:lnTo>
                      <a:pt x="19" y="0"/>
                    </a:lnTo>
                    <a:lnTo>
                      <a:pt x="6" y="0"/>
                    </a:lnTo>
                    <a:lnTo>
                      <a:pt x="0" y="4"/>
                    </a:lnTo>
                    <a:lnTo>
                      <a:pt x="14" y="9"/>
                    </a:lnTo>
                    <a:lnTo>
                      <a:pt x="29" y="14"/>
                    </a:lnTo>
                    <a:lnTo>
                      <a:pt x="46" y="19"/>
                    </a:lnTo>
                    <a:lnTo>
                      <a:pt x="61" y="23"/>
                    </a:lnTo>
                    <a:lnTo>
                      <a:pt x="76" y="29"/>
                    </a:lnTo>
                    <a:lnTo>
                      <a:pt x="89" y="37"/>
                    </a:lnTo>
                    <a:lnTo>
                      <a:pt x="100" y="46"/>
                    </a:lnTo>
                    <a:lnTo>
                      <a:pt x="108" y="5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7" name="Freeform 542"/>
              <p:cNvSpPr>
                <a:spLocks/>
              </p:cNvSpPr>
              <p:nvPr/>
            </p:nvSpPr>
            <p:spPr bwMode="auto">
              <a:xfrm>
                <a:off x="2584" y="2694"/>
                <a:ext cx="54" cy="63"/>
              </a:xfrm>
              <a:custGeom>
                <a:avLst/>
                <a:gdLst>
                  <a:gd name="T0" fmla="*/ 1 w 322"/>
                  <a:gd name="T1" fmla="*/ 0 h 378"/>
                  <a:gd name="T2" fmla="*/ 0 w 322"/>
                  <a:gd name="T3" fmla="*/ 0 h 378"/>
                  <a:gd name="T4" fmla="*/ 0 w 322"/>
                  <a:gd name="T5" fmla="*/ 1 h 378"/>
                  <a:gd name="T6" fmla="*/ 0 w 322"/>
                  <a:gd name="T7" fmla="*/ 1 h 378"/>
                  <a:gd name="T8" fmla="*/ 0 w 322"/>
                  <a:gd name="T9" fmla="*/ 1 h 378"/>
                  <a:gd name="T10" fmla="*/ 0 w 322"/>
                  <a:gd name="T11" fmla="*/ 1 h 378"/>
                  <a:gd name="T12" fmla="*/ 0 w 322"/>
                  <a:gd name="T13" fmla="*/ 1 h 378"/>
                  <a:gd name="T14" fmla="*/ 0 w 322"/>
                  <a:gd name="T15" fmla="*/ 2 h 378"/>
                  <a:gd name="T16" fmla="*/ 0 w 322"/>
                  <a:gd name="T17" fmla="*/ 2 h 378"/>
                  <a:gd name="T18" fmla="*/ 0 w 322"/>
                  <a:gd name="T19" fmla="*/ 2 h 378"/>
                  <a:gd name="T20" fmla="*/ 1 w 322"/>
                  <a:gd name="T21" fmla="*/ 2 h 378"/>
                  <a:gd name="T22" fmla="*/ 1 w 322"/>
                  <a:gd name="T23" fmla="*/ 2 h 378"/>
                  <a:gd name="T24" fmla="*/ 1 w 322"/>
                  <a:gd name="T25" fmla="*/ 2 h 378"/>
                  <a:gd name="T26" fmla="*/ 1 w 322"/>
                  <a:gd name="T27" fmla="*/ 2 h 378"/>
                  <a:gd name="T28" fmla="*/ 1 w 322"/>
                  <a:gd name="T29" fmla="*/ 2 h 378"/>
                  <a:gd name="T30" fmla="*/ 1 w 322"/>
                  <a:gd name="T31" fmla="*/ 2 h 378"/>
                  <a:gd name="T32" fmla="*/ 2 w 322"/>
                  <a:gd name="T33" fmla="*/ 2 h 378"/>
                  <a:gd name="T34" fmla="*/ 2 w 322"/>
                  <a:gd name="T35" fmla="*/ 2 h 378"/>
                  <a:gd name="T36" fmla="*/ 2 w 322"/>
                  <a:gd name="T37" fmla="*/ 2 h 378"/>
                  <a:gd name="T38" fmla="*/ 2 w 322"/>
                  <a:gd name="T39" fmla="*/ 2 h 378"/>
                  <a:gd name="T40" fmla="*/ 1 w 322"/>
                  <a:gd name="T41" fmla="*/ 2 h 378"/>
                  <a:gd name="T42" fmla="*/ 1 w 322"/>
                  <a:gd name="T43" fmla="*/ 2 h 378"/>
                  <a:gd name="T44" fmla="*/ 1 w 322"/>
                  <a:gd name="T45" fmla="*/ 2 h 378"/>
                  <a:gd name="T46" fmla="*/ 1 w 322"/>
                  <a:gd name="T47" fmla="*/ 2 h 378"/>
                  <a:gd name="T48" fmla="*/ 1 w 322"/>
                  <a:gd name="T49" fmla="*/ 2 h 378"/>
                  <a:gd name="T50" fmla="*/ 1 w 322"/>
                  <a:gd name="T51" fmla="*/ 2 h 378"/>
                  <a:gd name="T52" fmla="*/ 1 w 322"/>
                  <a:gd name="T53" fmla="*/ 2 h 378"/>
                  <a:gd name="T54" fmla="*/ 0 w 322"/>
                  <a:gd name="T55" fmla="*/ 1 h 378"/>
                  <a:gd name="T56" fmla="*/ 0 w 322"/>
                  <a:gd name="T57" fmla="*/ 1 h 378"/>
                  <a:gd name="T58" fmla="*/ 0 w 322"/>
                  <a:gd name="T59" fmla="*/ 1 h 378"/>
                  <a:gd name="T60" fmla="*/ 0 w 322"/>
                  <a:gd name="T61" fmla="*/ 1 h 378"/>
                  <a:gd name="T62" fmla="*/ 0 w 322"/>
                  <a:gd name="T63" fmla="*/ 1 h 378"/>
                  <a:gd name="T64" fmla="*/ 0 w 322"/>
                  <a:gd name="T65" fmla="*/ 1 h 378"/>
                  <a:gd name="T66" fmla="*/ 0 w 322"/>
                  <a:gd name="T67" fmla="*/ 1 h 378"/>
                  <a:gd name="T68" fmla="*/ 1 w 322"/>
                  <a:gd name="T69" fmla="*/ 0 h 378"/>
                  <a:gd name="T70" fmla="*/ 1 w 322"/>
                  <a:gd name="T71" fmla="*/ 0 h 378"/>
                  <a:gd name="T72" fmla="*/ 1 w 322"/>
                  <a:gd name="T73" fmla="*/ 0 h 378"/>
                  <a:gd name="T74" fmla="*/ 1 w 322"/>
                  <a:gd name="T75" fmla="*/ 0 h 378"/>
                  <a:gd name="T76" fmla="*/ 1 w 322"/>
                  <a:gd name="T77" fmla="*/ 0 h 378"/>
                  <a:gd name="T78" fmla="*/ 1 w 322"/>
                  <a:gd name="T79" fmla="*/ 0 h 378"/>
                  <a:gd name="T80" fmla="*/ 1 w 322"/>
                  <a:gd name="T81" fmla="*/ 0 h 378"/>
                  <a:gd name="T82" fmla="*/ 1 w 322"/>
                  <a:gd name="T83" fmla="*/ 0 h 378"/>
                  <a:gd name="T84" fmla="*/ 1 w 322"/>
                  <a:gd name="T85" fmla="*/ 0 h 378"/>
                  <a:gd name="T86" fmla="*/ 1 w 322"/>
                  <a:gd name="T87" fmla="*/ 0 h 37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22"/>
                  <a:gd name="T133" fmla="*/ 0 h 378"/>
                  <a:gd name="T134" fmla="*/ 322 w 322"/>
                  <a:gd name="T135" fmla="*/ 378 h 378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22" h="378">
                    <a:moveTo>
                      <a:pt x="125" y="49"/>
                    </a:moveTo>
                    <a:lnTo>
                      <a:pt x="100" y="70"/>
                    </a:lnTo>
                    <a:lnTo>
                      <a:pt x="76" y="90"/>
                    </a:lnTo>
                    <a:lnTo>
                      <a:pt x="53" y="115"/>
                    </a:lnTo>
                    <a:lnTo>
                      <a:pt x="34" y="140"/>
                    </a:lnTo>
                    <a:lnTo>
                      <a:pt x="17" y="166"/>
                    </a:lnTo>
                    <a:lnTo>
                      <a:pt x="5" y="195"/>
                    </a:lnTo>
                    <a:lnTo>
                      <a:pt x="0" y="226"/>
                    </a:lnTo>
                    <a:lnTo>
                      <a:pt x="1" y="258"/>
                    </a:lnTo>
                    <a:lnTo>
                      <a:pt x="3" y="266"/>
                    </a:lnTo>
                    <a:lnTo>
                      <a:pt x="5" y="275"/>
                    </a:lnTo>
                    <a:lnTo>
                      <a:pt x="9" y="282"/>
                    </a:lnTo>
                    <a:lnTo>
                      <a:pt x="14" y="290"/>
                    </a:lnTo>
                    <a:lnTo>
                      <a:pt x="19" y="297"/>
                    </a:lnTo>
                    <a:lnTo>
                      <a:pt x="26" y="304"/>
                    </a:lnTo>
                    <a:lnTo>
                      <a:pt x="32" y="310"/>
                    </a:lnTo>
                    <a:lnTo>
                      <a:pt x="41" y="314"/>
                    </a:lnTo>
                    <a:lnTo>
                      <a:pt x="56" y="324"/>
                    </a:lnTo>
                    <a:lnTo>
                      <a:pt x="71" y="332"/>
                    </a:lnTo>
                    <a:lnTo>
                      <a:pt x="86" y="338"/>
                    </a:lnTo>
                    <a:lnTo>
                      <a:pt x="103" y="344"/>
                    </a:lnTo>
                    <a:lnTo>
                      <a:pt x="119" y="350"/>
                    </a:lnTo>
                    <a:lnTo>
                      <a:pt x="136" y="355"/>
                    </a:lnTo>
                    <a:lnTo>
                      <a:pt x="152" y="359"/>
                    </a:lnTo>
                    <a:lnTo>
                      <a:pt x="168" y="363"/>
                    </a:lnTo>
                    <a:lnTo>
                      <a:pt x="186" y="366"/>
                    </a:lnTo>
                    <a:lnTo>
                      <a:pt x="202" y="368"/>
                    </a:lnTo>
                    <a:lnTo>
                      <a:pt x="220" y="371"/>
                    </a:lnTo>
                    <a:lnTo>
                      <a:pt x="238" y="373"/>
                    </a:lnTo>
                    <a:lnTo>
                      <a:pt x="254" y="374"/>
                    </a:lnTo>
                    <a:lnTo>
                      <a:pt x="272" y="375"/>
                    </a:lnTo>
                    <a:lnTo>
                      <a:pt x="289" y="376"/>
                    </a:lnTo>
                    <a:lnTo>
                      <a:pt x="306" y="378"/>
                    </a:lnTo>
                    <a:lnTo>
                      <a:pt x="311" y="378"/>
                    </a:lnTo>
                    <a:lnTo>
                      <a:pt x="316" y="375"/>
                    </a:lnTo>
                    <a:lnTo>
                      <a:pt x="320" y="371"/>
                    </a:lnTo>
                    <a:lnTo>
                      <a:pt x="322" y="366"/>
                    </a:lnTo>
                    <a:lnTo>
                      <a:pt x="322" y="360"/>
                    </a:lnTo>
                    <a:lnTo>
                      <a:pt x="320" y="356"/>
                    </a:lnTo>
                    <a:lnTo>
                      <a:pt x="315" y="352"/>
                    </a:lnTo>
                    <a:lnTo>
                      <a:pt x="309" y="350"/>
                    </a:lnTo>
                    <a:lnTo>
                      <a:pt x="294" y="347"/>
                    </a:lnTo>
                    <a:lnTo>
                      <a:pt x="279" y="344"/>
                    </a:lnTo>
                    <a:lnTo>
                      <a:pt x="263" y="341"/>
                    </a:lnTo>
                    <a:lnTo>
                      <a:pt x="247" y="338"/>
                    </a:lnTo>
                    <a:lnTo>
                      <a:pt x="232" y="336"/>
                    </a:lnTo>
                    <a:lnTo>
                      <a:pt x="216" y="334"/>
                    </a:lnTo>
                    <a:lnTo>
                      <a:pt x="200" y="332"/>
                    </a:lnTo>
                    <a:lnTo>
                      <a:pt x="185" y="328"/>
                    </a:lnTo>
                    <a:lnTo>
                      <a:pt x="170" y="326"/>
                    </a:lnTo>
                    <a:lnTo>
                      <a:pt x="154" y="322"/>
                    </a:lnTo>
                    <a:lnTo>
                      <a:pt x="139" y="318"/>
                    </a:lnTo>
                    <a:lnTo>
                      <a:pt x="124" y="314"/>
                    </a:lnTo>
                    <a:lnTo>
                      <a:pt x="110" y="309"/>
                    </a:lnTo>
                    <a:lnTo>
                      <a:pt x="94" y="303"/>
                    </a:lnTo>
                    <a:lnTo>
                      <a:pt x="80" y="297"/>
                    </a:lnTo>
                    <a:lnTo>
                      <a:pt x="66" y="289"/>
                    </a:lnTo>
                    <a:lnTo>
                      <a:pt x="55" y="281"/>
                    </a:lnTo>
                    <a:lnTo>
                      <a:pt x="45" y="271"/>
                    </a:lnTo>
                    <a:lnTo>
                      <a:pt x="38" y="259"/>
                    </a:lnTo>
                    <a:lnTo>
                      <a:pt x="35" y="245"/>
                    </a:lnTo>
                    <a:lnTo>
                      <a:pt x="34" y="232"/>
                    </a:lnTo>
                    <a:lnTo>
                      <a:pt x="35" y="216"/>
                    </a:lnTo>
                    <a:lnTo>
                      <a:pt x="38" y="200"/>
                    </a:lnTo>
                    <a:lnTo>
                      <a:pt x="43" y="187"/>
                    </a:lnTo>
                    <a:lnTo>
                      <a:pt x="51" y="170"/>
                    </a:lnTo>
                    <a:lnTo>
                      <a:pt x="60" y="152"/>
                    </a:lnTo>
                    <a:lnTo>
                      <a:pt x="71" y="137"/>
                    </a:lnTo>
                    <a:lnTo>
                      <a:pt x="83" y="124"/>
                    </a:lnTo>
                    <a:lnTo>
                      <a:pt x="94" y="110"/>
                    </a:lnTo>
                    <a:lnTo>
                      <a:pt x="107" y="96"/>
                    </a:lnTo>
                    <a:lnTo>
                      <a:pt x="123" y="82"/>
                    </a:lnTo>
                    <a:lnTo>
                      <a:pt x="138" y="69"/>
                    </a:lnTo>
                    <a:lnTo>
                      <a:pt x="153" y="57"/>
                    </a:lnTo>
                    <a:lnTo>
                      <a:pt x="173" y="47"/>
                    </a:lnTo>
                    <a:lnTo>
                      <a:pt x="195" y="38"/>
                    </a:lnTo>
                    <a:lnTo>
                      <a:pt x="218" y="28"/>
                    </a:lnTo>
                    <a:lnTo>
                      <a:pt x="238" y="20"/>
                    </a:lnTo>
                    <a:lnTo>
                      <a:pt x="254" y="13"/>
                    </a:lnTo>
                    <a:lnTo>
                      <a:pt x="264" y="7"/>
                    </a:lnTo>
                    <a:lnTo>
                      <a:pt x="268" y="2"/>
                    </a:lnTo>
                    <a:lnTo>
                      <a:pt x="256" y="0"/>
                    </a:lnTo>
                    <a:lnTo>
                      <a:pt x="240" y="1"/>
                    </a:lnTo>
                    <a:lnTo>
                      <a:pt x="221" y="4"/>
                    </a:lnTo>
                    <a:lnTo>
                      <a:pt x="201" y="10"/>
                    </a:lnTo>
                    <a:lnTo>
                      <a:pt x="180" y="18"/>
                    </a:lnTo>
                    <a:lnTo>
                      <a:pt x="160" y="27"/>
                    </a:lnTo>
                    <a:lnTo>
                      <a:pt x="141" y="38"/>
                    </a:lnTo>
                    <a:lnTo>
                      <a:pt x="125" y="4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8" name="Freeform 543"/>
              <p:cNvSpPr>
                <a:spLocks/>
              </p:cNvSpPr>
              <p:nvPr/>
            </p:nvSpPr>
            <p:spPr bwMode="auto">
              <a:xfrm>
                <a:off x="2660" y="2692"/>
                <a:ext cx="47" cy="42"/>
              </a:xfrm>
              <a:custGeom>
                <a:avLst/>
                <a:gdLst>
                  <a:gd name="T0" fmla="*/ 1 w 283"/>
                  <a:gd name="T1" fmla="*/ 0 h 252"/>
                  <a:gd name="T2" fmla="*/ 1 w 283"/>
                  <a:gd name="T3" fmla="*/ 1 h 252"/>
                  <a:gd name="T4" fmla="*/ 1 w 283"/>
                  <a:gd name="T5" fmla="*/ 1 h 252"/>
                  <a:gd name="T6" fmla="*/ 1 w 283"/>
                  <a:gd name="T7" fmla="*/ 1 h 252"/>
                  <a:gd name="T8" fmla="*/ 1 w 283"/>
                  <a:gd name="T9" fmla="*/ 1 h 252"/>
                  <a:gd name="T10" fmla="*/ 1 w 283"/>
                  <a:gd name="T11" fmla="*/ 1 h 252"/>
                  <a:gd name="T12" fmla="*/ 1 w 283"/>
                  <a:gd name="T13" fmla="*/ 1 h 252"/>
                  <a:gd name="T14" fmla="*/ 1 w 283"/>
                  <a:gd name="T15" fmla="*/ 1 h 252"/>
                  <a:gd name="T16" fmla="*/ 1 w 283"/>
                  <a:gd name="T17" fmla="*/ 1 h 252"/>
                  <a:gd name="T18" fmla="*/ 1 w 283"/>
                  <a:gd name="T19" fmla="*/ 1 h 252"/>
                  <a:gd name="T20" fmla="*/ 1 w 283"/>
                  <a:gd name="T21" fmla="*/ 1 h 252"/>
                  <a:gd name="T22" fmla="*/ 1 w 283"/>
                  <a:gd name="T23" fmla="*/ 1 h 252"/>
                  <a:gd name="T24" fmla="*/ 1 w 283"/>
                  <a:gd name="T25" fmla="*/ 1 h 252"/>
                  <a:gd name="T26" fmla="*/ 1 w 283"/>
                  <a:gd name="T27" fmla="*/ 1 h 252"/>
                  <a:gd name="T28" fmla="*/ 1 w 283"/>
                  <a:gd name="T29" fmla="*/ 1 h 252"/>
                  <a:gd name="T30" fmla="*/ 1 w 283"/>
                  <a:gd name="T31" fmla="*/ 1 h 252"/>
                  <a:gd name="T32" fmla="*/ 1 w 283"/>
                  <a:gd name="T33" fmla="*/ 1 h 252"/>
                  <a:gd name="T34" fmla="*/ 1 w 283"/>
                  <a:gd name="T35" fmla="*/ 1 h 252"/>
                  <a:gd name="T36" fmla="*/ 1 w 283"/>
                  <a:gd name="T37" fmla="*/ 1 h 252"/>
                  <a:gd name="T38" fmla="*/ 1 w 283"/>
                  <a:gd name="T39" fmla="*/ 1 h 252"/>
                  <a:gd name="T40" fmla="*/ 1 w 283"/>
                  <a:gd name="T41" fmla="*/ 1 h 252"/>
                  <a:gd name="T42" fmla="*/ 1 w 283"/>
                  <a:gd name="T43" fmla="*/ 1 h 252"/>
                  <a:gd name="T44" fmla="*/ 1 w 283"/>
                  <a:gd name="T45" fmla="*/ 1 h 252"/>
                  <a:gd name="T46" fmla="*/ 1 w 283"/>
                  <a:gd name="T47" fmla="*/ 1 h 252"/>
                  <a:gd name="T48" fmla="*/ 1 w 283"/>
                  <a:gd name="T49" fmla="*/ 1 h 252"/>
                  <a:gd name="T50" fmla="*/ 1 w 283"/>
                  <a:gd name="T51" fmla="*/ 1 h 252"/>
                  <a:gd name="T52" fmla="*/ 1 w 283"/>
                  <a:gd name="T53" fmla="*/ 1 h 252"/>
                  <a:gd name="T54" fmla="*/ 1 w 283"/>
                  <a:gd name="T55" fmla="*/ 1 h 252"/>
                  <a:gd name="T56" fmla="*/ 1 w 283"/>
                  <a:gd name="T57" fmla="*/ 0 h 252"/>
                  <a:gd name="T58" fmla="*/ 1 w 283"/>
                  <a:gd name="T59" fmla="*/ 0 h 252"/>
                  <a:gd name="T60" fmla="*/ 1 w 283"/>
                  <a:gd name="T61" fmla="*/ 0 h 252"/>
                  <a:gd name="T62" fmla="*/ 1 w 283"/>
                  <a:gd name="T63" fmla="*/ 0 h 252"/>
                  <a:gd name="T64" fmla="*/ 1 w 283"/>
                  <a:gd name="T65" fmla="*/ 0 h 252"/>
                  <a:gd name="T66" fmla="*/ 1 w 283"/>
                  <a:gd name="T67" fmla="*/ 0 h 252"/>
                  <a:gd name="T68" fmla="*/ 1 w 283"/>
                  <a:gd name="T69" fmla="*/ 0 h 252"/>
                  <a:gd name="T70" fmla="*/ 0 w 283"/>
                  <a:gd name="T71" fmla="*/ 0 h 252"/>
                  <a:gd name="T72" fmla="*/ 0 w 283"/>
                  <a:gd name="T73" fmla="*/ 0 h 252"/>
                  <a:gd name="T74" fmla="*/ 0 w 283"/>
                  <a:gd name="T75" fmla="*/ 0 h 252"/>
                  <a:gd name="T76" fmla="*/ 0 w 283"/>
                  <a:gd name="T77" fmla="*/ 0 h 252"/>
                  <a:gd name="T78" fmla="*/ 0 w 283"/>
                  <a:gd name="T79" fmla="*/ 0 h 252"/>
                  <a:gd name="T80" fmla="*/ 0 w 283"/>
                  <a:gd name="T81" fmla="*/ 0 h 252"/>
                  <a:gd name="T82" fmla="*/ 0 w 283"/>
                  <a:gd name="T83" fmla="*/ 0 h 252"/>
                  <a:gd name="T84" fmla="*/ 0 w 283"/>
                  <a:gd name="T85" fmla="*/ 0 h 252"/>
                  <a:gd name="T86" fmla="*/ 0 w 283"/>
                  <a:gd name="T87" fmla="*/ 0 h 252"/>
                  <a:gd name="T88" fmla="*/ 0 w 283"/>
                  <a:gd name="T89" fmla="*/ 0 h 252"/>
                  <a:gd name="T90" fmla="*/ 0 w 283"/>
                  <a:gd name="T91" fmla="*/ 0 h 252"/>
                  <a:gd name="T92" fmla="*/ 0 w 283"/>
                  <a:gd name="T93" fmla="*/ 0 h 252"/>
                  <a:gd name="T94" fmla="*/ 0 w 283"/>
                  <a:gd name="T95" fmla="*/ 0 h 252"/>
                  <a:gd name="T96" fmla="*/ 0 w 283"/>
                  <a:gd name="T97" fmla="*/ 0 h 252"/>
                  <a:gd name="T98" fmla="*/ 0 w 283"/>
                  <a:gd name="T99" fmla="*/ 0 h 252"/>
                  <a:gd name="T100" fmla="*/ 0 w 283"/>
                  <a:gd name="T101" fmla="*/ 0 h 252"/>
                  <a:gd name="T102" fmla="*/ 0 w 283"/>
                  <a:gd name="T103" fmla="*/ 0 h 252"/>
                  <a:gd name="T104" fmla="*/ 0 w 283"/>
                  <a:gd name="T105" fmla="*/ 0 h 252"/>
                  <a:gd name="T106" fmla="*/ 0 w 283"/>
                  <a:gd name="T107" fmla="*/ 0 h 252"/>
                  <a:gd name="T108" fmla="*/ 1 w 283"/>
                  <a:gd name="T109" fmla="*/ 0 h 252"/>
                  <a:gd name="T110" fmla="*/ 1 w 283"/>
                  <a:gd name="T111" fmla="*/ 0 h 252"/>
                  <a:gd name="T112" fmla="*/ 1 w 283"/>
                  <a:gd name="T113" fmla="*/ 0 h 252"/>
                  <a:gd name="T114" fmla="*/ 1 w 283"/>
                  <a:gd name="T115" fmla="*/ 0 h 252"/>
                  <a:gd name="T116" fmla="*/ 1 w 283"/>
                  <a:gd name="T117" fmla="*/ 0 h 252"/>
                  <a:gd name="T118" fmla="*/ 1 w 283"/>
                  <a:gd name="T119" fmla="*/ 0 h 252"/>
                  <a:gd name="T120" fmla="*/ 1 w 283"/>
                  <a:gd name="T121" fmla="*/ 0 h 25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83"/>
                  <a:gd name="T184" fmla="*/ 0 h 252"/>
                  <a:gd name="T185" fmla="*/ 283 w 283"/>
                  <a:gd name="T186" fmla="*/ 252 h 25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83" h="252">
                    <a:moveTo>
                      <a:pt x="235" y="77"/>
                    </a:moveTo>
                    <a:lnTo>
                      <a:pt x="248" y="91"/>
                    </a:lnTo>
                    <a:lnTo>
                      <a:pt x="256" y="107"/>
                    </a:lnTo>
                    <a:lnTo>
                      <a:pt x="259" y="124"/>
                    </a:lnTo>
                    <a:lnTo>
                      <a:pt x="259" y="142"/>
                    </a:lnTo>
                    <a:lnTo>
                      <a:pt x="257" y="157"/>
                    </a:lnTo>
                    <a:lnTo>
                      <a:pt x="252" y="170"/>
                    </a:lnTo>
                    <a:lnTo>
                      <a:pt x="244" y="183"/>
                    </a:lnTo>
                    <a:lnTo>
                      <a:pt x="236" y="193"/>
                    </a:lnTo>
                    <a:lnTo>
                      <a:pt x="225" y="204"/>
                    </a:lnTo>
                    <a:lnTo>
                      <a:pt x="215" y="214"/>
                    </a:lnTo>
                    <a:lnTo>
                      <a:pt x="204" y="224"/>
                    </a:lnTo>
                    <a:lnTo>
                      <a:pt x="194" y="234"/>
                    </a:lnTo>
                    <a:lnTo>
                      <a:pt x="191" y="238"/>
                    </a:lnTo>
                    <a:lnTo>
                      <a:pt x="191" y="241"/>
                    </a:lnTo>
                    <a:lnTo>
                      <a:pt x="191" y="245"/>
                    </a:lnTo>
                    <a:lnTo>
                      <a:pt x="194" y="248"/>
                    </a:lnTo>
                    <a:lnTo>
                      <a:pt x="197" y="250"/>
                    </a:lnTo>
                    <a:lnTo>
                      <a:pt x="202" y="252"/>
                    </a:lnTo>
                    <a:lnTo>
                      <a:pt x="205" y="250"/>
                    </a:lnTo>
                    <a:lnTo>
                      <a:pt x="209" y="248"/>
                    </a:lnTo>
                    <a:lnTo>
                      <a:pt x="232" y="233"/>
                    </a:lnTo>
                    <a:lnTo>
                      <a:pt x="252" y="214"/>
                    </a:lnTo>
                    <a:lnTo>
                      <a:pt x="268" y="192"/>
                    </a:lnTo>
                    <a:lnTo>
                      <a:pt x="278" y="167"/>
                    </a:lnTo>
                    <a:lnTo>
                      <a:pt x="283" y="141"/>
                    </a:lnTo>
                    <a:lnTo>
                      <a:pt x="280" y="115"/>
                    </a:lnTo>
                    <a:lnTo>
                      <a:pt x="271" y="91"/>
                    </a:lnTo>
                    <a:lnTo>
                      <a:pt x="252" y="69"/>
                    </a:lnTo>
                    <a:lnTo>
                      <a:pt x="238" y="57"/>
                    </a:lnTo>
                    <a:lnTo>
                      <a:pt x="222" y="48"/>
                    </a:lnTo>
                    <a:lnTo>
                      <a:pt x="204" y="39"/>
                    </a:lnTo>
                    <a:lnTo>
                      <a:pt x="184" y="31"/>
                    </a:lnTo>
                    <a:lnTo>
                      <a:pt x="164" y="23"/>
                    </a:lnTo>
                    <a:lnTo>
                      <a:pt x="144" y="17"/>
                    </a:lnTo>
                    <a:lnTo>
                      <a:pt x="123" y="13"/>
                    </a:lnTo>
                    <a:lnTo>
                      <a:pt x="103" y="8"/>
                    </a:lnTo>
                    <a:lnTo>
                      <a:pt x="83" y="5"/>
                    </a:lnTo>
                    <a:lnTo>
                      <a:pt x="66" y="2"/>
                    </a:lnTo>
                    <a:lnTo>
                      <a:pt x="48" y="0"/>
                    </a:lnTo>
                    <a:lnTo>
                      <a:pt x="34" y="0"/>
                    </a:lnTo>
                    <a:lnTo>
                      <a:pt x="21" y="0"/>
                    </a:lnTo>
                    <a:lnTo>
                      <a:pt x="11" y="0"/>
                    </a:lnTo>
                    <a:lnTo>
                      <a:pt x="4" y="2"/>
                    </a:lnTo>
                    <a:lnTo>
                      <a:pt x="0" y="5"/>
                    </a:lnTo>
                    <a:lnTo>
                      <a:pt x="12" y="7"/>
                    </a:lnTo>
                    <a:lnTo>
                      <a:pt x="24" y="8"/>
                    </a:lnTo>
                    <a:lnTo>
                      <a:pt x="38" y="10"/>
                    </a:lnTo>
                    <a:lnTo>
                      <a:pt x="52" y="13"/>
                    </a:lnTo>
                    <a:lnTo>
                      <a:pt x="66" y="16"/>
                    </a:lnTo>
                    <a:lnTo>
                      <a:pt x="82" y="18"/>
                    </a:lnTo>
                    <a:lnTo>
                      <a:pt x="98" y="22"/>
                    </a:lnTo>
                    <a:lnTo>
                      <a:pt x="114" y="25"/>
                    </a:lnTo>
                    <a:lnTo>
                      <a:pt x="129" y="30"/>
                    </a:lnTo>
                    <a:lnTo>
                      <a:pt x="146" y="34"/>
                    </a:lnTo>
                    <a:lnTo>
                      <a:pt x="162" y="39"/>
                    </a:lnTo>
                    <a:lnTo>
                      <a:pt x="177" y="45"/>
                    </a:lnTo>
                    <a:lnTo>
                      <a:pt x="193" y="52"/>
                    </a:lnTo>
                    <a:lnTo>
                      <a:pt x="208" y="60"/>
                    </a:lnTo>
                    <a:lnTo>
                      <a:pt x="222" y="68"/>
                    </a:lnTo>
                    <a:lnTo>
                      <a:pt x="235" y="77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9" name="Freeform 544"/>
              <p:cNvSpPr>
                <a:spLocks/>
              </p:cNvSpPr>
              <p:nvPr/>
            </p:nvSpPr>
            <p:spPr bwMode="auto">
              <a:xfrm>
                <a:off x="2564" y="2712"/>
                <a:ext cx="19" cy="39"/>
              </a:xfrm>
              <a:custGeom>
                <a:avLst/>
                <a:gdLst>
                  <a:gd name="T0" fmla="*/ 0 w 114"/>
                  <a:gd name="T1" fmla="*/ 0 h 238"/>
                  <a:gd name="T2" fmla="*/ 0 w 114"/>
                  <a:gd name="T3" fmla="*/ 1 h 238"/>
                  <a:gd name="T4" fmla="*/ 0 w 114"/>
                  <a:gd name="T5" fmla="*/ 1 h 238"/>
                  <a:gd name="T6" fmla="*/ 0 w 114"/>
                  <a:gd name="T7" fmla="*/ 1 h 238"/>
                  <a:gd name="T8" fmla="*/ 0 w 114"/>
                  <a:gd name="T9" fmla="*/ 1 h 238"/>
                  <a:gd name="T10" fmla="*/ 0 w 114"/>
                  <a:gd name="T11" fmla="*/ 1 h 238"/>
                  <a:gd name="T12" fmla="*/ 0 w 114"/>
                  <a:gd name="T13" fmla="*/ 1 h 238"/>
                  <a:gd name="T14" fmla="*/ 0 w 114"/>
                  <a:gd name="T15" fmla="*/ 1 h 238"/>
                  <a:gd name="T16" fmla="*/ 0 w 114"/>
                  <a:gd name="T17" fmla="*/ 1 h 238"/>
                  <a:gd name="T18" fmla="*/ 1 w 114"/>
                  <a:gd name="T19" fmla="*/ 1 h 238"/>
                  <a:gd name="T20" fmla="*/ 1 w 114"/>
                  <a:gd name="T21" fmla="*/ 1 h 238"/>
                  <a:gd name="T22" fmla="*/ 1 w 114"/>
                  <a:gd name="T23" fmla="*/ 1 h 238"/>
                  <a:gd name="T24" fmla="*/ 1 w 114"/>
                  <a:gd name="T25" fmla="*/ 1 h 238"/>
                  <a:gd name="T26" fmla="*/ 1 w 114"/>
                  <a:gd name="T27" fmla="*/ 1 h 238"/>
                  <a:gd name="T28" fmla="*/ 1 w 114"/>
                  <a:gd name="T29" fmla="*/ 1 h 238"/>
                  <a:gd name="T30" fmla="*/ 1 w 114"/>
                  <a:gd name="T31" fmla="*/ 1 h 238"/>
                  <a:gd name="T32" fmla="*/ 1 w 114"/>
                  <a:gd name="T33" fmla="*/ 1 h 238"/>
                  <a:gd name="T34" fmla="*/ 0 w 114"/>
                  <a:gd name="T35" fmla="*/ 1 h 238"/>
                  <a:gd name="T36" fmla="*/ 0 w 114"/>
                  <a:gd name="T37" fmla="*/ 1 h 238"/>
                  <a:gd name="T38" fmla="*/ 0 w 114"/>
                  <a:gd name="T39" fmla="*/ 1 h 238"/>
                  <a:gd name="T40" fmla="*/ 0 w 114"/>
                  <a:gd name="T41" fmla="*/ 1 h 238"/>
                  <a:gd name="T42" fmla="*/ 0 w 114"/>
                  <a:gd name="T43" fmla="*/ 1 h 238"/>
                  <a:gd name="T44" fmla="*/ 0 w 114"/>
                  <a:gd name="T45" fmla="*/ 0 h 238"/>
                  <a:gd name="T46" fmla="*/ 0 w 114"/>
                  <a:gd name="T47" fmla="*/ 0 h 238"/>
                  <a:gd name="T48" fmla="*/ 0 w 114"/>
                  <a:gd name="T49" fmla="*/ 0 h 238"/>
                  <a:gd name="T50" fmla="*/ 0 w 114"/>
                  <a:gd name="T51" fmla="*/ 0 h 238"/>
                  <a:gd name="T52" fmla="*/ 0 w 114"/>
                  <a:gd name="T53" fmla="*/ 0 h 238"/>
                  <a:gd name="T54" fmla="*/ 0 w 114"/>
                  <a:gd name="T55" fmla="*/ 0 h 238"/>
                  <a:gd name="T56" fmla="*/ 0 w 114"/>
                  <a:gd name="T57" fmla="*/ 0 h 238"/>
                  <a:gd name="T58" fmla="*/ 0 w 114"/>
                  <a:gd name="T59" fmla="*/ 0 h 238"/>
                  <a:gd name="T60" fmla="*/ 1 w 114"/>
                  <a:gd name="T61" fmla="*/ 0 h 238"/>
                  <a:gd name="T62" fmla="*/ 1 w 114"/>
                  <a:gd name="T63" fmla="*/ 0 h 238"/>
                  <a:gd name="T64" fmla="*/ 1 w 114"/>
                  <a:gd name="T65" fmla="*/ 0 h 238"/>
                  <a:gd name="T66" fmla="*/ 1 w 114"/>
                  <a:gd name="T67" fmla="*/ 0 h 238"/>
                  <a:gd name="T68" fmla="*/ 1 w 114"/>
                  <a:gd name="T69" fmla="*/ 0 h 238"/>
                  <a:gd name="T70" fmla="*/ 0 w 114"/>
                  <a:gd name="T71" fmla="*/ 0 h 238"/>
                  <a:gd name="T72" fmla="*/ 0 w 114"/>
                  <a:gd name="T73" fmla="*/ 0 h 238"/>
                  <a:gd name="T74" fmla="*/ 0 w 114"/>
                  <a:gd name="T75" fmla="*/ 0 h 238"/>
                  <a:gd name="T76" fmla="*/ 0 w 114"/>
                  <a:gd name="T77" fmla="*/ 0 h 238"/>
                  <a:gd name="T78" fmla="*/ 0 w 114"/>
                  <a:gd name="T79" fmla="*/ 0 h 238"/>
                  <a:gd name="T80" fmla="*/ 0 w 114"/>
                  <a:gd name="T81" fmla="*/ 0 h 23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4"/>
                  <a:gd name="T124" fmla="*/ 0 h 238"/>
                  <a:gd name="T125" fmla="*/ 114 w 114"/>
                  <a:gd name="T126" fmla="*/ 238 h 23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4" h="238">
                    <a:moveTo>
                      <a:pt x="0" y="130"/>
                    </a:moveTo>
                    <a:lnTo>
                      <a:pt x="0" y="149"/>
                    </a:lnTo>
                    <a:lnTo>
                      <a:pt x="4" y="168"/>
                    </a:lnTo>
                    <a:lnTo>
                      <a:pt x="12" y="185"/>
                    </a:lnTo>
                    <a:lnTo>
                      <a:pt x="24" y="200"/>
                    </a:lnTo>
                    <a:lnTo>
                      <a:pt x="38" y="213"/>
                    </a:lnTo>
                    <a:lnTo>
                      <a:pt x="55" y="224"/>
                    </a:lnTo>
                    <a:lnTo>
                      <a:pt x="73" y="232"/>
                    </a:lnTo>
                    <a:lnTo>
                      <a:pt x="92" y="237"/>
                    </a:lnTo>
                    <a:lnTo>
                      <a:pt x="98" y="238"/>
                    </a:lnTo>
                    <a:lnTo>
                      <a:pt x="104" y="235"/>
                    </a:lnTo>
                    <a:lnTo>
                      <a:pt x="109" y="232"/>
                    </a:lnTo>
                    <a:lnTo>
                      <a:pt x="111" y="227"/>
                    </a:lnTo>
                    <a:lnTo>
                      <a:pt x="111" y="222"/>
                    </a:lnTo>
                    <a:lnTo>
                      <a:pt x="110" y="216"/>
                    </a:lnTo>
                    <a:lnTo>
                      <a:pt x="106" y="211"/>
                    </a:lnTo>
                    <a:lnTo>
                      <a:pt x="100" y="209"/>
                    </a:lnTo>
                    <a:lnTo>
                      <a:pt x="82" y="202"/>
                    </a:lnTo>
                    <a:lnTo>
                      <a:pt x="64" y="193"/>
                    </a:lnTo>
                    <a:lnTo>
                      <a:pt x="50" y="180"/>
                    </a:lnTo>
                    <a:lnTo>
                      <a:pt x="39" y="167"/>
                    </a:lnTo>
                    <a:lnTo>
                      <a:pt x="32" y="149"/>
                    </a:lnTo>
                    <a:lnTo>
                      <a:pt x="29" y="131"/>
                    </a:lnTo>
                    <a:lnTo>
                      <a:pt x="29" y="111"/>
                    </a:lnTo>
                    <a:lnTo>
                      <a:pt x="35" y="91"/>
                    </a:lnTo>
                    <a:lnTo>
                      <a:pt x="42" y="76"/>
                    </a:lnTo>
                    <a:lnTo>
                      <a:pt x="51" y="62"/>
                    </a:lnTo>
                    <a:lnTo>
                      <a:pt x="62" y="49"/>
                    </a:lnTo>
                    <a:lnTo>
                      <a:pt x="73" y="38"/>
                    </a:lnTo>
                    <a:lnTo>
                      <a:pt x="84" y="28"/>
                    </a:lnTo>
                    <a:lnTo>
                      <a:pt x="96" y="18"/>
                    </a:lnTo>
                    <a:lnTo>
                      <a:pt x="106" y="9"/>
                    </a:lnTo>
                    <a:lnTo>
                      <a:pt x="114" y="1"/>
                    </a:lnTo>
                    <a:lnTo>
                      <a:pt x="106" y="0"/>
                    </a:lnTo>
                    <a:lnTo>
                      <a:pt x="93" y="6"/>
                    </a:lnTo>
                    <a:lnTo>
                      <a:pt x="76" y="18"/>
                    </a:lnTo>
                    <a:lnTo>
                      <a:pt x="56" y="36"/>
                    </a:lnTo>
                    <a:lnTo>
                      <a:pt x="37" y="57"/>
                    </a:lnTo>
                    <a:lnTo>
                      <a:pt x="20" y="80"/>
                    </a:lnTo>
                    <a:lnTo>
                      <a:pt x="7" y="106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0" name="Freeform 545"/>
              <p:cNvSpPr>
                <a:spLocks/>
              </p:cNvSpPr>
              <p:nvPr/>
            </p:nvSpPr>
            <p:spPr bwMode="auto">
              <a:xfrm>
                <a:off x="2698" y="2689"/>
                <a:ext cx="41" cy="52"/>
              </a:xfrm>
              <a:custGeom>
                <a:avLst/>
                <a:gdLst>
                  <a:gd name="T0" fmla="*/ 1 w 246"/>
                  <a:gd name="T1" fmla="*/ 1 h 310"/>
                  <a:gd name="T2" fmla="*/ 1 w 246"/>
                  <a:gd name="T3" fmla="*/ 1 h 310"/>
                  <a:gd name="T4" fmla="*/ 1 w 246"/>
                  <a:gd name="T5" fmla="*/ 1 h 310"/>
                  <a:gd name="T6" fmla="*/ 1 w 246"/>
                  <a:gd name="T7" fmla="*/ 1 h 310"/>
                  <a:gd name="T8" fmla="*/ 1 w 246"/>
                  <a:gd name="T9" fmla="*/ 1 h 310"/>
                  <a:gd name="T10" fmla="*/ 1 w 246"/>
                  <a:gd name="T11" fmla="*/ 1 h 310"/>
                  <a:gd name="T12" fmla="*/ 1 w 246"/>
                  <a:gd name="T13" fmla="*/ 1 h 310"/>
                  <a:gd name="T14" fmla="*/ 1 w 246"/>
                  <a:gd name="T15" fmla="*/ 1 h 310"/>
                  <a:gd name="T16" fmla="*/ 1 w 246"/>
                  <a:gd name="T17" fmla="*/ 1 h 310"/>
                  <a:gd name="T18" fmla="*/ 1 w 246"/>
                  <a:gd name="T19" fmla="*/ 1 h 310"/>
                  <a:gd name="T20" fmla="*/ 1 w 246"/>
                  <a:gd name="T21" fmla="*/ 1 h 310"/>
                  <a:gd name="T22" fmla="*/ 1 w 246"/>
                  <a:gd name="T23" fmla="*/ 2 h 310"/>
                  <a:gd name="T24" fmla="*/ 1 w 246"/>
                  <a:gd name="T25" fmla="*/ 2 h 310"/>
                  <a:gd name="T26" fmla="*/ 1 w 246"/>
                  <a:gd name="T27" fmla="*/ 2 h 310"/>
                  <a:gd name="T28" fmla="*/ 1 w 246"/>
                  <a:gd name="T29" fmla="*/ 1 h 310"/>
                  <a:gd name="T30" fmla="*/ 1 w 246"/>
                  <a:gd name="T31" fmla="*/ 1 h 310"/>
                  <a:gd name="T32" fmla="*/ 1 w 246"/>
                  <a:gd name="T33" fmla="*/ 1 h 310"/>
                  <a:gd name="T34" fmla="*/ 1 w 246"/>
                  <a:gd name="T35" fmla="*/ 1 h 310"/>
                  <a:gd name="T36" fmla="*/ 1 w 246"/>
                  <a:gd name="T37" fmla="*/ 1 h 310"/>
                  <a:gd name="T38" fmla="*/ 1 w 246"/>
                  <a:gd name="T39" fmla="*/ 1 h 310"/>
                  <a:gd name="T40" fmla="*/ 1 w 246"/>
                  <a:gd name="T41" fmla="*/ 1 h 310"/>
                  <a:gd name="T42" fmla="*/ 1 w 246"/>
                  <a:gd name="T43" fmla="*/ 1 h 310"/>
                  <a:gd name="T44" fmla="*/ 1 w 246"/>
                  <a:gd name="T45" fmla="*/ 0 h 310"/>
                  <a:gd name="T46" fmla="*/ 1 w 246"/>
                  <a:gd name="T47" fmla="*/ 0 h 310"/>
                  <a:gd name="T48" fmla="*/ 1 w 246"/>
                  <a:gd name="T49" fmla="*/ 0 h 310"/>
                  <a:gd name="T50" fmla="*/ 1 w 246"/>
                  <a:gd name="T51" fmla="*/ 0 h 310"/>
                  <a:gd name="T52" fmla="*/ 0 w 246"/>
                  <a:gd name="T53" fmla="*/ 0 h 310"/>
                  <a:gd name="T54" fmla="*/ 0 w 246"/>
                  <a:gd name="T55" fmla="*/ 0 h 310"/>
                  <a:gd name="T56" fmla="*/ 0 w 246"/>
                  <a:gd name="T57" fmla="*/ 0 h 310"/>
                  <a:gd name="T58" fmla="*/ 0 w 246"/>
                  <a:gd name="T59" fmla="*/ 0 h 310"/>
                  <a:gd name="T60" fmla="*/ 0 w 246"/>
                  <a:gd name="T61" fmla="*/ 0 h 310"/>
                  <a:gd name="T62" fmla="*/ 0 w 246"/>
                  <a:gd name="T63" fmla="*/ 0 h 310"/>
                  <a:gd name="T64" fmla="*/ 0 w 246"/>
                  <a:gd name="T65" fmla="*/ 0 h 310"/>
                  <a:gd name="T66" fmla="*/ 0 w 246"/>
                  <a:gd name="T67" fmla="*/ 0 h 310"/>
                  <a:gd name="T68" fmla="*/ 1 w 246"/>
                  <a:gd name="T69" fmla="*/ 0 h 310"/>
                  <a:gd name="T70" fmla="*/ 1 w 246"/>
                  <a:gd name="T71" fmla="*/ 0 h 310"/>
                  <a:gd name="T72" fmla="*/ 1 w 246"/>
                  <a:gd name="T73" fmla="*/ 1 h 310"/>
                  <a:gd name="T74" fmla="*/ 1 w 246"/>
                  <a:gd name="T75" fmla="*/ 1 h 3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46"/>
                  <a:gd name="T115" fmla="*/ 0 h 310"/>
                  <a:gd name="T116" fmla="*/ 246 w 246"/>
                  <a:gd name="T117" fmla="*/ 310 h 31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46" h="310">
                    <a:moveTo>
                      <a:pt x="199" y="116"/>
                    </a:moveTo>
                    <a:lnTo>
                      <a:pt x="207" y="124"/>
                    </a:lnTo>
                    <a:lnTo>
                      <a:pt x="214" y="133"/>
                    </a:lnTo>
                    <a:lnTo>
                      <a:pt x="219" y="143"/>
                    </a:lnTo>
                    <a:lnTo>
                      <a:pt x="223" y="154"/>
                    </a:lnTo>
                    <a:lnTo>
                      <a:pt x="225" y="164"/>
                    </a:lnTo>
                    <a:lnTo>
                      <a:pt x="225" y="176"/>
                    </a:lnTo>
                    <a:lnTo>
                      <a:pt x="221" y="187"/>
                    </a:lnTo>
                    <a:lnTo>
                      <a:pt x="216" y="197"/>
                    </a:lnTo>
                    <a:lnTo>
                      <a:pt x="208" y="209"/>
                    </a:lnTo>
                    <a:lnTo>
                      <a:pt x="199" y="219"/>
                    </a:lnTo>
                    <a:lnTo>
                      <a:pt x="188" y="228"/>
                    </a:lnTo>
                    <a:lnTo>
                      <a:pt x="177" y="238"/>
                    </a:lnTo>
                    <a:lnTo>
                      <a:pt x="166" y="246"/>
                    </a:lnTo>
                    <a:lnTo>
                      <a:pt x="154" y="255"/>
                    </a:lnTo>
                    <a:lnTo>
                      <a:pt x="143" y="264"/>
                    </a:lnTo>
                    <a:lnTo>
                      <a:pt x="132" y="274"/>
                    </a:lnTo>
                    <a:lnTo>
                      <a:pt x="129" y="278"/>
                    </a:lnTo>
                    <a:lnTo>
                      <a:pt x="126" y="282"/>
                    </a:lnTo>
                    <a:lnTo>
                      <a:pt x="124" y="287"/>
                    </a:lnTo>
                    <a:lnTo>
                      <a:pt x="121" y="292"/>
                    </a:lnTo>
                    <a:lnTo>
                      <a:pt x="120" y="296"/>
                    </a:lnTo>
                    <a:lnTo>
                      <a:pt x="120" y="301"/>
                    </a:lnTo>
                    <a:lnTo>
                      <a:pt x="121" y="305"/>
                    </a:lnTo>
                    <a:lnTo>
                      <a:pt x="125" y="309"/>
                    </a:lnTo>
                    <a:lnTo>
                      <a:pt x="130" y="310"/>
                    </a:lnTo>
                    <a:lnTo>
                      <a:pt x="134" y="310"/>
                    </a:lnTo>
                    <a:lnTo>
                      <a:pt x="139" y="309"/>
                    </a:lnTo>
                    <a:lnTo>
                      <a:pt x="143" y="305"/>
                    </a:lnTo>
                    <a:lnTo>
                      <a:pt x="154" y="293"/>
                    </a:lnTo>
                    <a:lnTo>
                      <a:pt x="167" y="280"/>
                    </a:lnTo>
                    <a:lnTo>
                      <a:pt x="180" y="269"/>
                    </a:lnTo>
                    <a:lnTo>
                      <a:pt x="194" y="257"/>
                    </a:lnTo>
                    <a:lnTo>
                      <a:pt x="207" y="246"/>
                    </a:lnTo>
                    <a:lnTo>
                      <a:pt x="219" y="233"/>
                    </a:lnTo>
                    <a:lnTo>
                      <a:pt x="231" y="219"/>
                    </a:lnTo>
                    <a:lnTo>
                      <a:pt x="239" y="204"/>
                    </a:lnTo>
                    <a:lnTo>
                      <a:pt x="245" y="187"/>
                    </a:lnTo>
                    <a:lnTo>
                      <a:pt x="246" y="170"/>
                    </a:lnTo>
                    <a:lnTo>
                      <a:pt x="242" y="153"/>
                    </a:lnTo>
                    <a:lnTo>
                      <a:pt x="236" y="136"/>
                    </a:lnTo>
                    <a:lnTo>
                      <a:pt x="227" y="120"/>
                    </a:lnTo>
                    <a:lnTo>
                      <a:pt x="215" y="107"/>
                    </a:lnTo>
                    <a:lnTo>
                      <a:pt x="201" y="94"/>
                    </a:lnTo>
                    <a:lnTo>
                      <a:pt x="187" y="82"/>
                    </a:lnTo>
                    <a:lnTo>
                      <a:pt x="177" y="74"/>
                    </a:lnTo>
                    <a:lnTo>
                      <a:pt x="165" y="68"/>
                    </a:lnTo>
                    <a:lnTo>
                      <a:pt x="152" y="60"/>
                    </a:lnTo>
                    <a:lnTo>
                      <a:pt x="139" y="51"/>
                    </a:lnTo>
                    <a:lnTo>
                      <a:pt x="126" y="43"/>
                    </a:lnTo>
                    <a:lnTo>
                      <a:pt x="112" y="35"/>
                    </a:lnTo>
                    <a:lnTo>
                      <a:pt x="98" y="28"/>
                    </a:lnTo>
                    <a:lnTo>
                      <a:pt x="85" y="22"/>
                    </a:lnTo>
                    <a:lnTo>
                      <a:pt x="72" y="16"/>
                    </a:lnTo>
                    <a:lnTo>
                      <a:pt x="59" y="10"/>
                    </a:lnTo>
                    <a:lnTo>
                      <a:pt x="46" y="7"/>
                    </a:lnTo>
                    <a:lnTo>
                      <a:pt x="35" y="3"/>
                    </a:lnTo>
                    <a:lnTo>
                      <a:pt x="24" y="1"/>
                    </a:lnTo>
                    <a:lnTo>
                      <a:pt x="15" y="0"/>
                    </a:lnTo>
                    <a:lnTo>
                      <a:pt x="7" y="1"/>
                    </a:lnTo>
                    <a:lnTo>
                      <a:pt x="0" y="3"/>
                    </a:lnTo>
                    <a:lnTo>
                      <a:pt x="8" y="6"/>
                    </a:lnTo>
                    <a:lnTo>
                      <a:pt x="17" y="9"/>
                    </a:lnTo>
                    <a:lnTo>
                      <a:pt x="28" y="14"/>
                    </a:lnTo>
                    <a:lnTo>
                      <a:pt x="38" y="18"/>
                    </a:lnTo>
                    <a:lnTo>
                      <a:pt x="51" y="24"/>
                    </a:lnTo>
                    <a:lnTo>
                      <a:pt x="64" y="30"/>
                    </a:lnTo>
                    <a:lnTo>
                      <a:pt x="78" y="37"/>
                    </a:lnTo>
                    <a:lnTo>
                      <a:pt x="92" y="43"/>
                    </a:lnTo>
                    <a:lnTo>
                      <a:pt x="106" y="51"/>
                    </a:lnTo>
                    <a:lnTo>
                      <a:pt x="120" y="60"/>
                    </a:lnTo>
                    <a:lnTo>
                      <a:pt x="134" y="69"/>
                    </a:lnTo>
                    <a:lnTo>
                      <a:pt x="148" y="78"/>
                    </a:lnTo>
                    <a:lnTo>
                      <a:pt x="163" y="87"/>
                    </a:lnTo>
                    <a:lnTo>
                      <a:pt x="175" y="96"/>
                    </a:lnTo>
                    <a:lnTo>
                      <a:pt x="187" y="105"/>
                    </a:lnTo>
                    <a:lnTo>
                      <a:pt x="199" y="116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1" name="Freeform 546"/>
              <p:cNvSpPr>
                <a:spLocks/>
              </p:cNvSpPr>
              <p:nvPr/>
            </p:nvSpPr>
            <p:spPr bwMode="auto">
              <a:xfrm>
                <a:off x="2653" y="2750"/>
                <a:ext cx="14" cy="31"/>
              </a:xfrm>
              <a:custGeom>
                <a:avLst/>
                <a:gdLst>
                  <a:gd name="T0" fmla="*/ 0 w 83"/>
                  <a:gd name="T1" fmla="*/ 0 h 187"/>
                  <a:gd name="T2" fmla="*/ 0 w 83"/>
                  <a:gd name="T3" fmla="*/ 0 h 187"/>
                  <a:gd name="T4" fmla="*/ 0 w 83"/>
                  <a:gd name="T5" fmla="*/ 0 h 187"/>
                  <a:gd name="T6" fmla="*/ 0 w 83"/>
                  <a:gd name="T7" fmla="*/ 0 h 187"/>
                  <a:gd name="T8" fmla="*/ 0 w 83"/>
                  <a:gd name="T9" fmla="*/ 0 h 187"/>
                  <a:gd name="T10" fmla="*/ 0 w 83"/>
                  <a:gd name="T11" fmla="*/ 0 h 187"/>
                  <a:gd name="T12" fmla="*/ 0 w 83"/>
                  <a:gd name="T13" fmla="*/ 0 h 187"/>
                  <a:gd name="T14" fmla="*/ 0 w 83"/>
                  <a:gd name="T15" fmla="*/ 0 h 187"/>
                  <a:gd name="T16" fmla="*/ 0 w 83"/>
                  <a:gd name="T17" fmla="*/ 0 h 187"/>
                  <a:gd name="T18" fmla="*/ 0 w 83"/>
                  <a:gd name="T19" fmla="*/ 0 h 187"/>
                  <a:gd name="T20" fmla="*/ 0 w 83"/>
                  <a:gd name="T21" fmla="*/ 0 h 187"/>
                  <a:gd name="T22" fmla="*/ 0 w 83"/>
                  <a:gd name="T23" fmla="*/ 0 h 187"/>
                  <a:gd name="T24" fmla="*/ 0 w 83"/>
                  <a:gd name="T25" fmla="*/ 0 h 187"/>
                  <a:gd name="T26" fmla="*/ 0 w 83"/>
                  <a:gd name="T27" fmla="*/ 1 h 187"/>
                  <a:gd name="T28" fmla="*/ 0 w 83"/>
                  <a:gd name="T29" fmla="*/ 1 h 187"/>
                  <a:gd name="T30" fmla="*/ 0 w 83"/>
                  <a:gd name="T31" fmla="*/ 1 h 187"/>
                  <a:gd name="T32" fmla="*/ 0 w 83"/>
                  <a:gd name="T33" fmla="*/ 1 h 187"/>
                  <a:gd name="T34" fmla="*/ 0 w 83"/>
                  <a:gd name="T35" fmla="*/ 1 h 187"/>
                  <a:gd name="T36" fmla="*/ 0 w 83"/>
                  <a:gd name="T37" fmla="*/ 1 h 187"/>
                  <a:gd name="T38" fmla="*/ 0 w 83"/>
                  <a:gd name="T39" fmla="*/ 1 h 187"/>
                  <a:gd name="T40" fmla="*/ 0 w 83"/>
                  <a:gd name="T41" fmla="*/ 0 h 187"/>
                  <a:gd name="T42" fmla="*/ 0 w 83"/>
                  <a:gd name="T43" fmla="*/ 0 h 187"/>
                  <a:gd name="T44" fmla="*/ 0 w 83"/>
                  <a:gd name="T45" fmla="*/ 0 h 187"/>
                  <a:gd name="T46" fmla="*/ 0 w 83"/>
                  <a:gd name="T47" fmla="*/ 0 h 187"/>
                  <a:gd name="T48" fmla="*/ 0 w 83"/>
                  <a:gd name="T49" fmla="*/ 0 h 1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3"/>
                  <a:gd name="T76" fmla="*/ 0 h 187"/>
                  <a:gd name="T77" fmla="*/ 83 w 83"/>
                  <a:gd name="T78" fmla="*/ 187 h 1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3" h="187">
                    <a:moveTo>
                      <a:pt x="31" y="14"/>
                    </a:moveTo>
                    <a:lnTo>
                      <a:pt x="29" y="8"/>
                    </a:lnTo>
                    <a:lnTo>
                      <a:pt x="25" y="3"/>
                    </a:lnTo>
                    <a:lnTo>
                      <a:pt x="19" y="1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3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5" y="42"/>
                    </a:lnTo>
                    <a:lnTo>
                      <a:pt x="15" y="71"/>
                    </a:lnTo>
                    <a:lnTo>
                      <a:pt x="27" y="100"/>
                    </a:lnTo>
                    <a:lnTo>
                      <a:pt x="41" y="127"/>
                    </a:lnTo>
                    <a:lnTo>
                      <a:pt x="55" y="151"/>
                    </a:lnTo>
                    <a:lnTo>
                      <a:pt x="68" y="171"/>
                    </a:lnTo>
                    <a:lnTo>
                      <a:pt x="77" y="184"/>
                    </a:lnTo>
                    <a:lnTo>
                      <a:pt x="83" y="187"/>
                    </a:lnTo>
                    <a:lnTo>
                      <a:pt x="80" y="174"/>
                    </a:lnTo>
                    <a:lnTo>
                      <a:pt x="75" y="158"/>
                    </a:lnTo>
                    <a:lnTo>
                      <a:pt x="68" y="138"/>
                    </a:lnTo>
                    <a:lnTo>
                      <a:pt x="59" y="113"/>
                    </a:lnTo>
                    <a:lnTo>
                      <a:pt x="51" y="88"/>
                    </a:lnTo>
                    <a:lnTo>
                      <a:pt x="43" y="63"/>
                    </a:lnTo>
                    <a:lnTo>
                      <a:pt x="36" y="38"/>
                    </a:lnTo>
                    <a:lnTo>
                      <a:pt x="3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2" name="Freeform 547"/>
              <p:cNvSpPr>
                <a:spLocks/>
              </p:cNvSpPr>
              <p:nvPr/>
            </p:nvSpPr>
            <p:spPr bwMode="auto">
              <a:xfrm>
                <a:off x="2647" y="2733"/>
                <a:ext cx="7" cy="16"/>
              </a:xfrm>
              <a:custGeom>
                <a:avLst/>
                <a:gdLst>
                  <a:gd name="T0" fmla="*/ 0 w 44"/>
                  <a:gd name="T1" fmla="*/ 0 h 94"/>
                  <a:gd name="T2" fmla="*/ 0 w 44"/>
                  <a:gd name="T3" fmla="*/ 0 h 94"/>
                  <a:gd name="T4" fmla="*/ 0 w 44"/>
                  <a:gd name="T5" fmla="*/ 0 h 94"/>
                  <a:gd name="T6" fmla="*/ 0 w 44"/>
                  <a:gd name="T7" fmla="*/ 0 h 94"/>
                  <a:gd name="T8" fmla="*/ 0 w 44"/>
                  <a:gd name="T9" fmla="*/ 0 h 94"/>
                  <a:gd name="T10" fmla="*/ 0 w 44"/>
                  <a:gd name="T11" fmla="*/ 0 h 94"/>
                  <a:gd name="T12" fmla="*/ 0 w 44"/>
                  <a:gd name="T13" fmla="*/ 0 h 94"/>
                  <a:gd name="T14" fmla="*/ 0 w 44"/>
                  <a:gd name="T15" fmla="*/ 0 h 94"/>
                  <a:gd name="T16" fmla="*/ 0 w 44"/>
                  <a:gd name="T17" fmla="*/ 0 h 94"/>
                  <a:gd name="T18" fmla="*/ 0 w 44"/>
                  <a:gd name="T19" fmla="*/ 0 h 94"/>
                  <a:gd name="T20" fmla="*/ 0 w 44"/>
                  <a:gd name="T21" fmla="*/ 0 h 94"/>
                  <a:gd name="T22" fmla="*/ 0 w 44"/>
                  <a:gd name="T23" fmla="*/ 0 h 94"/>
                  <a:gd name="T24" fmla="*/ 0 w 44"/>
                  <a:gd name="T25" fmla="*/ 0 h 94"/>
                  <a:gd name="T26" fmla="*/ 0 w 44"/>
                  <a:gd name="T27" fmla="*/ 0 h 94"/>
                  <a:gd name="T28" fmla="*/ 0 w 44"/>
                  <a:gd name="T29" fmla="*/ 1 h 94"/>
                  <a:gd name="T30" fmla="*/ 0 w 44"/>
                  <a:gd name="T31" fmla="*/ 1 h 94"/>
                  <a:gd name="T32" fmla="*/ 0 w 44"/>
                  <a:gd name="T33" fmla="*/ 1 h 94"/>
                  <a:gd name="T34" fmla="*/ 0 w 44"/>
                  <a:gd name="T35" fmla="*/ 0 h 94"/>
                  <a:gd name="T36" fmla="*/ 0 w 44"/>
                  <a:gd name="T37" fmla="*/ 0 h 94"/>
                  <a:gd name="T38" fmla="*/ 0 w 44"/>
                  <a:gd name="T39" fmla="*/ 0 h 94"/>
                  <a:gd name="T40" fmla="*/ 0 w 44"/>
                  <a:gd name="T41" fmla="*/ 0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94"/>
                  <a:gd name="T65" fmla="*/ 44 w 44"/>
                  <a:gd name="T66" fmla="*/ 94 h 9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94">
                    <a:moveTo>
                      <a:pt x="22" y="10"/>
                    </a:moveTo>
                    <a:lnTo>
                      <a:pt x="21" y="6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4"/>
                    </a:lnTo>
                    <a:lnTo>
                      <a:pt x="4" y="38"/>
                    </a:lnTo>
                    <a:lnTo>
                      <a:pt x="8" y="52"/>
                    </a:lnTo>
                    <a:lnTo>
                      <a:pt x="14" y="65"/>
                    </a:lnTo>
                    <a:lnTo>
                      <a:pt x="21" y="78"/>
                    </a:lnTo>
                    <a:lnTo>
                      <a:pt x="28" y="87"/>
                    </a:lnTo>
                    <a:lnTo>
                      <a:pt x="37" y="93"/>
                    </a:lnTo>
                    <a:lnTo>
                      <a:pt x="42" y="94"/>
                    </a:lnTo>
                    <a:lnTo>
                      <a:pt x="44" y="76"/>
                    </a:lnTo>
                    <a:lnTo>
                      <a:pt x="38" y="54"/>
                    </a:lnTo>
                    <a:lnTo>
                      <a:pt x="31" y="32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3" name="Freeform 548"/>
              <p:cNvSpPr>
                <a:spLocks/>
              </p:cNvSpPr>
              <p:nvPr/>
            </p:nvSpPr>
            <p:spPr bwMode="auto">
              <a:xfrm>
                <a:off x="2641" y="2722"/>
                <a:ext cx="6" cy="9"/>
              </a:xfrm>
              <a:custGeom>
                <a:avLst/>
                <a:gdLst>
                  <a:gd name="T0" fmla="*/ 0 w 38"/>
                  <a:gd name="T1" fmla="*/ 0 h 54"/>
                  <a:gd name="T2" fmla="*/ 0 w 38"/>
                  <a:gd name="T3" fmla="*/ 0 h 54"/>
                  <a:gd name="T4" fmla="*/ 0 w 38"/>
                  <a:gd name="T5" fmla="*/ 0 h 54"/>
                  <a:gd name="T6" fmla="*/ 0 w 38"/>
                  <a:gd name="T7" fmla="*/ 0 h 54"/>
                  <a:gd name="T8" fmla="*/ 0 w 38"/>
                  <a:gd name="T9" fmla="*/ 0 h 54"/>
                  <a:gd name="T10" fmla="*/ 0 w 38"/>
                  <a:gd name="T11" fmla="*/ 0 h 54"/>
                  <a:gd name="T12" fmla="*/ 0 w 38"/>
                  <a:gd name="T13" fmla="*/ 0 h 54"/>
                  <a:gd name="T14" fmla="*/ 0 w 38"/>
                  <a:gd name="T15" fmla="*/ 0 h 54"/>
                  <a:gd name="T16" fmla="*/ 0 w 38"/>
                  <a:gd name="T17" fmla="*/ 0 h 54"/>
                  <a:gd name="T18" fmla="*/ 0 w 38"/>
                  <a:gd name="T19" fmla="*/ 0 h 54"/>
                  <a:gd name="T20" fmla="*/ 0 w 38"/>
                  <a:gd name="T21" fmla="*/ 0 h 54"/>
                  <a:gd name="T22" fmla="*/ 0 w 38"/>
                  <a:gd name="T23" fmla="*/ 0 h 54"/>
                  <a:gd name="T24" fmla="*/ 0 w 38"/>
                  <a:gd name="T25" fmla="*/ 0 h 54"/>
                  <a:gd name="T26" fmla="*/ 0 w 38"/>
                  <a:gd name="T27" fmla="*/ 0 h 54"/>
                  <a:gd name="T28" fmla="*/ 0 w 38"/>
                  <a:gd name="T29" fmla="*/ 0 h 54"/>
                  <a:gd name="T30" fmla="*/ 0 w 38"/>
                  <a:gd name="T31" fmla="*/ 0 h 54"/>
                  <a:gd name="T32" fmla="*/ 0 w 38"/>
                  <a:gd name="T33" fmla="*/ 0 h 54"/>
                  <a:gd name="T34" fmla="*/ 0 w 38"/>
                  <a:gd name="T35" fmla="*/ 0 h 54"/>
                  <a:gd name="T36" fmla="*/ 0 w 38"/>
                  <a:gd name="T37" fmla="*/ 0 h 54"/>
                  <a:gd name="T38" fmla="*/ 0 w 38"/>
                  <a:gd name="T39" fmla="*/ 0 h 54"/>
                  <a:gd name="T40" fmla="*/ 0 w 38"/>
                  <a:gd name="T41" fmla="*/ 0 h 54"/>
                  <a:gd name="T42" fmla="*/ 0 w 38"/>
                  <a:gd name="T43" fmla="*/ 0 h 54"/>
                  <a:gd name="T44" fmla="*/ 0 w 38"/>
                  <a:gd name="T45" fmla="*/ 0 h 54"/>
                  <a:gd name="T46" fmla="*/ 0 w 38"/>
                  <a:gd name="T47" fmla="*/ 0 h 54"/>
                  <a:gd name="T48" fmla="*/ 0 w 38"/>
                  <a:gd name="T49" fmla="*/ 0 h 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54"/>
                  <a:gd name="T77" fmla="*/ 38 w 38"/>
                  <a:gd name="T78" fmla="*/ 54 h 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54">
                    <a:moveTo>
                      <a:pt x="20" y="7"/>
                    </a:moveTo>
                    <a:lnTo>
                      <a:pt x="20" y="8"/>
                    </a:lnTo>
                    <a:lnTo>
                      <a:pt x="19" y="4"/>
                    </a:lnTo>
                    <a:lnTo>
                      <a:pt x="15" y="1"/>
                    </a:lnTo>
                    <a:lnTo>
                      <a:pt x="12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1" y="17"/>
                    </a:lnTo>
                    <a:lnTo>
                      <a:pt x="4" y="24"/>
                    </a:lnTo>
                    <a:lnTo>
                      <a:pt x="8" y="32"/>
                    </a:lnTo>
                    <a:lnTo>
                      <a:pt x="14" y="39"/>
                    </a:lnTo>
                    <a:lnTo>
                      <a:pt x="20" y="46"/>
                    </a:lnTo>
                    <a:lnTo>
                      <a:pt x="27" y="50"/>
                    </a:lnTo>
                    <a:lnTo>
                      <a:pt x="33" y="54"/>
                    </a:lnTo>
                    <a:lnTo>
                      <a:pt x="38" y="54"/>
                    </a:lnTo>
                    <a:lnTo>
                      <a:pt x="36" y="42"/>
                    </a:lnTo>
                    <a:lnTo>
                      <a:pt x="32" y="29"/>
                    </a:lnTo>
                    <a:lnTo>
                      <a:pt x="25" y="16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4" name="Freeform 549"/>
              <p:cNvSpPr>
                <a:spLocks/>
              </p:cNvSpPr>
              <p:nvPr/>
            </p:nvSpPr>
            <p:spPr bwMode="auto">
              <a:xfrm>
                <a:off x="2636" y="2714"/>
                <a:ext cx="8" cy="6"/>
              </a:xfrm>
              <a:custGeom>
                <a:avLst/>
                <a:gdLst>
                  <a:gd name="T0" fmla="*/ 0 w 52"/>
                  <a:gd name="T1" fmla="*/ 0 h 36"/>
                  <a:gd name="T2" fmla="*/ 0 w 52"/>
                  <a:gd name="T3" fmla="*/ 0 h 36"/>
                  <a:gd name="T4" fmla="*/ 0 w 52"/>
                  <a:gd name="T5" fmla="*/ 0 h 36"/>
                  <a:gd name="T6" fmla="*/ 0 w 52"/>
                  <a:gd name="T7" fmla="*/ 0 h 36"/>
                  <a:gd name="T8" fmla="*/ 0 w 52"/>
                  <a:gd name="T9" fmla="*/ 0 h 36"/>
                  <a:gd name="T10" fmla="*/ 0 w 52"/>
                  <a:gd name="T11" fmla="*/ 0 h 36"/>
                  <a:gd name="T12" fmla="*/ 0 w 52"/>
                  <a:gd name="T13" fmla="*/ 0 h 36"/>
                  <a:gd name="T14" fmla="*/ 0 w 52"/>
                  <a:gd name="T15" fmla="*/ 0 h 36"/>
                  <a:gd name="T16" fmla="*/ 0 w 52"/>
                  <a:gd name="T17" fmla="*/ 0 h 36"/>
                  <a:gd name="T18" fmla="*/ 0 w 52"/>
                  <a:gd name="T19" fmla="*/ 0 h 36"/>
                  <a:gd name="T20" fmla="*/ 0 w 52"/>
                  <a:gd name="T21" fmla="*/ 0 h 36"/>
                  <a:gd name="T22" fmla="*/ 0 w 52"/>
                  <a:gd name="T23" fmla="*/ 0 h 36"/>
                  <a:gd name="T24" fmla="*/ 0 w 52"/>
                  <a:gd name="T25" fmla="*/ 0 h 36"/>
                  <a:gd name="T26" fmla="*/ 0 w 52"/>
                  <a:gd name="T27" fmla="*/ 0 h 36"/>
                  <a:gd name="T28" fmla="*/ 0 w 52"/>
                  <a:gd name="T29" fmla="*/ 0 h 36"/>
                  <a:gd name="T30" fmla="*/ 0 w 52"/>
                  <a:gd name="T31" fmla="*/ 0 h 36"/>
                  <a:gd name="T32" fmla="*/ 0 w 52"/>
                  <a:gd name="T33" fmla="*/ 0 h 36"/>
                  <a:gd name="T34" fmla="*/ 0 w 52"/>
                  <a:gd name="T35" fmla="*/ 0 h 36"/>
                  <a:gd name="T36" fmla="*/ 0 w 52"/>
                  <a:gd name="T37" fmla="*/ 0 h 36"/>
                  <a:gd name="T38" fmla="*/ 0 w 52"/>
                  <a:gd name="T39" fmla="*/ 0 h 36"/>
                  <a:gd name="T40" fmla="*/ 0 w 52"/>
                  <a:gd name="T41" fmla="*/ 0 h 36"/>
                  <a:gd name="T42" fmla="*/ 0 w 52"/>
                  <a:gd name="T43" fmla="*/ 0 h 36"/>
                  <a:gd name="T44" fmla="*/ 0 w 52"/>
                  <a:gd name="T45" fmla="*/ 0 h 36"/>
                  <a:gd name="T46" fmla="*/ 0 w 52"/>
                  <a:gd name="T47" fmla="*/ 0 h 36"/>
                  <a:gd name="T48" fmla="*/ 0 w 52"/>
                  <a:gd name="T49" fmla="*/ 0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2"/>
                  <a:gd name="T76" fmla="*/ 0 h 36"/>
                  <a:gd name="T77" fmla="*/ 52 w 52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2" h="36">
                    <a:moveTo>
                      <a:pt x="41" y="27"/>
                    </a:moveTo>
                    <a:lnTo>
                      <a:pt x="46" y="24"/>
                    </a:lnTo>
                    <a:lnTo>
                      <a:pt x="51" y="21"/>
                    </a:lnTo>
                    <a:lnTo>
                      <a:pt x="52" y="16"/>
                    </a:lnTo>
                    <a:lnTo>
                      <a:pt x="52" y="12"/>
                    </a:lnTo>
                    <a:lnTo>
                      <a:pt x="50" y="6"/>
                    </a:lnTo>
                    <a:lnTo>
                      <a:pt x="46" y="2"/>
                    </a:lnTo>
                    <a:lnTo>
                      <a:pt x="41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1" y="4"/>
                    </a:lnTo>
                    <a:lnTo>
                      <a:pt x="13" y="8"/>
                    </a:lnTo>
                    <a:lnTo>
                      <a:pt x="6" y="15"/>
                    </a:lnTo>
                    <a:lnTo>
                      <a:pt x="3" y="22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4" y="33"/>
                    </a:lnTo>
                    <a:lnTo>
                      <a:pt x="9" y="36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4" y="33"/>
                    </a:lnTo>
                    <a:lnTo>
                      <a:pt x="30" y="32"/>
                    </a:lnTo>
                    <a:lnTo>
                      <a:pt x="36" y="30"/>
                    </a:lnTo>
                    <a:lnTo>
                      <a:pt x="41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5" name="Freeform 550"/>
              <p:cNvSpPr>
                <a:spLocks/>
              </p:cNvSpPr>
              <p:nvPr/>
            </p:nvSpPr>
            <p:spPr bwMode="auto">
              <a:xfrm>
                <a:off x="2596" y="2704"/>
                <a:ext cx="33" cy="39"/>
              </a:xfrm>
              <a:custGeom>
                <a:avLst/>
                <a:gdLst>
                  <a:gd name="T0" fmla="*/ 0 w 198"/>
                  <a:gd name="T1" fmla="*/ 0 h 236"/>
                  <a:gd name="T2" fmla="*/ 0 w 198"/>
                  <a:gd name="T3" fmla="*/ 0 h 236"/>
                  <a:gd name="T4" fmla="*/ 0 w 198"/>
                  <a:gd name="T5" fmla="*/ 0 h 236"/>
                  <a:gd name="T6" fmla="*/ 0 w 198"/>
                  <a:gd name="T7" fmla="*/ 0 h 236"/>
                  <a:gd name="T8" fmla="*/ 0 w 198"/>
                  <a:gd name="T9" fmla="*/ 0 h 236"/>
                  <a:gd name="T10" fmla="*/ 0 w 198"/>
                  <a:gd name="T11" fmla="*/ 0 h 236"/>
                  <a:gd name="T12" fmla="*/ 0 w 198"/>
                  <a:gd name="T13" fmla="*/ 0 h 236"/>
                  <a:gd name="T14" fmla="*/ 0 w 198"/>
                  <a:gd name="T15" fmla="*/ 0 h 236"/>
                  <a:gd name="T16" fmla="*/ 0 w 198"/>
                  <a:gd name="T17" fmla="*/ 1 h 236"/>
                  <a:gd name="T18" fmla="*/ 0 w 198"/>
                  <a:gd name="T19" fmla="*/ 1 h 236"/>
                  <a:gd name="T20" fmla="*/ 0 w 198"/>
                  <a:gd name="T21" fmla="*/ 1 h 236"/>
                  <a:gd name="T22" fmla="*/ 0 w 198"/>
                  <a:gd name="T23" fmla="*/ 1 h 236"/>
                  <a:gd name="T24" fmla="*/ 0 w 198"/>
                  <a:gd name="T25" fmla="*/ 1 h 236"/>
                  <a:gd name="T26" fmla="*/ 0 w 198"/>
                  <a:gd name="T27" fmla="*/ 1 h 236"/>
                  <a:gd name="T28" fmla="*/ 0 w 198"/>
                  <a:gd name="T29" fmla="*/ 1 h 236"/>
                  <a:gd name="T30" fmla="*/ 1 w 198"/>
                  <a:gd name="T31" fmla="*/ 1 h 236"/>
                  <a:gd name="T32" fmla="*/ 1 w 198"/>
                  <a:gd name="T33" fmla="*/ 1 h 236"/>
                  <a:gd name="T34" fmla="*/ 1 w 198"/>
                  <a:gd name="T35" fmla="*/ 1 h 236"/>
                  <a:gd name="T36" fmla="*/ 1 w 198"/>
                  <a:gd name="T37" fmla="*/ 1 h 236"/>
                  <a:gd name="T38" fmla="*/ 1 w 198"/>
                  <a:gd name="T39" fmla="*/ 1 h 236"/>
                  <a:gd name="T40" fmla="*/ 1 w 198"/>
                  <a:gd name="T41" fmla="*/ 1 h 236"/>
                  <a:gd name="T42" fmla="*/ 1 w 198"/>
                  <a:gd name="T43" fmla="*/ 1 h 236"/>
                  <a:gd name="T44" fmla="*/ 1 w 198"/>
                  <a:gd name="T45" fmla="*/ 1 h 236"/>
                  <a:gd name="T46" fmla="*/ 1 w 198"/>
                  <a:gd name="T47" fmla="*/ 1 h 236"/>
                  <a:gd name="T48" fmla="*/ 1 w 198"/>
                  <a:gd name="T49" fmla="*/ 1 h 236"/>
                  <a:gd name="T50" fmla="*/ 1 w 198"/>
                  <a:gd name="T51" fmla="*/ 1 h 236"/>
                  <a:gd name="T52" fmla="*/ 1 w 198"/>
                  <a:gd name="T53" fmla="*/ 1 h 236"/>
                  <a:gd name="T54" fmla="*/ 1 w 198"/>
                  <a:gd name="T55" fmla="*/ 1 h 236"/>
                  <a:gd name="T56" fmla="*/ 1 w 198"/>
                  <a:gd name="T57" fmla="*/ 1 h 236"/>
                  <a:gd name="T58" fmla="*/ 1 w 198"/>
                  <a:gd name="T59" fmla="*/ 1 h 236"/>
                  <a:gd name="T60" fmla="*/ 0 w 198"/>
                  <a:gd name="T61" fmla="*/ 1 h 236"/>
                  <a:gd name="T62" fmla="*/ 0 w 198"/>
                  <a:gd name="T63" fmla="*/ 1 h 236"/>
                  <a:gd name="T64" fmla="*/ 0 w 198"/>
                  <a:gd name="T65" fmla="*/ 1 h 236"/>
                  <a:gd name="T66" fmla="*/ 0 w 198"/>
                  <a:gd name="T67" fmla="*/ 1 h 236"/>
                  <a:gd name="T68" fmla="*/ 0 w 198"/>
                  <a:gd name="T69" fmla="*/ 1 h 236"/>
                  <a:gd name="T70" fmla="*/ 0 w 198"/>
                  <a:gd name="T71" fmla="*/ 1 h 236"/>
                  <a:gd name="T72" fmla="*/ 0 w 198"/>
                  <a:gd name="T73" fmla="*/ 1 h 236"/>
                  <a:gd name="T74" fmla="*/ 0 w 198"/>
                  <a:gd name="T75" fmla="*/ 1 h 236"/>
                  <a:gd name="T76" fmla="*/ 0 w 198"/>
                  <a:gd name="T77" fmla="*/ 1 h 236"/>
                  <a:gd name="T78" fmla="*/ 0 w 198"/>
                  <a:gd name="T79" fmla="*/ 0 h 236"/>
                  <a:gd name="T80" fmla="*/ 0 w 198"/>
                  <a:gd name="T81" fmla="*/ 0 h 236"/>
                  <a:gd name="T82" fmla="*/ 0 w 198"/>
                  <a:gd name="T83" fmla="*/ 0 h 236"/>
                  <a:gd name="T84" fmla="*/ 0 w 198"/>
                  <a:gd name="T85" fmla="*/ 0 h 236"/>
                  <a:gd name="T86" fmla="*/ 0 w 198"/>
                  <a:gd name="T87" fmla="*/ 0 h 236"/>
                  <a:gd name="T88" fmla="*/ 0 w 198"/>
                  <a:gd name="T89" fmla="*/ 0 h 236"/>
                  <a:gd name="T90" fmla="*/ 1 w 198"/>
                  <a:gd name="T91" fmla="*/ 0 h 236"/>
                  <a:gd name="T92" fmla="*/ 1 w 198"/>
                  <a:gd name="T93" fmla="*/ 0 h 236"/>
                  <a:gd name="T94" fmla="*/ 1 w 198"/>
                  <a:gd name="T95" fmla="*/ 0 h 236"/>
                  <a:gd name="T96" fmla="*/ 1 w 198"/>
                  <a:gd name="T97" fmla="*/ 0 h 236"/>
                  <a:gd name="T98" fmla="*/ 1 w 198"/>
                  <a:gd name="T99" fmla="*/ 0 h 236"/>
                  <a:gd name="T100" fmla="*/ 1 w 198"/>
                  <a:gd name="T101" fmla="*/ 0 h 236"/>
                  <a:gd name="T102" fmla="*/ 1 w 198"/>
                  <a:gd name="T103" fmla="*/ 0 h 236"/>
                  <a:gd name="T104" fmla="*/ 1 w 198"/>
                  <a:gd name="T105" fmla="*/ 0 h 236"/>
                  <a:gd name="T106" fmla="*/ 1 w 198"/>
                  <a:gd name="T107" fmla="*/ 0 h 236"/>
                  <a:gd name="T108" fmla="*/ 1 w 198"/>
                  <a:gd name="T109" fmla="*/ 0 h 236"/>
                  <a:gd name="T110" fmla="*/ 1 w 198"/>
                  <a:gd name="T111" fmla="*/ 0 h 236"/>
                  <a:gd name="T112" fmla="*/ 1 w 198"/>
                  <a:gd name="T113" fmla="*/ 0 h 236"/>
                  <a:gd name="T114" fmla="*/ 1 w 198"/>
                  <a:gd name="T115" fmla="*/ 0 h 236"/>
                  <a:gd name="T116" fmla="*/ 1 w 198"/>
                  <a:gd name="T117" fmla="*/ 0 h 236"/>
                  <a:gd name="T118" fmla="*/ 0 w 198"/>
                  <a:gd name="T119" fmla="*/ 0 h 236"/>
                  <a:gd name="T120" fmla="*/ 0 w 198"/>
                  <a:gd name="T121" fmla="*/ 0 h 2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98"/>
                  <a:gd name="T184" fmla="*/ 0 h 236"/>
                  <a:gd name="T185" fmla="*/ 198 w 198"/>
                  <a:gd name="T186" fmla="*/ 236 h 2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98" h="236">
                    <a:moveTo>
                      <a:pt x="73" y="36"/>
                    </a:moveTo>
                    <a:lnTo>
                      <a:pt x="58" y="46"/>
                    </a:lnTo>
                    <a:lnTo>
                      <a:pt x="46" y="58"/>
                    </a:lnTo>
                    <a:lnTo>
                      <a:pt x="33" y="72"/>
                    </a:lnTo>
                    <a:lnTo>
                      <a:pt x="22" y="85"/>
                    </a:lnTo>
                    <a:lnTo>
                      <a:pt x="14" y="100"/>
                    </a:lnTo>
                    <a:lnTo>
                      <a:pt x="7" y="115"/>
                    </a:lnTo>
                    <a:lnTo>
                      <a:pt x="2" y="130"/>
                    </a:lnTo>
                    <a:lnTo>
                      <a:pt x="0" y="146"/>
                    </a:lnTo>
                    <a:lnTo>
                      <a:pt x="2" y="170"/>
                    </a:lnTo>
                    <a:lnTo>
                      <a:pt x="12" y="190"/>
                    </a:lnTo>
                    <a:lnTo>
                      <a:pt x="26" y="207"/>
                    </a:lnTo>
                    <a:lnTo>
                      <a:pt x="43" y="220"/>
                    </a:lnTo>
                    <a:lnTo>
                      <a:pt x="64" y="229"/>
                    </a:lnTo>
                    <a:lnTo>
                      <a:pt x="88" y="235"/>
                    </a:lnTo>
                    <a:lnTo>
                      <a:pt x="110" y="236"/>
                    </a:lnTo>
                    <a:lnTo>
                      <a:pt x="132" y="232"/>
                    </a:lnTo>
                    <a:lnTo>
                      <a:pt x="137" y="232"/>
                    </a:lnTo>
                    <a:lnTo>
                      <a:pt x="142" y="230"/>
                    </a:lnTo>
                    <a:lnTo>
                      <a:pt x="145" y="226"/>
                    </a:lnTo>
                    <a:lnTo>
                      <a:pt x="146" y="221"/>
                    </a:lnTo>
                    <a:lnTo>
                      <a:pt x="145" y="219"/>
                    </a:lnTo>
                    <a:lnTo>
                      <a:pt x="142" y="219"/>
                    </a:lnTo>
                    <a:lnTo>
                      <a:pt x="137" y="217"/>
                    </a:lnTo>
                    <a:lnTo>
                      <a:pt x="131" y="217"/>
                    </a:lnTo>
                    <a:lnTo>
                      <a:pt x="124" y="217"/>
                    </a:lnTo>
                    <a:lnTo>
                      <a:pt x="118" y="217"/>
                    </a:lnTo>
                    <a:lnTo>
                      <a:pt x="112" y="217"/>
                    </a:lnTo>
                    <a:lnTo>
                      <a:pt x="109" y="217"/>
                    </a:lnTo>
                    <a:lnTo>
                      <a:pt x="97" y="216"/>
                    </a:lnTo>
                    <a:lnTo>
                      <a:pt x="87" y="215"/>
                    </a:lnTo>
                    <a:lnTo>
                      <a:pt x="75" y="214"/>
                    </a:lnTo>
                    <a:lnTo>
                      <a:pt x="63" y="211"/>
                    </a:lnTo>
                    <a:lnTo>
                      <a:pt x="51" y="207"/>
                    </a:lnTo>
                    <a:lnTo>
                      <a:pt x="40" y="199"/>
                    </a:lnTo>
                    <a:lnTo>
                      <a:pt x="29" y="189"/>
                    </a:lnTo>
                    <a:lnTo>
                      <a:pt x="17" y="174"/>
                    </a:lnTo>
                    <a:lnTo>
                      <a:pt x="15" y="157"/>
                    </a:lnTo>
                    <a:lnTo>
                      <a:pt x="16" y="141"/>
                    </a:lnTo>
                    <a:lnTo>
                      <a:pt x="21" y="124"/>
                    </a:lnTo>
                    <a:lnTo>
                      <a:pt x="28" y="109"/>
                    </a:lnTo>
                    <a:lnTo>
                      <a:pt x="39" y="96"/>
                    </a:lnTo>
                    <a:lnTo>
                      <a:pt x="50" y="82"/>
                    </a:lnTo>
                    <a:lnTo>
                      <a:pt x="63" y="70"/>
                    </a:lnTo>
                    <a:lnTo>
                      <a:pt x="78" y="59"/>
                    </a:lnTo>
                    <a:lnTo>
                      <a:pt x="94" y="49"/>
                    </a:lnTo>
                    <a:lnTo>
                      <a:pt x="110" y="39"/>
                    </a:lnTo>
                    <a:lnTo>
                      <a:pt x="126" y="31"/>
                    </a:lnTo>
                    <a:lnTo>
                      <a:pt x="142" y="24"/>
                    </a:lnTo>
                    <a:lnTo>
                      <a:pt x="158" y="19"/>
                    </a:lnTo>
                    <a:lnTo>
                      <a:pt x="172" y="13"/>
                    </a:lnTo>
                    <a:lnTo>
                      <a:pt x="186" y="10"/>
                    </a:lnTo>
                    <a:lnTo>
                      <a:pt x="198" y="7"/>
                    </a:lnTo>
                    <a:lnTo>
                      <a:pt x="190" y="3"/>
                    </a:lnTo>
                    <a:lnTo>
                      <a:pt x="177" y="0"/>
                    </a:lnTo>
                    <a:lnTo>
                      <a:pt x="162" y="3"/>
                    </a:lnTo>
                    <a:lnTo>
                      <a:pt x="144" y="6"/>
                    </a:lnTo>
                    <a:lnTo>
                      <a:pt x="124" y="12"/>
                    </a:lnTo>
                    <a:lnTo>
                      <a:pt x="105" y="19"/>
                    </a:lnTo>
                    <a:lnTo>
                      <a:pt x="88" y="28"/>
                    </a:lnTo>
                    <a:lnTo>
                      <a:pt x="7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6" name="Freeform 551"/>
              <p:cNvSpPr>
                <a:spLocks/>
              </p:cNvSpPr>
              <p:nvPr/>
            </p:nvSpPr>
            <p:spPr bwMode="auto">
              <a:xfrm>
                <a:off x="2652" y="2704"/>
                <a:ext cx="22" cy="30"/>
              </a:xfrm>
              <a:custGeom>
                <a:avLst/>
                <a:gdLst>
                  <a:gd name="T0" fmla="*/ 1 w 128"/>
                  <a:gd name="T1" fmla="*/ 0 h 183"/>
                  <a:gd name="T2" fmla="*/ 1 w 128"/>
                  <a:gd name="T3" fmla="*/ 0 h 183"/>
                  <a:gd name="T4" fmla="*/ 1 w 128"/>
                  <a:gd name="T5" fmla="*/ 0 h 183"/>
                  <a:gd name="T6" fmla="*/ 1 w 128"/>
                  <a:gd name="T7" fmla="*/ 0 h 183"/>
                  <a:gd name="T8" fmla="*/ 1 w 128"/>
                  <a:gd name="T9" fmla="*/ 0 h 183"/>
                  <a:gd name="T10" fmla="*/ 0 w 128"/>
                  <a:gd name="T11" fmla="*/ 1 h 183"/>
                  <a:gd name="T12" fmla="*/ 0 w 128"/>
                  <a:gd name="T13" fmla="*/ 1 h 183"/>
                  <a:gd name="T14" fmla="*/ 0 w 128"/>
                  <a:gd name="T15" fmla="*/ 1 h 183"/>
                  <a:gd name="T16" fmla="*/ 0 w 128"/>
                  <a:gd name="T17" fmla="*/ 1 h 183"/>
                  <a:gd name="T18" fmla="*/ 0 w 128"/>
                  <a:gd name="T19" fmla="*/ 1 h 183"/>
                  <a:gd name="T20" fmla="*/ 0 w 128"/>
                  <a:gd name="T21" fmla="*/ 1 h 183"/>
                  <a:gd name="T22" fmla="*/ 0 w 128"/>
                  <a:gd name="T23" fmla="*/ 1 h 183"/>
                  <a:gd name="T24" fmla="*/ 0 w 128"/>
                  <a:gd name="T25" fmla="*/ 1 h 183"/>
                  <a:gd name="T26" fmla="*/ 0 w 128"/>
                  <a:gd name="T27" fmla="*/ 1 h 183"/>
                  <a:gd name="T28" fmla="*/ 0 w 128"/>
                  <a:gd name="T29" fmla="*/ 1 h 183"/>
                  <a:gd name="T30" fmla="*/ 0 w 128"/>
                  <a:gd name="T31" fmla="*/ 1 h 183"/>
                  <a:gd name="T32" fmla="*/ 0 w 128"/>
                  <a:gd name="T33" fmla="*/ 1 h 183"/>
                  <a:gd name="T34" fmla="*/ 0 w 128"/>
                  <a:gd name="T35" fmla="*/ 1 h 183"/>
                  <a:gd name="T36" fmla="*/ 0 w 128"/>
                  <a:gd name="T37" fmla="*/ 1 h 183"/>
                  <a:gd name="T38" fmla="*/ 1 w 128"/>
                  <a:gd name="T39" fmla="*/ 1 h 183"/>
                  <a:gd name="T40" fmla="*/ 1 w 128"/>
                  <a:gd name="T41" fmla="*/ 1 h 183"/>
                  <a:gd name="T42" fmla="*/ 1 w 128"/>
                  <a:gd name="T43" fmla="*/ 0 h 183"/>
                  <a:gd name="T44" fmla="*/ 1 w 128"/>
                  <a:gd name="T45" fmla="*/ 0 h 183"/>
                  <a:gd name="T46" fmla="*/ 1 w 128"/>
                  <a:gd name="T47" fmla="*/ 0 h 183"/>
                  <a:gd name="T48" fmla="*/ 1 w 128"/>
                  <a:gd name="T49" fmla="*/ 0 h 183"/>
                  <a:gd name="T50" fmla="*/ 1 w 128"/>
                  <a:gd name="T51" fmla="*/ 0 h 183"/>
                  <a:gd name="T52" fmla="*/ 1 w 128"/>
                  <a:gd name="T53" fmla="*/ 0 h 183"/>
                  <a:gd name="T54" fmla="*/ 0 w 128"/>
                  <a:gd name="T55" fmla="*/ 0 h 183"/>
                  <a:gd name="T56" fmla="*/ 0 w 128"/>
                  <a:gd name="T57" fmla="*/ 0 h 183"/>
                  <a:gd name="T58" fmla="*/ 0 w 128"/>
                  <a:gd name="T59" fmla="*/ 0 h 183"/>
                  <a:gd name="T60" fmla="*/ 0 w 128"/>
                  <a:gd name="T61" fmla="*/ 0 h 183"/>
                  <a:gd name="T62" fmla="*/ 0 w 128"/>
                  <a:gd name="T63" fmla="*/ 0 h 183"/>
                  <a:gd name="T64" fmla="*/ 0 w 128"/>
                  <a:gd name="T65" fmla="*/ 0 h 183"/>
                  <a:gd name="T66" fmla="*/ 0 w 128"/>
                  <a:gd name="T67" fmla="*/ 0 h 183"/>
                  <a:gd name="T68" fmla="*/ 0 w 128"/>
                  <a:gd name="T69" fmla="*/ 0 h 183"/>
                  <a:gd name="T70" fmla="*/ 0 w 128"/>
                  <a:gd name="T71" fmla="*/ 0 h 183"/>
                  <a:gd name="T72" fmla="*/ 0 w 128"/>
                  <a:gd name="T73" fmla="*/ 0 h 183"/>
                  <a:gd name="T74" fmla="*/ 0 w 128"/>
                  <a:gd name="T75" fmla="*/ 0 h 183"/>
                  <a:gd name="T76" fmla="*/ 1 w 128"/>
                  <a:gd name="T77" fmla="*/ 0 h 183"/>
                  <a:gd name="T78" fmla="*/ 1 w 128"/>
                  <a:gd name="T79" fmla="*/ 0 h 183"/>
                  <a:gd name="T80" fmla="*/ 1 w 128"/>
                  <a:gd name="T81" fmla="*/ 0 h 18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8"/>
                  <a:gd name="T124" fmla="*/ 0 h 183"/>
                  <a:gd name="T125" fmla="*/ 128 w 128"/>
                  <a:gd name="T126" fmla="*/ 183 h 18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8" h="183">
                    <a:moveTo>
                      <a:pt x="108" y="61"/>
                    </a:moveTo>
                    <a:lnTo>
                      <a:pt x="111" y="80"/>
                    </a:lnTo>
                    <a:lnTo>
                      <a:pt x="109" y="97"/>
                    </a:lnTo>
                    <a:lnTo>
                      <a:pt x="101" y="110"/>
                    </a:lnTo>
                    <a:lnTo>
                      <a:pt x="89" y="123"/>
                    </a:lnTo>
                    <a:lnTo>
                      <a:pt x="75" y="134"/>
                    </a:lnTo>
                    <a:lnTo>
                      <a:pt x="60" y="145"/>
                    </a:lnTo>
                    <a:lnTo>
                      <a:pt x="43" y="156"/>
                    </a:lnTo>
                    <a:lnTo>
                      <a:pt x="29" y="167"/>
                    </a:lnTo>
                    <a:lnTo>
                      <a:pt x="27" y="170"/>
                    </a:lnTo>
                    <a:lnTo>
                      <a:pt x="26" y="172"/>
                    </a:lnTo>
                    <a:lnTo>
                      <a:pt x="26" y="176"/>
                    </a:lnTo>
                    <a:lnTo>
                      <a:pt x="28" y="179"/>
                    </a:lnTo>
                    <a:lnTo>
                      <a:pt x="30" y="182"/>
                    </a:lnTo>
                    <a:lnTo>
                      <a:pt x="34" y="183"/>
                    </a:lnTo>
                    <a:lnTo>
                      <a:pt x="37" y="183"/>
                    </a:lnTo>
                    <a:lnTo>
                      <a:pt x="41" y="182"/>
                    </a:lnTo>
                    <a:lnTo>
                      <a:pt x="58" y="171"/>
                    </a:lnTo>
                    <a:lnTo>
                      <a:pt x="76" y="160"/>
                    </a:lnTo>
                    <a:lnTo>
                      <a:pt x="92" y="147"/>
                    </a:lnTo>
                    <a:lnTo>
                      <a:pt x="108" y="132"/>
                    </a:lnTo>
                    <a:lnTo>
                      <a:pt x="118" y="116"/>
                    </a:lnTo>
                    <a:lnTo>
                      <a:pt x="125" y="98"/>
                    </a:lnTo>
                    <a:lnTo>
                      <a:pt x="128" y="78"/>
                    </a:lnTo>
                    <a:lnTo>
                      <a:pt x="123" y="58"/>
                    </a:lnTo>
                    <a:lnTo>
                      <a:pt x="112" y="41"/>
                    </a:lnTo>
                    <a:lnTo>
                      <a:pt x="98" y="28"/>
                    </a:lnTo>
                    <a:lnTo>
                      <a:pt x="80" y="16"/>
                    </a:lnTo>
                    <a:lnTo>
                      <a:pt x="61" y="8"/>
                    </a:lnTo>
                    <a:lnTo>
                      <a:pt x="41" y="2"/>
                    </a:lnTo>
                    <a:lnTo>
                      <a:pt x="23" y="0"/>
                    </a:lnTo>
                    <a:lnTo>
                      <a:pt x="9" y="1"/>
                    </a:lnTo>
                    <a:lnTo>
                      <a:pt x="0" y="6"/>
                    </a:lnTo>
                    <a:lnTo>
                      <a:pt x="16" y="10"/>
                    </a:lnTo>
                    <a:lnTo>
                      <a:pt x="33" y="14"/>
                    </a:lnTo>
                    <a:lnTo>
                      <a:pt x="48" y="17"/>
                    </a:lnTo>
                    <a:lnTo>
                      <a:pt x="63" y="22"/>
                    </a:lnTo>
                    <a:lnTo>
                      <a:pt x="77" y="28"/>
                    </a:lnTo>
                    <a:lnTo>
                      <a:pt x="90" y="36"/>
                    </a:lnTo>
                    <a:lnTo>
                      <a:pt x="101" y="46"/>
                    </a:lnTo>
                    <a:lnTo>
                      <a:pt x="108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7" name="Freeform 552"/>
              <p:cNvSpPr>
                <a:spLocks/>
              </p:cNvSpPr>
              <p:nvPr/>
            </p:nvSpPr>
            <p:spPr bwMode="auto">
              <a:xfrm>
                <a:off x="2575" y="2697"/>
                <a:ext cx="53" cy="63"/>
              </a:xfrm>
              <a:custGeom>
                <a:avLst/>
                <a:gdLst>
                  <a:gd name="T0" fmla="*/ 0 w 323"/>
                  <a:gd name="T1" fmla="*/ 0 h 379"/>
                  <a:gd name="T2" fmla="*/ 0 w 323"/>
                  <a:gd name="T3" fmla="*/ 0 h 379"/>
                  <a:gd name="T4" fmla="*/ 0 w 323"/>
                  <a:gd name="T5" fmla="*/ 1 h 379"/>
                  <a:gd name="T6" fmla="*/ 0 w 323"/>
                  <a:gd name="T7" fmla="*/ 1 h 379"/>
                  <a:gd name="T8" fmla="*/ 0 w 323"/>
                  <a:gd name="T9" fmla="*/ 1 h 379"/>
                  <a:gd name="T10" fmla="*/ 0 w 323"/>
                  <a:gd name="T11" fmla="*/ 1 h 379"/>
                  <a:gd name="T12" fmla="*/ 0 w 323"/>
                  <a:gd name="T13" fmla="*/ 1 h 379"/>
                  <a:gd name="T14" fmla="*/ 0 w 323"/>
                  <a:gd name="T15" fmla="*/ 1 h 379"/>
                  <a:gd name="T16" fmla="*/ 0 w 323"/>
                  <a:gd name="T17" fmla="*/ 1 h 379"/>
                  <a:gd name="T18" fmla="*/ 0 w 323"/>
                  <a:gd name="T19" fmla="*/ 1 h 379"/>
                  <a:gd name="T20" fmla="*/ 0 w 323"/>
                  <a:gd name="T21" fmla="*/ 2 h 379"/>
                  <a:gd name="T22" fmla="*/ 1 w 323"/>
                  <a:gd name="T23" fmla="*/ 2 h 379"/>
                  <a:gd name="T24" fmla="*/ 1 w 323"/>
                  <a:gd name="T25" fmla="*/ 2 h 379"/>
                  <a:gd name="T26" fmla="*/ 1 w 323"/>
                  <a:gd name="T27" fmla="*/ 2 h 379"/>
                  <a:gd name="T28" fmla="*/ 1 w 323"/>
                  <a:gd name="T29" fmla="*/ 2 h 379"/>
                  <a:gd name="T30" fmla="*/ 1 w 323"/>
                  <a:gd name="T31" fmla="*/ 2 h 379"/>
                  <a:gd name="T32" fmla="*/ 1 w 323"/>
                  <a:gd name="T33" fmla="*/ 2 h 379"/>
                  <a:gd name="T34" fmla="*/ 1 w 323"/>
                  <a:gd name="T35" fmla="*/ 2 h 379"/>
                  <a:gd name="T36" fmla="*/ 1 w 323"/>
                  <a:gd name="T37" fmla="*/ 2 h 379"/>
                  <a:gd name="T38" fmla="*/ 1 w 323"/>
                  <a:gd name="T39" fmla="*/ 2 h 379"/>
                  <a:gd name="T40" fmla="*/ 1 w 323"/>
                  <a:gd name="T41" fmla="*/ 2 h 379"/>
                  <a:gd name="T42" fmla="*/ 1 w 323"/>
                  <a:gd name="T43" fmla="*/ 2 h 379"/>
                  <a:gd name="T44" fmla="*/ 1 w 323"/>
                  <a:gd name="T45" fmla="*/ 2 h 379"/>
                  <a:gd name="T46" fmla="*/ 1 w 323"/>
                  <a:gd name="T47" fmla="*/ 1 h 379"/>
                  <a:gd name="T48" fmla="*/ 1 w 323"/>
                  <a:gd name="T49" fmla="*/ 1 h 379"/>
                  <a:gd name="T50" fmla="*/ 1 w 323"/>
                  <a:gd name="T51" fmla="*/ 1 h 379"/>
                  <a:gd name="T52" fmla="*/ 0 w 323"/>
                  <a:gd name="T53" fmla="*/ 1 h 379"/>
                  <a:gd name="T54" fmla="*/ 0 w 323"/>
                  <a:gd name="T55" fmla="*/ 1 h 379"/>
                  <a:gd name="T56" fmla="*/ 0 w 323"/>
                  <a:gd name="T57" fmla="*/ 1 h 379"/>
                  <a:gd name="T58" fmla="*/ 0 w 323"/>
                  <a:gd name="T59" fmla="*/ 1 h 379"/>
                  <a:gd name="T60" fmla="*/ 0 w 323"/>
                  <a:gd name="T61" fmla="*/ 1 h 379"/>
                  <a:gd name="T62" fmla="*/ 0 w 323"/>
                  <a:gd name="T63" fmla="*/ 1 h 379"/>
                  <a:gd name="T64" fmla="*/ 0 w 323"/>
                  <a:gd name="T65" fmla="*/ 1 h 379"/>
                  <a:gd name="T66" fmla="*/ 0 w 323"/>
                  <a:gd name="T67" fmla="*/ 1 h 379"/>
                  <a:gd name="T68" fmla="*/ 0 w 323"/>
                  <a:gd name="T69" fmla="*/ 0 h 379"/>
                  <a:gd name="T70" fmla="*/ 0 w 323"/>
                  <a:gd name="T71" fmla="*/ 0 h 379"/>
                  <a:gd name="T72" fmla="*/ 1 w 323"/>
                  <a:gd name="T73" fmla="*/ 0 h 379"/>
                  <a:gd name="T74" fmla="*/ 1 w 323"/>
                  <a:gd name="T75" fmla="*/ 0 h 379"/>
                  <a:gd name="T76" fmla="*/ 1 w 323"/>
                  <a:gd name="T77" fmla="*/ 0 h 379"/>
                  <a:gd name="T78" fmla="*/ 1 w 323"/>
                  <a:gd name="T79" fmla="*/ 0 h 379"/>
                  <a:gd name="T80" fmla="*/ 1 w 323"/>
                  <a:gd name="T81" fmla="*/ 0 h 379"/>
                  <a:gd name="T82" fmla="*/ 1 w 323"/>
                  <a:gd name="T83" fmla="*/ 0 h 379"/>
                  <a:gd name="T84" fmla="*/ 1 w 323"/>
                  <a:gd name="T85" fmla="*/ 0 h 379"/>
                  <a:gd name="T86" fmla="*/ 1 w 323"/>
                  <a:gd name="T87" fmla="*/ 0 h 37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23"/>
                  <a:gd name="T133" fmla="*/ 0 h 379"/>
                  <a:gd name="T134" fmla="*/ 323 w 323"/>
                  <a:gd name="T135" fmla="*/ 379 h 37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23" h="379">
                    <a:moveTo>
                      <a:pt x="126" y="50"/>
                    </a:moveTo>
                    <a:lnTo>
                      <a:pt x="101" y="70"/>
                    </a:lnTo>
                    <a:lnTo>
                      <a:pt x="76" y="92"/>
                    </a:lnTo>
                    <a:lnTo>
                      <a:pt x="54" y="115"/>
                    </a:lnTo>
                    <a:lnTo>
                      <a:pt x="34" y="140"/>
                    </a:lnTo>
                    <a:lnTo>
                      <a:pt x="18" y="167"/>
                    </a:lnTo>
                    <a:lnTo>
                      <a:pt x="6" y="196"/>
                    </a:lnTo>
                    <a:lnTo>
                      <a:pt x="0" y="227"/>
                    </a:lnTo>
                    <a:lnTo>
                      <a:pt x="1" y="259"/>
                    </a:lnTo>
                    <a:lnTo>
                      <a:pt x="4" y="267"/>
                    </a:lnTo>
                    <a:lnTo>
                      <a:pt x="7" y="277"/>
                    </a:lnTo>
                    <a:lnTo>
                      <a:pt x="11" y="283"/>
                    </a:lnTo>
                    <a:lnTo>
                      <a:pt x="15" y="291"/>
                    </a:lnTo>
                    <a:lnTo>
                      <a:pt x="21" y="298"/>
                    </a:lnTo>
                    <a:lnTo>
                      <a:pt x="27" y="305"/>
                    </a:lnTo>
                    <a:lnTo>
                      <a:pt x="34" y="311"/>
                    </a:lnTo>
                    <a:lnTo>
                      <a:pt x="41" y="316"/>
                    </a:lnTo>
                    <a:lnTo>
                      <a:pt x="57" y="325"/>
                    </a:lnTo>
                    <a:lnTo>
                      <a:pt x="72" y="333"/>
                    </a:lnTo>
                    <a:lnTo>
                      <a:pt x="87" y="340"/>
                    </a:lnTo>
                    <a:lnTo>
                      <a:pt x="103" y="345"/>
                    </a:lnTo>
                    <a:lnTo>
                      <a:pt x="120" y="351"/>
                    </a:lnTo>
                    <a:lnTo>
                      <a:pt x="136" y="356"/>
                    </a:lnTo>
                    <a:lnTo>
                      <a:pt x="153" y="360"/>
                    </a:lnTo>
                    <a:lnTo>
                      <a:pt x="169" y="364"/>
                    </a:lnTo>
                    <a:lnTo>
                      <a:pt x="187" y="367"/>
                    </a:lnTo>
                    <a:lnTo>
                      <a:pt x="204" y="370"/>
                    </a:lnTo>
                    <a:lnTo>
                      <a:pt x="221" y="372"/>
                    </a:lnTo>
                    <a:lnTo>
                      <a:pt x="238" y="374"/>
                    </a:lnTo>
                    <a:lnTo>
                      <a:pt x="256" y="375"/>
                    </a:lnTo>
                    <a:lnTo>
                      <a:pt x="273" y="376"/>
                    </a:lnTo>
                    <a:lnTo>
                      <a:pt x="290" y="378"/>
                    </a:lnTo>
                    <a:lnTo>
                      <a:pt x="307" y="379"/>
                    </a:lnTo>
                    <a:lnTo>
                      <a:pt x="312" y="379"/>
                    </a:lnTo>
                    <a:lnTo>
                      <a:pt x="317" y="375"/>
                    </a:lnTo>
                    <a:lnTo>
                      <a:pt x="320" y="372"/>
                    </a:lnTo>
                    <a:lnTo>
                      <a:pt x="323" y="366"/>
                    </a:lnTo>
                    <a:lnTo>
                      <a:pt x="323" y="360"/>
                    </a:lnTo>
                    <a:lnTo>
                      <a:pt x="320" y="356"/>
                    </a:lnTo>
                    <a:lnTo>
                      <a:pt x="316" y="352"/>
                    </a:lnTo>
                    <a:lnTo>
                      <a:pt x="311" y="351"/>
                    </a:lnTo>
                    <a:lnTo>
                      <a:pt x="295" y="351"/>
                    </a:lnTo>
                    <a:lnTo>
                      <a:pt x="279" y="351"/>
                    </a:lnTo>
                    <a:lnTo>
                      <a:pt x="263" y="350"/>
                    </a:lnTo>
                    <a:lnTo>
                      <a:pt x="248" y="349"/>
                    </a:lnTo>
                    <a:lnTo>
                      <a:pt x="231" y="348"/>
                    </a:lnTo>
                    <a:lnTo>
                      <a:pt x="215" y="345"/>
                    </a:lnTo>
                    <a:lnTo>
                      <a:pt x="200" y="343"/>
                    </a:lnTo>
                    <a:lnTo>
                      <a:pt x="183" y="341"/>
                    </a:lnTo>
                    <a:lnTo>
                      <a:pt x="168" y="337"/>
                    </a:lnTo>
                    <a:lnTo>
                      <a:pt x="151" y="334"/>
                    </a:lnTo>
                    <a:lnTo>
                      <a:pt x="136" y="329"/>
                    </a:lnTo>
                    <a:lnTo>
                      <a:pt x="121" y="325"/>
                    </a:lnTo>
                    <a:lnTo>
                      <a:pt x="106" y="320"/>
                    </a:lnTo>
                    <a:lnTo>
                      <a:pt x="92" y="313"/>
                    </a:lnTo>
                    <a:lnTo>
                      <a:pt x="76" y="306"/>
                    </a:lnTo>
                    <a:lnTo>
                      <a:pt x="62" y="300"/>
                    </a:lnTo>
                    <a:lnTo>
                      <a:pt x="51" y="291"/>
                    </a:lnTo>
                    <a:lnTo>
                      <a:pt x="41" y="280"/>
                    </a:lnTo>
                    <a:lnTo>
                      <a:pt x="35" y="269"/>
                    </a:lnTo>
                    <a:lnTo>
                      <a:pt x="31" y="255"/>
                    </a:lnTo>
                    <a:lnTo>
                      <a:pt x="31" y="239"/>
                    </a:lnTo>
                    <a:lnTo>
                      <a:pt x="33" y="218"/>
                    </a:lnTo>
                    <a:lnTo>
                      <a:pt x="38" y="197"/>
                    </a:lnTo>
                    <a:lnTo>
                      <a:pt x="42" y="182"/>
                    </a:lnTo>
                    <a:lnTo>
                      <a:pt x="51" y="165"/>
                    </a:lnTo>
                    <a:lnTo>
                      <a:pt x="60" y="150"/>
                    </a:lnTo>
                    <a:lnTo>
                      <a:pt x="68" y="136"/>
                    </a:lnTo>
                    <a:lnTo>
                      <a:pt x="79" y="124"/>
                    </a:lnTo>
                    <a:lnTo>
                      <a:pt x="89" y="111"/>
                    </a:lnTo>
                    <a:lnTo>
                      <a:pt x="101" y="100"/>
                    </a:lnTo>
                    <a:lnTo>
                      <a:pt x="114" y="88"/>
                    </a:lnTo>
                    <a:lnTo>
                      <a:pt x="129" y="76"/>
                    </a:lnTo>
                    <a:lnTo>
                      <a:pt x="144" y="64"/>
                    </a:lnTo>
                    <a:lnTo>
                      <a:pt x="162" y="53"/>
                    </a:lnTo>
                    <a:lnTo>
                      <a:pt x="181" y="41"/>
                    </a:lnTo>
                    <a:lnTo>
                      <a:pt x="201" y="31"/>
                    </a:lnTo>
                    <a:lnTo>
                      <a:pt x="219" y="22"/>
                    </a:lnTo>
                    <a:lnTo>
                      <a:pt x="237" y="14"/>
                    </a:lnTo>
                    <a:lnTo>
                      <a:pt x="253" y="7"/>
                    </a:lnTo>
                    <a:lnTo>
                      <a:pt x="268" y="1"/>
                    </a:lnTo>
                    <a:lnTo>
                      <a:pt x="255" y="0"/>
                    </a:lnTo>
                    <a:lnTo>
                      <a:pt x="238" y="1"/>
                    </a:lnTo>
                    <a:lnTo>
                      <a:pt x="221" y="5"/>
                    </a:lnTo>
                    <a:lnTo>
                      <a:pt x="201" y="11"/>
                    </a:lnTo>
                    <a:lnTo>
                      <a:pt x="181" y="19"/>
                    </a:lnTo>
                    <a:lnTo>
                      <a:pt x="161" y="28"/>
                    </a:lnTo>
                    <a:lnTo>
                      <a:pt x="142" y="39"/>
                    </a:lnTo>
                    <a:lnTo>
                      <a:pt x="126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8" name="Freeform 553"/>
              <p:cNvSpPr>
                <a:spLocks/>
              </p:cNvSpPr>
              <p:nvPr/>
            </p:nvSpPr>
            <p:spPr bwMode="auto">
              <a:xfrm>
                <a:off x="2650" y="2695"/>
                <a:ext cx="47" cy="42"/>
              </a:xfrm>
              <a:custGeom>
                <a:avLst/>
                <a:gdLst>
                  <a:gd name="T0" fmla="*/ 1 w 282"/>
                  <a:gd name="T1" fmla="*/ 0 h 253"/>
                  <a:gd name="T2" fmla="*/ 1 w 282"/>
                  <a:gd name="T3" fmla="*/ 0 h 253"/>
                  <a:gd name="T4" fmla="*/ 1 w 282"/>
                  <a:gd name="T5" fmla="*/ 0 h 253"/>
                  <a:gd name="T6" fmla="*/ 1 w 282"/>
                  <a:gd name="T7" fmla="*/ 0 h 253"/>
                  <a:gd name="T8" fmla="*/ 1 w 282"/>
                  <a:gd name="T9" fmla="*/ 1 h 253"/>
                  <a:gd name="T10" fmla="*/ 1 w 282"/>
                  <a:gd name="T11" fmla="*/ 1 h 253"/>
                  <a:gd name="T12" fmla="*/ 1 w 282"/>
                  <a:gd name="T13" fmla="*/ 1 h 253"/>
                  <a:gd name="T14" fmla="*/ 1 w 282"/>
                  <a:gd name="T15" fmla="*/ 1 h 253"/>
                  <a:gd name="T16" fmla="*/ 1 w 282"/>
                  <a:gd name="T17" fmla="*/ 1 h 253"/>
                  <a:gd name="T18" fmla="*/ 1 w 282"/>
                  <a:gd name="T19" fmla="*/ 1 h 253"/>
                  <a:gd name="T20" fmla="*/ 1 w 282"/>
                  <a:gd name="T21" fmla="*/ 1 h 253"/>
                  <a:gd name="T22" fmla="*/ 1 w 282"/>
                  <a:gd name="T23" fmla="*/ 1 h 253"/>
                  <a:gd name="T24" fmla="*/ 1 w 282"/>
                  <a:gd name="T25" fmla="*/ 1 h 253"/>
                  <a:gd name="T26" fmla="*/ 1 w 282"/>
                  <a:gd name="T27" fmla="*/ 1 h 253"/>
                  <a:gd name="T28" fmla="*/ 1 w 282"/>
                  <a:gd name="T29" fmla="*/ 1 h 253"/>
                  <a:gd name="T30" fmla="*/ 1 w 282"/>
                  <a:gd name="T31" fmla="*/ 1 h 253"/>
                  <a:gd name="T32" fmla="*/ 1 w 282"/>
                  <a:gd name="T33" fmla="*/ 1 h 253"/>
                  <a:gd name="T34" fmla="*/ 1 w 282"/>
                  <a:gd name="T35" fmla="*/ 1 h 253"/>
                  <a:gd name="T36" fmla="*/ 1 w 282"/>
                  <a:gd name="T37" fmla="*/ 1 h 253"/>
                  <a:gd name="T38" fmla="*/ 1 w 282"/>
                  <a:gd name="T39" fmla="*/ 1 h 253"/>
                  <a:gd name="T40" fmla="*/ 1 w 282"/>
                  <a:gd name="T41" fmla="*/ 1 h 253"/>
                  <a:gd name="T42" fmla="*/ 1 w 282"/>
                  <a:gd name="T43" fmla="*/ 1 h 253"/>
                  <a:gd name="T44" fmla="*/ 1 w 282"/>
                  <a:gd name="T45" fmla="*/ 1 h 253"/>
                  <a:gd name="T46" fmla="*/ 1 w 282"/>
                  <a:gd name="T47" fmla="*/ 1 h 253"/>
                  <a:gd name="T48" fmla="*/ 1 w 282"/>
                  <a:gd name="T49" fmla="*/ 1 h 253"/>
                  <a:gd name="T50" fmla="*/ 1 w 282"/>
                  <a:gd name="T51" fmla="*/ 1 h 253"/>
                  <a:gd name="T52" fmla="*/ 1 w 282"/>
                  <a:gd name="T53" fmla="*/ 0 h 253"/>
                  <a:gd name="T54" fmla="*/ 1 w 282"/>
                  <a:gd name="T55" fmla="*/ 0 h 253"/>
                  <a:gd name="T56" fmla="*/ 1 w 282"/>
                  <a:gd name="T57" fmla="*/ 0 h 253"/>
                  <a:gd name="T58" fmla="*/ 1 w 282"/>
                  <a:gd name="T59" fmla="*/ 0 h 253"/>
                  <a:gd name="T60" fmla="*/ 1 w 282"/>
                  <a:gd name="T61" fmla="*/ 0 h 253"/>
                  <a:gd name="T62" fmla="*/ 1 w 282"/>
                  <a:gd name="T63" fmla="*/ 0 h 253"/>
                  <a:gd name="T64" fmla="*/ 1 w 282"/>
                  <a:gd name="T65" fmla="*/ 0 h 253"/>
                  <a:gd name="T66" fmla="*/ 1 w 282"/>
                  <a:gd name="T67" fmla="*/ 0 h 253"/>
                  <a:gd name="T68" fmla="*/ 1 w 282"/>
                  <a:gd name="T69" fmla="*/ 0 h 253"/>
                  <a:gd name="T70" fmla="*/ 0 w 282"/>
                  <a:gd name="T71" fmla="*/ 0 h 253"/>
                  <a:gd name="T72" fmla="*/ 0 w 282"/>
                  <a:gd name="T73" fmla="*/ 0 h 253"/>
                  <a:gd name="T74" fmla="*/ 0 w 282"/>
                  <a:gd name="T75" fmla="*/ 0 h 253"/>
                  <a:gd name="T76" fmla="*/ 0 w 282"/>
                  <a:gd name="T77" fmla="*/ 0 h 253"/>
                  <a:gd name="T78" fmla="*/ 0 w 282"/>
                  <a:gd name="T79" fmla="*/ 0 h 253"/>
                  <a:gd name="T80" fmla="*/ 0 w 282"/>
                  <a:gd name="T81" fmla="*/ 0 h 253"/>
                  <a:gd name="T82" fmla="*/ 0 w 282"/>
                  <a:gd name="T83" fmla="*/ 0 h 253"/>
                  <a:gd name="T84" fmla="*/ 0 w 282"/>
                  <a:gd name="T85" fmla="*/ 0 h 253"/>
                  <a:gd name="T86" fmla="*/ 0 w 282"/>
                  <a:gd name="T87" fmla="*/ 0 h 253"/>
                  <a:gd name="T88" fmla="*/ 0 w 282"/>
                  <a:gd name="T89" fmla="*/ 0 h 253"/>
                  <a:gd name="T90" fmla="*/ 0 w 282"/>
                  <a:gd name="T91" fmla="*/ 0 h 253"/>
                  <a:gd name="T92" fmla="*/ 0 w 282"/>
                  <a:gd name="T93" fmla="*/ 0 h 253"/>
                  <a:gd name="T94" fmla="*/ 0 w 282"/>
                  <a:gd name="T95" fmla="*/ 0 h 253"/>
                  <a:gd name="T96" fmla="*/ 0 w 282"/>
                  <a:gd name="T97" fmla="*/ 0 h 253"/>
                  <a:gd name="T98" fmla="*/ 0 w 282"/>
                  <a:gd name="T99" fmla="*/ 0 h 253"/>
                  <a:gd name="T100" fmla="*/ 0 w 282"/>
                  <a:gd name="T101" fmla="*/ 0 h 253"/>
                  <a:gd name="T102" fmla="*/ 0 w 282"/>
                  <a:gd name="T103" fmla="*/ 0 h 253"/>
                  <a:gd name="T104" fmla="*/ 0 w 282"/>
                  <a:gd name="T105" fmla="*/ 0 h 253"/>
                  <a:gd name="T106" fmla="*/ 1 w 282"/>
                  <a:gd name="T107" fmla="*/ 0 h 253"/>
                  <a:gd name="T108" fmla="*/ 1 w 282"/>
                  <a:gd name="T109" fmla="*/ 0 h 253"/>
                  <a:gd name="T110" fmla="*/ 1 w 282"/>
                  <a:gd name="T111" fmla="*/ 0 h 253"/>
                  <a:gd name="T112" fmla="*/ 1 w 282"/>
                  <a:gd name="T113" fmla="*/ 0 h 253"/>
                  <a:gd name="T114" fmla="*/ 1 w 282"/>
                  <a:gd name="T115" fmla="*/ 0 h 253"/>
                  <a:gd name="T116" fmla="*/ 1 w 282"/>
                  <a:gd name="T117" fmla="*/ 0 h 253"/>
                  <a:gd name="T118" fmla="*/ 1 w 282"/>
                  <a:gd name="T119" fmla="*/ 0 h 253"/>
                  <a:gd name="T120" fmla="*/ 1 w 282"/>
                  <a:gd name="T121" fmla="*/ 0 h 25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82"/>
                  <a:gd name="T184" fmla="*/ 0 h 253"/>
                  <a:gd name="T185" fmla="*/ 282 w 282"/>
                  <a:gd name="T186" fmla="*/ 253 h 25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82" h="253">
                    <a:moveTo>
                      <a:pt x="235" y="78"/>
                    </a:moveTo>
                    <a:lnTo>
                      <a:pt x="248" y="92"/>
                    </a:lnTo>
                    <a:lnTo>
                      <a:pt x="255" y="108"/>
                    </a:lnTo>
                    <a:lnTo>
                      <a:pt x="259" y="125"/>
                    </a:lnTo>
                    <a:lnTo>
                      <a:pt x="259" y="144"/>
                    </a:lnTo>
                    <a:lnTo>
                      <a:pt x="257" y="159"/>
                    </a:lnTo>
                    <a:lnTo>
                      <a:pt x="252" y="171"/>
                    </a:lnTo>
                    <a:lnTo>
                      <a:pt x="244" y="184"/>
                    </a:lnTo>
                    <a:lnTo>
                      <a:pt x="236" y="194"/>
                    </a:lnTo>
                    <a:lnTo>
                      <a:pt x="225" y="206"/>
                    </a:lnTo>
                    <a:lnTo>
                      <a:pt x="215" y="215"/>
                    </a:lnTo>
                    <a:lnTo>
                      <a:pt x="204" y="225"/>
                    </a:lnTo>
                    <a:lnTo>
                      <a:pt x="194" y="236"/>
                    </a:lnTo>
                    <a:lnTo>
                      <a:pt x="191" y="239"/>
                    </a:lnTo>
                    <a:lnTo>
                      <a:pt x="190" y="242"/>
                    </a:lnTo>
                    <a:lnTo>
                      <a:pt x="191" y="246"/>
                    </a:lnTo>
                    <a:lnTo>
                      <a:pt x="194" y="249"/>
                    </a:lnTo>
                    <a:lnTo>
                      <a:pt x="197" y="252"/>
                    </a:lnTo>
                    <a:lnTo>
                      <a:pt x="201" y="253"/>
                    </a:lnTo>
                    <a:lnTo>
                      <a:pt x="205" y="252"/>
                    </a:lnTo>
                    <a:lnTo>
                      <a:pt x="209" y="249"/>
                    </a:lnTo>
                    <a:lnTo>
                      <a:pt x="232" y="234"/>
                    </a:lnTo>
                    <a:lnTo>
                      <a:pt x="251" y="215"/>
                    </a:lnTo>
                    <a:lnTo>
                      <a:pt x="267" y="192"/>
                    </a:lnTo>
                    <a:lnTo>
                      <a:pt x="278" y="168"/>
                    </a:lnTo>
                    <a:lnTo>
                      <a:pt x="282" y="141"/>
                    </a:lnTo>
                    <a:lnTo>
                      <a:pt x="279" y="116"/>
                    </a:lnTo>
                    <a:lnTo>
                      <a:pt x="270" y="92"/>
                    </a:lnTo>
                    <a:lnTo>
                      <a:pt x="251" y="70"/>
                    </a:lnTo>
                    <a:lnTo>
                      <a:pt x="237" y="59"/>
                    </a:lnTo>
                    <a:lnTo>
                      <a:pt x="221" y="48"/>
                    </a:lnTo>
                    <a:lnTo>
                      <a:pt x="202" y="39"/>
                    </a:lnTo>
                    <a:lnTo>
                      <a:pt x="183" y="31"/>
                    </a:lnTo>
                    <a:lnTo>
                      <a:pt x="163" y="24"/>
                    </a:lnTo>
                    <a:lnTo>
                      <a:pt x="142" y="18"/>
                    </a:lnTo>
                    <a:lnTo>
                      <a:pt x="122" y="13"/>
                    </a:lnTo>
                    <a:lnTo>
                      <a:pt x="101" y="8"/>
                    </a:lnTo>
                    <a:lnTo>
                      <a:pt x="82" y="5"/>
                    </a:lnTo>
                    <a:lnTo>
                      <a:pt x="63" y="2"/>
                    </a:lnTo>
                    <a:lnTo>
                      <a:pt x="47" y="0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10" y="1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12" y="8"/>
                    </a:lnTo>
                    <a:lnTo>
                      <a:pt x="25" y="9"/>
                    </a:lnTo>
                    <a:lnTo>
                      <a:pt x="38" y="12"/>
                    </a:lnTo>
                    <a:lnTo>
                      <a:pt x="52" y="14"/>
                    </a:lnTo>
                    <a:lnTo>
                      <a:pt x="67" y="16"/>
                    </a:lnTo>
                    <a:lnTo>
                      <a:pt x="82" y="18"/>
                    </a:lnTo>
                    <a:lnTo>
                      <a:pt x="97" y="22"/>
                    </a:lnTo>
                    <a:lnTo>
                      <a:pt x="114" y="25"/>
                    </a:lnTo>
                    <a:lnTo>
                      <a:pt x="129" y="30"/>
                    </a:lnTo>
                    <a:lnTo>
                      <a:pt x="146" y="35"/>
                    </a:lnTo>
                    <a:lnTo>
                      <a:pt x="162" y="40"/>
                    </a:lnTo>
                    <a:lnTo>
                      <a:pt x="177" y="46"/>
                    </a:lnTo>
                    <a:lnTo>
                      <a:pt x="192" y="53"/>
                    </a:lnTo>
                    <a:lnTo>
                      <a:pt x="208" y="60"/>
                    </a:lnTo>
                    <a:lnTo>
                      <a:pt x="222" y="69"/>
                    </a:lnTo>
                    <a:lnTo>
                      <a:pt x="235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99" name="Freeform 554"/>
              <p:cNvSpPr>
                <a:spLocks/>
              </p:cNvSpPr>
              <p:nvPr/>
            </p:nvSpPr>
            <p:spPr bwMode="auto">
              <a:xfrm>
                <a:off x="2556" y="2718"/>
                <a:ext cx="19" cy="39"/>
              </a:xfrm>
              <a:custGeom>
                <a:avLst/>
                <a:gdLst>
                  <a:gd name="T0" fmla="*/ 0 w 115"/>
                  <a:gd name="T1" fmla="*/ 0 h 236"/>
                  <a:gd name="T2" fmla="*/ 0 w 115"/>
                  <a:gd name="T3" fmla="*/ 1 h 236"/>
                  <a:gd name="T4" fmla="*/ 0 w 115"/>
                  <a:gd name="T5" fmla="*/ 1 h 236"/>
                  <a:gd name="T6" fmla="*/ 0 w 115"/>
                  <a:gd name="T7" fmla="*/ 1 h 236"/>
                  <a:gd name="T8" fmla="*/ 0 w 115"/>
                  <a:gd name="T9" fmla="*/ 1 h 236"/>
                  <a:gd name="T10" fmla="*/ 0 w 115"/>
                  <a:gd name="T11" fmla="*/ 1 h 236"/>
                  <a:gd name="T12" fmla="*/ 0 w 115"/>
                  <a:gd name="T13" fmla="*/ 1 h 236"/>
                  <a:gd name="T14" fmla="*/ 0 w 115"/>
                  <a:gd name="T15" fmla="*/ 1 h 236"/>
                  <a:gd name="T16" fmla="*/ 0 w 115"/>
                  <a:gd name="T17" fmla="*/ 1 h 236"/>
                  <a:gd name="T18" fmla="*/ 0 w 115"/>
                  <a:gd name="T19" fmla="*/ 1 h 236"/>
                  <a:gd name="T20" fmla="*/ 0 w 115"/>
                  <a:gd name="T21" fmla="*/ 1 h 236"/>
                  <a:gd name="T22" fmla="*/ 0 w 115"/>
                  <a:gd name="T23" fmla="*/ 1 h 236"/>
                  <a:gd name="T24" fmla="*/ 0 w 115"/>
                  <a:gd name="T25" fmla="*/ 1 h 236"/>
                  <a:gd name="T26" fmla="*/ 0 w 115"/>
                  <a:gd name="T27" fmla="*/ 1 h 236"/>
                  <a:gd name="T28" fmla="*/ 0 w 115"/>
                  <a:gd name="T29" fmla="*/ 1 h 236"/>
                  <a:gd name="T30" fmla="*/ 0 w 115"/>
                  <a:gd name="T31" fmla="*/ 1 h 236"/>
                  <a:gd name="T32" fmla="*/ 0 w 115"/>
                  <a:gd name="T33" fmla="*/ 1 h 236"/>
                  <a:gd name="T34" fmla="*/ 0 w 115"/>
                  <a:gd name="T35" fmla="*/ 1 h 236"/>
                  <a:gd name="T36" fmla="*/ 0 w 115"/>
                  <a:gd name="T37" fmla="*/ 1 h 236"/>
                  <a:gd name="T38" fmla="*/ 0 w 115"/>
                  <a:gd name="T39" fmla="*/ 1 h 236"/>
                  <a:gd name="T40" fmla="*/ 0 w 115"/>
                  <a:gd name="T41" fmla="*/ 1 h 236"/>
                  <a:gd name="T42" fmla="*/ 0 w 115"/>
                  <a:gd name="T43" fmla="*/ 1 h 236"/>
                  <a:gd name="T44" fmla="*/ 0 w 115"/>
                  <a:gd name="T45" fmla="*/ 0 h 236"/>
                  <a:gd name="T46" fmla="*/ 0 w 115"/>
                  <a:gd name="T47" fmla="*/ 0 h 236"/>
                  <a:gd name="T48" fmla="*/ 0 w 115"/>
                  <a:gd name="T49" fmla="*/ 0 h 236"/>
                  <a:gd name="T50" fmla="*/ 0 w 115"/>
                  <a:gd name="T51" fmla="*/ 0 h 236"/>
                  <a:gd name="T52" fmla="*/ 0 w 115"/>
                  <a:gd name="T53" fmla="*/ 0 h 236"/>
                  <a:gd name="T54" fmla="*/ 0 w 115"/>
                  <a:gd name="T55" fmla="*/ 0 h 236"/>
                  <a:gd name="T56" fmla="*/ 0 w 115"/>
                  <a:gd name="T57" fmla="*/ 0 h 236"/>
                  <a:gd name="T58" fmla="*/ 0 w 115"/>
                  <a:gd name="T59" fmla="*/ 0 h 236"/>
                  <a:gd name="T60" fmla="*/ 0 w 115"/>
                  <a:gd name="T61" fmla="*/ 0 h 236"/>
                  <a:gd name="T62" fmla="*/ 0 w 115"/>
                  <a:gd name="T63" fmla="*/ 0 h 236"/>
                  <a:gd name="T64" fmla="*/ 0 w 115"/>
                  <a:gd name="T65" fmla="*/ 0 h 236"/>
                  <a:gd name="T66" fmla="*/ 0 w 115"/>
                  <a:gd name="T67" fmla="*/ 0 h 236"/>
                  <a:gd name="T68" fmla="*/ 0 w 115"/>
                  <a:gd name="T69" fmla="*/ 0 h 236"/>
                  <a:gd name="T70" fmla="*/ 0 w 115"/>
                  <a:gd name="T71" fmla="*/ 0 h 236"/>
                  <a:gd name="T72" fmla="*/ 0 w 115"/>
                  <a:gd name="T73" fmla="*/ 0 h 236"/>
                  <a:gd name="T74" fmla="*/ 0 w 115"/>
                  <a:gd name="T75" fmla="*/ 0 h 236"/>
                  <a:gd name="T76" fmla="*/ 0 w 115"/>
                  <a:gd name="T77" fmla="*/ 0 h 236"/>
                  <a:gd name="T78" fmla="*/ 0 w 115"/>
                  <a:gd name="T79" fmla="*/ 0 h 236"/>
                  <a:gd name="T80" fmla="*/ 0 w 115"/>
                  <a:gd name="T81" fmla="*/ 0 h 2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5"/>
                  <a:gd name="T124" fmla="*/ 0 h 236"/>
                  <a:gd name="T125" fmla="*/ 115 w 115"/>
                  <a:gd name="T126" fmla="*/ 236 h 2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5" h="236">
                    <a:moveTo>
                      <a:pt x="0" y="128"/>
                    </a:moveTo>
                    <a:lnTo>
                      <a:pt x="0" y="148"/>
                    </a:lnTo>
                    <a:lnTo>
                      <a:pt x="5" y="166"/>
                    </a:lnTo>
                    <a:lnTo>
                      <a:pt x="13" y="184"/>
                    </a:lnTo>
                    <a:lnTo>
                      <a:pt x="24" y="198"/>
                    </a:lnTo>
                    <a:lnTo>
                      <a:pt x="39" y="211"/>
                    </a:lnTo>
                    <a:lnTo>
                      <a:pt x="55" y="223"/>
                    </a:lnTo>
                    <a:lnTo>
                      <a:pt x="74" y="231"/>
                    </a:lnTo>
                    <a:lnTo>
                      <a:pt x="92" y="235"/>
                    </a:lnTo>
                    <a:lnTo>
                      <a:pt x="98" y="236"/>
                    </a:lnTo>
                    <a:lnTo>
                      <a:pt x="104" y="234"/>
                    </a:lnTo>
                    <a:lnTo>
                      <a:pt x="109" y="231"/>
                    </a:lnTo>
                    <a:lnTo>
                      <a:pt x="111" y="226"/>
                    </a:lnTo>
                    <a:lnTo>
                      <a:pt x="111" y="220"/>
                    </a:lnTo>
                    <a:lnTo>
                      <a:pt x="110" y="215"/>
                    </a:lnTo>
                    <a:lnTo>
                      <a:pt x="107" y="210"/>
                    </a:lnTo>
                    <a:lnTo>
                      <a:pt x="101" y="208"/>
                    </a:lnTo>
                    <a:lnTo>
                      <a:pt x="82" y="201"/>
                    </a:lnTo>
                    <a:lnTo>
                      <a:pt x="64" y="192"/>
                    </a:lnTo>
                    <a:lnTo>
                      <a:pt x="50" y="179"/>
                    </a:lnTo>
                    <a:lnTo>
                      <a:pt x="40" y="165"/>
                    </a:lnTo>
                    <a:lnTo>
                      <a:pt x="33" y="148"/>
                    </a:lnTo>
                    <a:lnTo>
                      <a:pt x="29" y="130"/>
                    </a:lnTo>
                    <a:lnTo>
                      <a:pt x="29" y="110"/>
                    </a:lnTo>
                    <a:lnTo>
                      <a:pt x="35" y="89"/>
                    </a:lnTo>
                    <a:lnTo>
                      <a:pt x="43" y="74"/>
                    </a:lnTo>
                    <a:lnTo>
                      <a:pt x="56" y="60"/>
                    </a:lnTo>
                    <a:lnTo>
                      <a:pt x="70" y="46"/>
                    </a:lnTo>
                    <a:lnTo>
                      <a:pt x="85" y="33"/>
                    </a:lnTo>
                    <a:lnTo>
                      <a:pt x="98" y="23"/>
                    </a:lnTo>
                    <a:lnTo>
                      <a:pt x="109" y="12"/>
                    </a:lnTo>
                    <a:lnTo>
                      <a:pt x="115" y="6"/>
                    </a:lnTo>
                    <a:lnTo>
                      <a:pt x="115" y="0"/>
                    </a:lnTo>
                    <a:lnTo>
                      <a:pt x="102" y="4"/>
                    </a:lnTo>
                    <a:lnTo>
                      <a:pt x="85" y="12"/>
                    </a:lnTo>
                    <a:lnTo>
                      <a:pt x="68" y="26"/>
                    </a:lnTo>
                    <a:lnTo>
                      <a:pt x="49" y="42"/>
                    </a:lnTo>
                    <a:lnTo>
                      <a:pt x="32" y="61"/>
                    </a:lnTo>
                    <a:lnTo>
                      <a:pt x="17" y="82"/>
                    </a:lnTo>
                    <a:lnTo>
                      <a:pt x="6" y="105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0" name="Freeform 555"/>
              <p:cNvSpPr>
                <a:spLocks/>
              </p:cNvSpPr>
              <p:nvPr/>
            </p:nvSpPr>
            <p:spPr bwMode="auto">
              <a:xfrm>
                <a:off x="2689" y="2692"/>
                <a:ext cx="41" cy="52"/>
              </a:xfrm>
              <a:custGeom>
                <a:avLst/>
                <a:gdLst>
                  <a:gd name="T0" fmla="*/ 1 w 245"/>
                  <a:gd name="T1" fmla="*/ 1 h 310"/>
                  <a:gd name="T2" fmla="*/ 1 w 245"/>
                  <a:gd name="T3" fmla="*/ 1 h 310"/>
                  <a:gd name="T4" fmla="*/ 1 w 245"/>
                  <a:gd name="T5" fmla="*/ 1 h 310"/>
                  <a:gd name="T6" fmla="*/ 1 w 245"/>
                  <a:gd name="T7" fmla="*/ 1 h 310"/>
                  <a:gd name="T8" fmla="*/ 1 w 245"/>
                  <a:gd name="T9" fmla="*/ 1 h 310"/>
                  <a:gd name="T10" fmla="*/ 1 w 245"/>
                  <a:gd name="T11" fmla="*/ 1 h 310"/>
                  <a:gd name="T12" fmla="*/ 1 w 245"/>
                  <a:gd name="T13" fmla="*/ 1 h 310"/>
                  <a:gd name="T14" fmla="*/ 1 w 245"/>
                  <a:gd name="T15" fmla="*/ 1 h 310"/>
                  <a:gd name="T16" fmla="*/ 1 w 245"/>
                  <a:gd name="T17" fmla="*/ 1 h 310"/>
                  <a:gd name="T18" fmla="*/ 1 w 245"/>
                  <a:gd name="T19" fmla="*/ 1 h 310"/>
                  <a:gd name="T20" fmla="*/ 1 w 245"/>
                  <a:gd name="T21" fmla="*/ 1 h 310"/>
                  <a:gd name="T22" fmla="*/ 1 w 245"/>
                  <a:gd name="T23" fmla="*/ 2 h 310"/>
                  <a:gd name="T24" fmla="*/ 1 w 245"/>
                  <a:gd name="T25" fmla="*/ 2 h 310"/>
                  <a:gd name="T26" fmla="*/ 1 w 245"/>
                  <a:gd name="T27" fmla="*/ 2 h 310"/>
                  <a:gd name="T28" fmla="*/ 1 w 245"/>
                  <a:gd name="T29" fmla="*/ 1 h 310"/>
                  <a:gd name="T30" fmla="*/ 1 w 245"/>
                  <a:gd name="T31" fmla="*/ 1 h 310"/>
                  <a:gd name="T32" fmla="*/ 1 w 245"/>
                  <a:gd name="T33" fmla="*/ 1 h 310"/>
                  <a:gd name="T34" fmla="*/ 1 w 245"/>
                  <a:gd name="T35" fmla="*/ 1 h 310"/>
                  <a:gd name="T36" fmla="*/ 1 w 245"/>
                  <a:gd name="T37" fmla="*/ 1 h 310"/>
                  <a:gd name="T38" fmla="*/ 1 w 245"/>
                  <a:gd name="T39" fmla="*/ 1 h 310"/>
                  <a:gd name="T40" fmla="*/ 1 w 245"/>
                  <a:gd name="T41" fmla="*/ 1 h 310"/>
                  <a:gd name="T42" fmla="*/ 1 w 245"/>
                  <a:gd name="T43" fmla="*/ 1 h 310"/>
                  <a:gd name="T44" fmla="*/ 1 w 245"/>
                  <a:gd name="T45" fmla="*/ 0 h 310"/>
                  <a:gd name="T46" fmla="*/ 1 w 245"/>
                  <a:gd name="T47" fmla="*/ 0 h 310"/>
                  <a:gd name="T48" fmla="*/ 1 w 245"/>
                  <a:gd name="T49" fmla="*/ 0 h 310"/>
                  <a:gd name="T50" fmla="*/ 1 w 245"/>
                  <a:gd name="T51" fmla="*/ 0 h 310"/>
                  <a:gd name="T52" fmla="*/ 0 w 245"/>
                  <a:gd name="T53" fmla="*/ 0 h 310"/>
                  <a:gd name="T54" fmla="*/ 0 w 245"/>
                  <a:gd name="T55" fmla="*/ 0 h 310"/>
                  <a:gd name="T56" fmla="*/ 0 w 245"/>
                  <a:gd name="T57" fmla="*/ 0 h 310"/>
                  <a:gd name="T58" fmla="*/ 0 w 245"/>
                  <a:gd name="T59" fmla="*/ 0 h 310"/>
                  <a:gd name="T60" fmla="*/ 0 w 245"/>
                  <a:gd name="T61" fmla="*/ 0 h 310"/>
                  <a:gd name="T62" fmla="*/ 0 w 245"/>
                  <a:gd name="T63" fmla="*/ 0 h 310"/>
                  <a:gd name="T64" fmla="*/ 0 w 245"/>
                  <a:gd name="T65" fmla="*/ 0 h 310"/>
                  <a:gd name="T66" fmla="*/ 0 w 245"/>
                  <a:gd name="T67" fmla="*/ 0 h 310"/>
                  <a:gd name="T68" fmla="*/ 1 w 245"/>
                  <a:gd name="T69" fmla="*/ 0 h 310"/>
                  <a:gd name="T70" fmla="*/ 1 w 245"/>
                  <a:gd name="T71" fmla="*/ 0 h 310"/>
                  <a:gd name="T72" fmla="*/ 1 w 245"/>
                  <a:gd name="T73" fmla="*/ 1 h 310"/>
                  <a:gd name="T74" fmla="*/ 1 w 245"/>
                  <a:gd name="T75" fmla="*/ 1 h 3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45"/>
                  <a:gd name="T115" fmla="*/ 0 h 310"/>
                  <a:gd name="T116" fmla="*/ 245 w 245"/>
                  <a:gd name="T117" fmla="*/ 310 h 31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45" h="310">
                    <a:moveTo>
                      <a:pt x="200" y="116"/>
                    </a:moveTo>
                    <a:lnTo>
                      <a:pt x="208" y="124"/>
                    </a:lnTo>
                    <a:lnTo>
                      <a:pt x="214" y="133"/>
                    </a:lnTo>
                    <a:lnTo>
                      <a:pt x="220" y="144"/>
                    </a:lnTo>
                    <a:lnTo>
                      <a:pt x="223" y="154"/>
                    </a:lnTo>
                    <a:lnTo>
                      <a:pt x="226" y="164"/>
                    </a:lnTo>
                    <a:lnTo>
                      <a:pt x="224" y="176"/>
                    </a:lnTo>
                    <a:lnTo>
                      <a:pt x="222" y="187"/>
                    </a:lnTo>
                    <a:lnTo>
                      <a:pt x="216" y="198"/>
                    </a:lnTo>
                    <a:lnTo>
                      <a:pt x="208" y="209"/>
                    </a:lnTo>
                    <a:lnTo>
                      <a:pt x="199" y="219"/>
                    </a:lnTo>
                    <a:lnTo>
                      <a:pt x="188" y="229"/>
                    </a:lnTo>
                    <a:lnTo>
                      <a:pt x="177" y="238"/>
                    </a:lnTo>
                    <a:lnTo>
                      <a:pt x="166" y="246"/>
                    </a:lnTo>
                    <a:lnTo>
                      <a:pt x="154" y="255"/>
                    </a:lnTo>
                    <a:lnTo>
                      <a:pt x="142" y="264"/>
                    </a:lnTo>
                    <a:lnTo>
                      <a:pt x="132" y="275"/>
                    </a:lnTo>
                    <a:lnTo>
                      <a:pt x="128" y="278"/>
                    </a:lnTo>
                    <a:lnTo>
                      <a:pt x="126" y="283"/>
                    </a:lnTo>
                    <a:lnTo>
                      <a:pt x="124" y="287"/>
                    </a:lnTo>
                    <a:lnTo>
                      <a:pt x="121" y="292"/>
                    </a:lnTo>
                    <a:lnTo>
                      <a:pt x="120" y="296"/>
                    </a:lnTo>
                    <a:lnTo>
                      <a:pt x="120" y="301"/>
                    </a:lnTo>
                    <a:lnTo>
                      <a:pt x="122" y="306"/>
                    </a:lnTo>
                    <a:lnTo>
                      <a:pt x="126" y="309"/>
                    </a:lnTo>
                    <a:lnTo>
                      <a:pt x="131" y="310"/>
                    </a:lnTo>
                    <a:lnTo>
                      <a:pt x="135" y="310"/>
                    </a:lnTo>
                    <a:lnTo>
                      <a:pt x="139" y="309"/>
                    </a:lnTo>
                    <a:lnTo>
                      <a:pt x="142" y="306"/>
                    </a:lnTo>
                    <a:lnTo>
                      <a:pt x="154" y="292"/>
                    </a:lnTo>
                    <a:lnTo>
                      <a:pt x="167" y="280"/>
                    </a:lnTo>
                    <a:lnTo>
                      <a:pt x="180" y="269"/>
                    </a:lnTo>
                    <a:lnTo>
                      <a:pt x="194" y="257"/>
                    </a:lnTo>
                    <a:lnTo>
                      <a:pt x="207" y="246"/>
                    </a:lnTo>
                    <a:lnTo>
                      <a:pt x="220" y="233"/>
                    </a:lnTo>
                    <a:lnTo>
                      <a:pt x="230" y="219"/>
                    </a:lnTo>
                    <a:lnTo>
                      <a:pt x="238" y="204"/>
                    </a:lnTo>
                    <a:lnTo>
                      <a:pt x="244" y="186"/>
                    </a:lnTo>
                    <a:lnTo>
                      <a:pt x="245" y="169"/>
                    </a:lnTo>
                    <a:lnTo>
                      <a:pt x="243" y="152"/>
                    </a:lnTo>
                    <a:lnTo>
                      <a:pt x="237" y="134"/>
                    </a:lnTo>
                    <a:lnTo>
                      <a:pt x="228" y="119"/>
                    </a:lnTo>
                    <a:lnTo>
                      <a:pt x="217" y="105"/>
                    </a:lnTo>
                    <a:lnTo>
                      <a:pt x="203" y="93"/>
                    </a:lnTo>
                    <a:lnTo>
                      <a:pt x="188" y="83"/>
                    </a:lnTo>
                    <a:lnTo>
                      <a:pt x="176" y="76"/>
                    </a:lnTo>
                    <a:lnTo>
                      <a:pt x="163" y="69"/>
                    </a:lnTo>
                    <a:lnTo>
                      <a:pt x="151" y="61"/>
                    </a:lnTo>
                    <a:lnTo>
                      <a:pt x="136" y="54"/>
                    </a:lnTo>
                    <a:lnTo>
                      <a:pt x="122" y="46"/>
                    </a:lnTo>
                    <a:lnTo>
                      <a:pt x="107" y="39"/>
                    </a:lnTo>
                    <a:lnTo>
                      <a:pt x="93" y="31"/>
                    </a:lnTo>
                    <a:lnTo>
                      <a:pt x="79" y="24"/>
                    </a:lnTo>
                    <a:lnTo>
                      <a:pt x="66" y="18"/>
                    </a:lnTo>
                    <a:lnTo>
                      <a:pt x="53" y="13"/>
                    </a:lnTo>
                    <a:lnTo>
                      <a:pt x="40" y="8"/>
                    </a:lnTo>
                    <a:lnTo>
                      <a:pt x="30" y="5"/>
                    </a:lnTo>
                    <a:lnTo>
                      <a:pt x="20" y="1"/>
                    </a:lnTo>
                    <a:lnTo>
                      <a:pt x="12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11" y="8"/>
                    </a:lnTo>
                    <a:lnTo>
                      <a:pt x="23" y="14"/>
                    </a:lnTo>
                    <a:lnTo>
                      <a:pt x="36" y="20"/>
                    </a:lnTo>
                    <a:lnTo>
                      <a:pt x="47" y="25"/>
                    </a:lnTo>
                    <a:lnTo>
                      <a:pt x="60" y="31"/>
                    </a:lnTo>
                    <a:lnTo>
                      <a:pt x="73" y="37"/>
                    </a:lnTo>
                    <a:lnTo>
                      <a:pt x="86" y="44"/>
                    </a:lnTo>
                    <a:lnTo>
                      <a:pt x="99" y="51"/>
                    </a:lnTo>
                    <a:lnTo>
                      <a:pt x="113" y="57"/>
                    </a:lnTo>
                    <a:lnTo>
                      <a:pt x="126" y="64"/>
                    </a:lnTo>
                    <a:lnTo>
                      <a:pt x="139" y="71"/>
                    </a:lnTo>
                    <a:lnTo>
                      <a:pt x="152" y="79"/>
                    </a:lnTo>
                    <a:lnTo>
                      <a:pt x="165" y="88"/>
                    </a:lnTo>
                    <a:lnTo>
                      <a:pt x="176" y="96"/>
                    </a:lnTo>
                    <a:lnTo>
                      <a:pt x="188" y="106"/>
                    </a:lnTo>
                    <a:lnTo>
                      <a:pt x="200" y="1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57" name="Line 556"/>
            <p:cNvSpPr>
              <a:spLocks noChangeShapeType="1"/>
            </p:cNvSpPr>
            <p:nvPr/>
          </p:nvSpPr>
          <p:spPr bwMode="auto">
            <a:xfrm>
              <a:off x="4097" y="3373"/>
              <a:ext cx="317" cy="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8" name="Line 557"/>
            <p:cNvSpPr>
              <a:spLocks noChangeShapeType="1"/>
            </p:cNvSpPr>
            <p:nvPr/>
          </p:nvSpPr>
          <p:spPr bwMode="auto">
            <a:xfrm>
              <a:off x="3750" y="3332"/>
              <a:ext cx="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59" name="Group 558"/>
            <p:cNvGrpSpPr>
              <a:grpSpLocks/>
            </p:cNvGrpSpPr>
            <p:nvPr/>
          </p:nvGrpSpPr>
          <p:grpSpPr bwMode="auto">
            <a:xfrm>
              <a:off x="4995" y="3370"/>
              <a:ext cx="131" cy="258"/>
              <a:chOff x="4180" y="783"/>
              <a:chExt cx="150" cy="307"/>
            </a:xfrm>
          </p:grpSpPr>
          <p:sp>
            <p:nvSpPr>
              <p:cNvPr id="76" name="AutoShape 55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7" name="Rectangle 56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8" name="Rectangle 56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79" name="AutoShape 56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0" name="Line 56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1" name="Line 56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2" name="Rectangle 56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83" name="Rectangle 56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60" name="Line 567"/>
            <p:cNvSpPr>
              <a:spLocks noChangeShapeType="1"/>
            </p:cNvSpPr>
            <p:nvPr/>
          </p:nvSpPr>
          <p:spPr bwMode="auto">
            <a:xfrm flipH="1">
              <a:off x="3806" y="2401"/>
              <a:ext cx="2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1" name="Line 568"/>
            <p:cNvSpPr>
              <a:spLocks noChangeShapeType="1"/>
            </p:cNvSpPr>
            <p:nvPr/>
          </p:nvSpPr>
          <p:spPr bwMode="auto">
            <a:xfrm flipV="1">
              <a:off x="4623" y="1760"/>
              <a:ext cx="78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2" name="Line 569"/>
            <p:cNvSpPr>
              <a:spLocks noChangeShapeType="1"/>
            </p:cNvSpPr>
            <p:nvPr/>
          </p:nvSpPr>
          <p:spPr bwMode="auto">
            <a:xfrm>
              <a:off x="4514" y="1869"/>
              <a:ext cx="0" cy="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3" name="Line 570"/>
            <p:cNvSpPr>
              <a:spLocks noChangeShapeType="1"/>
            </p:cNvSpPr>
            <p:nvPr/>
          </p:nvSpPr>
          <p:spPr bwMode="auto">
            <a:xfrm flipV="1">
              <a:off x="4630" y="1804"/>
              <a:ext cx="16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4" name="Line 571"/>
            <p:cNvSpPr>
              <a:spLocks noChangeShapeType="1"/>
            </p:cNvSpPr>
            <p:nvPr/>
          </p:nvSpPr>
          <p:spPr bwMode="auto">
            <a:xfrm>
              <a:off x="4852" y="1803"/>
              <a:ext cx="0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5" name="Line 572"/>
            <p:cNvSpPr>
              <a:spLocks noChangeShapeType="1"/>
            </p:cNvSpPr>
            <p:nvPr/>
          </p:nvSpPr>
          <p:spPr bwMode="auto">
            <a:xfrm>
              <a:off x="4634" y="1996"/>
              <a:ext cx="1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6" name="Line 573"/>
            <p:cNvSpPr>
              <a:spLocks noChangeShapeType="1"/>
            </p:cNvSpPr>
            <p:nvPr/>
          </p:nvSpPr>
          <p:spPr bwMode="auto">
            <a:xfrm flipV="1">
              <a:off x="3560" y="2542"/>
              <a:ext cx="10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7" name="Line 574"/>
            <p:cNvSpPr>
              <a:spLocks noChangeShapeType="1"/>
            </p:cNvSpPr>
            <p:nvPr/>
          </p:nvSpPr>
          <p:spPr bwMode="auto">
            <a:xfrm flipV="1">
              <a:off x="4895" y="1614"/>
              <a:ext cx="15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8" name="Line 575"/>
            <p:cNvSpPr>
              <a:spLocks noChangeShapeType="1"/>
            </p:cNvSpPr>
            <p:nvPr/>
          </p:nvSpPr>
          <p:spPr bwMode="auto">
            <a:xfrm>
              <a:off x="4983" y="1990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9" name="Line 576"/>
            <p:cNvSpPr>
              <a:spLocks noChangeShapeType="1"/>
            </p:cNvSpPr>
            <p:nvPr/>
          </p:nvSpPr>
          <p:spPr bwMode="auto">
            <a:xfrm flipH="1">
              <a:off x="4445" y="2038"/>
              <a:ext cx="62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70" name="Line 577"/>
            <p:cNvSpPr>
              <a:spLocks noChangeShapeType="1"/>
            </p:cNvSpPr>
            <p:nvPr/>
          </p:nvSpPr>
          <p:spPr bwMode="auto">
            <a:xfrm flipH="1">
              <a:off x="4817" y="2038"/>
              <a:ext cx="70" cy="4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71" name="Text Box 578"/>
            <p:cNvSpPr txBox="1">
              <a:spLocks noChangeArrowheads="1"/>
            </p:cNvSpPr>
            <p:nvPr/>
          </p:nvSpPr>
          <p:spPr bwMode="auto">
            <a:xfrm>
              <a:off x="3229" y="2006"/>
              <a:ext cx="10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Home network</a:t>
              </a:r>
            </a:p>
          </p:txBody>
        </p:sp>
        <p:sp>
          <p:nvSpPr>
            <p:cNvPr id="72" name="Text Box 579"/>
            <p:cNvSpPr txBox="1">
              <a:spLocks noChangeArrowheads="1"/>
            </p:cNvSpPr>
            <p:nvPr/>
          </p:nvSpPr>
          <p:spPr bwMode="auto">
            <a:xfrm>
              <a:off x="3515" y="2852"/>
              <a:ext cx="15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Institutional network</a:t>
              </a:r>
            </a:p>
          </p:txBody>
        </p:sp>
        <p:sp>
          <p:nvSpPr>
            <p:cNvPr id="73" name="Text Box 580"/>
            <p:cNvSpPr txBox="1">
              <a:spLocks noChangeArrowheads="1"/>
            </p:cNvSpPr>
            <p:nvPr/>
          </p:nvSpPr>
          <p:spPr bwMode="auto">
            <a:xfrm>
              <a:off x="3234" y="1065"/>
              <a:ext cx="1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Mobile network</a:t>
              </a:r>
            </a:p>
          </p:txBody>
        </p:sp>
        <p:sp>
          <p:nvSpPr>
            <p:cNvPr id="74" name="Text Box 581"/>
            <p:cNvSpPr txBox="1">
              <a:spLocks noChangeArrowheads="1"/>
            </p:cNvSpPr>
            <p:nvPr/>
          </p:nvSpPr>
          <p:spPr bwMode="auto">
            <a:xfrm>
              <a:off x="4369" y="1368"/>
              <a:ext cx="8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Global ISP</a:t>
              </a:r>
            </a:p>
          </p:txBody>
        </p:sp>
        <p:sp>
          <p:nvSpPr>
            <p:cNvPr id="75" name="Text Box 582"/>
            <p:cNvSpPr txBox="1">
              <a:spLocks noChangeArrowheads="1"/>
            </p:cNvSpPr>
            <p:nvPr/>
          </p:nvSpPr>
          <p:spPr bwMode="auto">
            <a:xfrm>
              <a:off x="4240" y="2240"/>
              <a:ext cx="9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Regional ISP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4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Course </a:t>
            </a:r>
            <a:r>
              <a:rPr lang="sv-SE" dirty="0" err="1" smtClean="0"/>
              <a:t>Homepage</a:t>
            </a:r>
            <a:r>
              <a:rPr lang="sv-SE" dirty="0" smtClean="0"/>
              <a:t> &amp; Support Team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164438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buNone/>
            </a:pPr>
            <a:r>
              <a:rPr lang="sv-SE" sz="2000" dirty="0">
                <a:solidFill>
                  <a:prstClr val="black"/>
                </a:solidFill>
                <a:hlinkClick r:id="rId3"/>
              </a:rPr>
              <a:t>http://</a:t>
            </a:r>
            <a:r>
              <a:rPr lang="sv-SE" sz="2000" dirty="0" smtClean="0">
                <a:solidFill>
                  <a:prstClr val="black"/>
                </a:solidFill>
                <a:hlinkClick r:id="rId3"/>
              </a:rPr>
              <a:t>www.cse.chalmers.se/edu/course/EDA344</a:t>
            </a:r>
            <a:r>
              <a:rPr lang="sv-SE" sz="2000" dirty="0" smtClean="0">
                <a:solidFill>
                  <a:prstClr val="black"/>
                </a:solidFill>
              </a:rPr>
              <a:t> (</a:t>
            </a:r>
            <a:r>
              <a:rPr lang="sv-SE" sz="2000" dirty="0" err="1" smtClean="0">
                <a:solidFill>
                  <a:prstClr val="black"/>
                </a:solidFill>
              </a:rPr>
              <a:t>please</a:t>
            </a:r>
            <a:r>
              <a:rPr lang="sv-SE" sz="2000" dirty="0" smtClean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revisit</a:t>
            </a:r>
            <a:r>
              <a:rPr lang="sv-SE" sz="2000" dirty="0">
                <a:solidFill>
                  <a:prstClr val="black"/>
                </a:solidFill>
              </a:rPr>
              <a:t>/</a:t>
            </a:r>
            <a:r>
              <a:rPr lang="sv-SE" sz="2000" dirty="0" err="1">
                <a:solidFill>
                  <a:prstClr val="black"/>
                </a:solidFill>
              </a:rPr>
              <a:t>reload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prstClr val="black"/>
                </a:solidFill>
              </a:rPr>
              <a:t>frequently</a:t>
            </a:r>
            <a:r>
              <a:rPr lang="sv-SE" sz="2000" dirty="0">
                <a:solidFill>
                  <a:prstClr val="black"/>
                </a:solidFill>
              </a:rPr>
              <a:t>)</a:t>
            </a:r>
          </a:p>
          <a:p>
            <a:pPr marL="0" lvl="0" indent="0">
              <a:buNone/>
            </a:pPr>
            <a:endParaRPr lang="sv-SE" sz="20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sv-SE" sz="2000" dirty="0">
                <a:solidFill>
                  <a:prstClr val="black"/>
                </a:solidFill>
              </a:rPr>
              <a:t>Page in pingpong </a:t>
            </a:r>
            <a:r>
              <a:rPr lang="sv-SE" sz="2000" dirty="0" smtClean="0">
                <a:solidFill>
                  <a:prstClr val="black"/>
                </a:solidFill>
              </a:rPr>
              <a:t>(</a:t>
            </a:r>
            <a:r>
              <a:rPr lang="sv-SE" sz="2000" dirty="0">
                <a:solidFill>
                  <a:prstClr val="black"/>
                </a:solidFill>
              </a:rPr>
              <a:t>for </a:t>
            </a:r>
            <a:r>
              <a:rPr lang="sv-SE" sz="2000" dirty="0" err="1">
                <a:solidFill>
                  <a:prstClr val="black"/>
                </a:solidFill>
              </a:rPr>
              <a:t>assignments</a:t>
            </a:r>
            <a:r>
              <a:rPr lang="sv-SE" sz="2000" dirty="0">
                <a:solidFill>
                  <a:prstClr val="black"/>
                </a:solidFill>
              </a:rPr>
              <a:t> submission and  administration)</a:t>
            </a:r>
            <a:endParaRPr lang="sv-SE" sz="2000" dirty="0">
              <a:solidFill>
                <a:prstClr val="black"/>
              </a:solidFill>
              <a:hlinkClick r:id="rId4"/>
            </a:endParaRPr>
          </a:p>
          <a:p>
            <a:pPr marL="0" lvl="0" indent="0">
              <a:buNone/>
            </a:pPr>
            <a:r>
              <a:rPr lang="sv-SE" sz="2000" dirty="0">
                <a:solidFill>
                  <a:prstClr val="black"/>
                </a:solidFill>
                <a:hlinkClick r:id="rId4"/>
              </a:rPr>
              <a:t>http://pingpong.chalmers.se/public/courseId/4814/lang-en/publicPage.do</a:t>
            </a:r>
            <a:r>
              <a:rPr lang="sv-SE" sz="2000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7975" y="3212976"/>
            <a:ext cx="2746648" cy="29131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sv-SE" b="1" dirty="0" smtClean="0"/>
              <a:t>Examiners:</a:t>
            </a:r>
            <a:r>
              <a:rPr lang="sv-SE" dirty="0" smtClean="0"/>
              <a:t> </a:t>
            </a:r>
          </a:p>
          <a:p>
            <a:r>
              <a:rPr lang="sv-SE" dirty="0" smtClean="0"/>
              <a:t>Marina Papatriantafilou</a:t>
            </a:r>
          </a:p>
          <a:p>
            <a:r>
              <a:rPr lang="sv-SE" dirty="0" smtClean="0"/>
              <a:t>Ali Salehson (”</a:t>
            </a:r>
            <a:r>
              <a:rPr lang="sv-SE" dirty="0" err="1" smtClean="0"/>
              <a:t>siblink</a:t>
            </a:r>
            <a:r>
              <a:rPr lang="sv-SE" dirty="0" smtClean="0"/>
              <a:t>” </a:t>
            </a:r>
            <a:r>
              <a:rPr lang="sv-SE" dirty="0" err="1" smtClean="0"/>
              <a:t>course</a:t>
            </a:r>
            <a:r>
              <a:rPr lang="sv-SE" dirty="0" smtClean="0"/>
              <a:t> EDA343)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b="1" dirty="0" smtClean="0"/>
          </a:p>
          <a:p>
            <a:pPr marL="0" indent="0">
              <a:buFont typeface="Arial" charset="0"/>
              <a:buNone/>
            </a:pPr>
            <a:r>
              <a:rPr lang="sv-SE" b="1" dirty="0" err="1" smtClean="0"/>
              <a:t>Guest</a:t>
            </a:r>
            <a:r>
              <a:rPr lang="sv-SE" b="1" dirty="0" smtClean="0"/>
              <a:t> </a:t>
            </a:r>
            <a:r>
              <a:rPr lang="sv-SE" b="1" dirty="0" err="1" smtClean="0"/>
              <a:t>Lecturers</a:t>
            </a:r>
            <a:r>
              <a:rPr lang="sv-SE" b="1" dirty="0" smtClean="0"/>
              <a:t>:</a:t>
            </a:r>
          </a:p>
          <a:p>
            <a:r>
              <a:rPr lang="sv-SE" dirty="0"/>
              <a:t>Pierre Kleberger</a:t>
            </a:r>
          </a:p>
          <a:p>
            <a:r>
              <a:rPr lang="sv-SE" dirty="0" smtClean="0"/>
              <a:t>Zhang Fu (</a:t>
            </a:r>
            <a:r>
              <a:rPr lang="sv-SE" dirty="0"/>
              <a:t>E</a:t>
            </a:r>
            <a:r>
              <a:rPr lang="sv-SE" dirty="0" smtClean="0"/>
              <a:t>ricsson research )</a:t>
            </a:r>
          </a:p>
          <a:p>
            <a:r>
              <a:rPr lang="sv-SE" dirty="0" smtClean="0"/>
              <a:t>Elad Schiller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0032" y="3212976"/>
            <a:ext cx="2376264" cy="29131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sv-SE" b="1" dirty="0" smtClean="0"/>
              <a:t>TAs :</a:t>
            </a:r>
            <a:endParaRPr lang="sv-SE" dirty="0" smtClean="0"/>
          </a:p>
          <a:p>
            <a:r>
              <a:rPr lang="sv-SE" dirty="0" smtClean="0"/>
              <a:t>Aras Atalar</a:t>
            </a:r>
          </a:p>
          <a:p>
            <a:endParaRPr lang="sv-SE" dirty="0"/>
          </a:p>
          <a:p>
            <a:r>
              <a:rPr lang="sv-SE" dirty="0" err="1" smtClean="0"/>
              <a:t>Bapi</a:t>
            </a:r>
            <a:r>
              <a:rPr lang="sv-SE" dirty="0" smtClean="0"/>
              <a:t> </a:t>
            </a:r>
            <a:r>
              <a:rPr lang="sv-SE" dirty="0" err="1" smtClean="0"/>
              <a:t>Chaterjee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Ivan </a:t>
            </a:r>
            <a:r>
              <a:rPr lang="sv-SE" dirty="0" err="1" smtClean="0"/>
              <a:t>Walulya</a:t>
            </a:r>
            <a:endParaRPr lang="sv-SE" dirty="0" smtClean="0"/>
          </a:p>
          <a:p>
            <a:pPr marL="0" indent="0">
              <a:buFont typeface="Arial" charset="0"/>
              <a:buNone/>
            </a:pPr>
            <a:endParaRPr lang="sv-SE" b="1" dirty="0" smtClean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31" y="3264021"/>
            <a:ext cx="814628" cy="1083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2" descr="data:image/jpeg;base64,/9j/4AAQSkZJRgABAQAAAQABAAD/2wCEAAkGBxAQEBQUEhAUFRUUEBAUEBQQFBQVFA8UFRQWFxQRFRQYHCggGBolGxUUITIhJSkrLi4uFx8zODMsNygtLisBCgoKDg0OFxAQFywcHBwsLCwsLCwsLCwsLCwsLCwsLCwsKzcsNysrKywrLCwrKysrLCwrKywsKysrKywrKysrK//AABEIAKAAoAMBIgACEQEDEQH/xAAcAAACAgMBAQAAAAAAAAAAAAACAwQHAQUGAAj/xAA7EAABAwIEAwQGCQMFAAAAAAABAAIDBBESITFBBQZRE2FxsQciUoGRoSMyQmJywdHh8BRD8RUWJFOC/8QAGAEAAwEBAAAAAAAAAAAAAAAAAAECAwT/xAAeEQEBAAMAAwEBAQAAAAAAAAAAAQIRIRIxQVEiA//aAAwDAQACEQMRAD8A3DU1oS2pzQsqqGMCkxhIjCkRqKuHxqZBqPEKJGFKh1Hipqo6hYXgfJBLI1ou4gW1ubJEIrC1n+4aO9v6mK/TGFPhnY8XY4OHVpB8kGMoSiKEoAShKMoSmAFYKIoSgAKwURWCgAKAoyhIQHDtTmJTU1q0rKHMCkRpDE9imriRGpLDZR2Lk+euYOzHYRn1nD6Qj7I6e9TJuqbHmbn97iYqPIDJ0xN7nowW+a5FwlqHXklc8n2iVq4X4QB3LacOdfRGXJxpjjG0peWmEXI+ab/pZh9aNzmEbtcR5IW8QMQz81EqeNYsgFn/AFWlmLe8K5xqIH2mPbMJzvYSN8Do7wVhUFdHURiSJwc07jY9CNj3KkZcRzU/l7jzqOYSZ4CQJm7Ob7YHtBascouZCViOQOaHA3BAII3B0KIpJCUJCIrCAAhCQjKwUABQFGUJQbhmpzEpqcxaVjDmJ7AkMUhiirhjnhrSTsCT7lS3Ea0zTPkP2nE/PL5K3+KC9PLbXs3+RVJtOav/ADgyT43qfTcUEWguVrb2CUJRv7v3zT8dr8tN6eOl+rAFEdVjYLWPaQf0XQUPBxLTvfezm/ApXxxOeWbXO4g86FFFO4mzt1Aewgm+RCZGSLW/wr1Gdt9Lr9G9cZaFoJzicY/cNPkV1Kr70TONqkfZxxOHiWuv5BWCsL7XGCsFEhKCCVghEsIBZQFMcgKRuIanMSmpzVrWUNYnsSGp7FNVBSsxMcOrSM+8KjpYiyQt6OIv1sVd1dCXxSNBsXMcAe8hUsYyDY7ZeFk8Pp2GtbfVSo+GF9sJA7lDZJZSYK0tVd+Kmvp8lE2KwvdxW84DUNjD2yGwc05dTsuaaHOu4Oz2Uc1Ml87qMsPJeOfj8bGriGInVvzCCOlGod4KCJHF2tuqcHYcr+C0k1xFsvVoeimS/btyyERPXPHb3ZFWAq49EQJNS6/2YRbf7ZurHWWXsPLCysKSYWCsrBTACllMKApG4lqF9bEz60jR4uF/guN5x4nJ2nZNcWta0F1vtE9e5RuFSMcw31C2s1Nsseu2dxynb/cv+EEoJeZ4G6Ne7wAHmQuPNa3oo1RXAqfFfI7CXniJoyhefEtHldcNxjiMU0jntjEYJvhvisTqb2Ch1E91AkC0xwibnUhpRtKVFsngKtDYo6iymRQvkGWH3lQmprXgJaG6OeHs9wT0alNNyiMgKfw6nMsrGDIve1o8XEAJ0La9GXCxFTGbPFNrfTC0uw2+JXZJFFTNijZG3RjWtHgBZOXNb1oysLy8gmFgrKwUABQErLygJU1Uik+dqMtlbJs8W8C3+BaGllLb2XS881rSWRDUeu49LiwHmuUZquuTcc5pkN0LiiwohGqCOW3U7l/gzqyoZCDa9y4+y0aldJyxyHVVtnEdlF/2PH1h9xu/jorL5f5IpqB+OMvc4gtL5CLgH7oACjLI5HBc28jCKAS04vgH0rRmSPbCr7EvpeWIMPcf4Qqr9IfJfZE1FO36M3MrB/bPtDuSxv6dV81wTAAkOYvC6vRbSMlM4PLgnicTYNljcfAOF1rmAqVCLFKwR9HRSNcAWm4OhG4RLkeRa4viAvcYW5dDuuxbHdYZYarSXYFhMMTkJYRsp0YVgrKFyAU8pd0billTVx84zVLpZHyO1c6/7IoxmvOpnRkteLOBzB2W35Y4BNXTdnEO97z9WNvtH9N12enM9wLg89ZKIoWYnauJyawe047BXDyx6PKals6X6aUWN3D1Gn7rN/E/Jbrljl2Cgh7OIXJt2jz9aQ9T0Hctyot2GAEqS2d900FDIM1JxEye031ac/yKU6Mkdx26pXEpXwkSNFxo9p3CZT10DwTjDeoeQPNOQ6r7nL0fNc101K3C4XL4ho8dW9D3KrXRWP67dy+hOIcaYzKI4ju45tH6qvOeODCVv9RGBiF+3DR9bpJlv1Wk2XHANamBEGrxCDdf6MaxzZ3R7OF/Cx0HxVxQONsveqa5L4O6WN8jXlrmPGDvy/ZWNwbjDwQ2obhfpjt6rvHos8qqTnHThyyHFQ5KrDJmbtIFrW9U7/kpo7lOk8Y7IHZRJ4LAkaBTQvFuRSsEumlcUBKl1cFjcaeShlZWN4+fJpHzSE6ve7IDcnQAK/uSOBR0NOGNsXmzpnDVz7Z+4aBVL6L6ES17HFt2xDETsCcm/O6u+ehOLEw2O1l0ZXumEnE1krSMihc8EWuorLSZPGF43GXvS3QObmTf809bS2EXRFIVDjcJRkbEKRFCGjvQbFTAHtIXL1NPgcRZdcNFr6+g7RVjdJs25WSJIEVstnAgjr3Lp4eFYQQ7O61lZQFh7jotJlLxncbOqv5m4C6ndiaD2R0OuA+yVoCFds1M17S14BBFnA7hVLx7hppp3x7A+qTu05hKxphlv2sH0e0lqP8AG5x81vpY3tZhJuDbUeS9yVTf8SC2nZtPxFz5qdxd4uGN2zd47BRNW6O86VwuEONtrLZxMdGbXySOFsyvZbQtuEsvYhLrjRHiWbWFkKlZczxa/RRaiivm34Ip3ANIPUBFDOXOHeSfcFNx2e9K+9EnDcFL2h1llv8A+W5D8/irKabLmeUqPsaaKM6sjbfxIuVvmG+R0KPd2L+HPaHZg5jovE3/AJqtbVRuidiafcnU9aHAnfcK9fUb+FkGOS+dlt73C1tSQ9lxtupFA8mPNGRJgXigac/cjQAkKPNGDkQpJQPag2qnoz/N1wfOnKtVNM2SKPGHMDSARdpHW+2atDDdZDCn5UtSOd5WilpqNrJAA9jbEXvmDl5hPoKfGST/AA7qZXQ4WOtuQUzhkVmpz0L1KhjAGSMPC8EqSO6kznEWQRm4UV19CpMDbNT0Gt4l9a3UJlLHgjuTmW5dwSeOOs5neVmKTEHO2ya3wCeuD6TE5ryRG9t8rg+SRI2SM3sR16FLhoWTgOYRitmN1Lpu0jyfm3fElOQ7unwVgkGFwsduh8OihSxmN1xkVNmp43C7bg/dz+SQxxOvrDqNR4hViigEmRI0dqOhW24e31R+ELRVTcAOeVrhbXhlZ9G0EbahGQicMivdpZBjubrMwNlKhdqhN0tjCmhtkaAxovdpZeJSpAgArIyQM99k+FmEWSW4rW+BUluiCYQlemkAsvGQJHGHC6Y0WCUw3KcUxXOc0TBuG5tqoVFWlw0sGiwHW5SueZADH+I+S1lDOcs7DzWuM3EW9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488" y="5229200"/>
            <a:ext cx="1050032" cy="105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5" descr="data:image/jpeg;base64,/9j/4AAQSkZJRgABAQAAAQABAAD/2wCEAAkGBxMTEhUUEhQUFBQUFhsYGBgYGBQUHhYYFRcXFxcYFxcYHyggGB0lHBQUITEhJSkrLi4uFx8zODMsNygtLiwBCgoKDg0OGBAQGywkICQsLCwsLCwsLCwsLCwsLCwsLCwsLCwsLCwsLCwsLCwsLCwsLCwsLCwsLCwsLCwsLCwsLP/AABEIALAAiAMBIgACEQEDEQH/xAAbAAACAwEBAQAAAAAAAAAAAAAEBQIDBgABB//EADwQAAEDAgQDBAgGAQIHAAAAAAEAAhEDIQQSMUEFUWEGInGBExQykaGxwdFCUnLh8PFikuIjMzVTorLC/8QAGQEAAwEBAQAAAAAAAAAAAAAAAQIDAAQF/8QAIREAAgICAgIDAQAAAAAAAAAAAAECEQMSITFBUQQTIjL/2gAMAwEAAhEDEQA/ANkXHYSqXVTu13/ifqkj8biZ0O4nJz1+S41arnd6RYCQyLTP9rm3R06scesdHa8hp7176wdmu1/x+6SVMRiL2dBM+x1m3LVe061e/wDzCRf2ZmdrhbZG1Hgqn8p+G6n6d5nNAG1xPiSkPrNbNJbUBgj2BbmqqmPrhuUNfpABYDM9VtkajQvd4e8JdXqH0jRP4SY8/ilVPGYpovTLRAA7oi2iDxvGi0y5wzgaREA7LOQUjS1qjSD3hy16IZrmZSMw0HWwWXPF2ACXH5KZ4m3SXTvql5CainUZMSOfkT+ytq12T7V4n4rOYSsKmjtOZKMp8Pc4SCP9RQthDX12SbkwIsDvy5qVOswTf4a22QDuHu6W/wAioNwBO4+K1sw5w788ls3A121QVGi5waSHQADABN9D4GyV4MVfSVKbSRB1kAHmm9Phbou0Sf8AIrbUagttJ2zYAMyf3XiWt4E/PJyx4k/RcipgofgjkvXP6Eqn1kTDWucJgkRAPLr+4VzHSAdjyKWjEsy8DlETzsvHFCjFkhRq1mtFzA+6gT1A+ix/F8Q/EVDSpmWzd3IdYsVgpWA9oO0FSo80qWaAYt0O5SR2Gdq836LVnhjaTCBHU7nxWexrrxyRjId467BrCDGinSg9FB7ldg6MkxdZsChyWU+HviWONkfguMmm6Kk/H3JjwrD3EphjuDtqjyt0U/s5KvDwe4Ws2q0ubJtF5+6sw1KCefn91kRWfhawbJDZstlQrBwnnG0c1VO+SLVcBGCy3GUSb6aaJi1lv2S7BP5ckd9krFJvcQvFWQACToFy1BOgRt5f/Fv5/wAPmvaLtR3QOn06cukKObqPK3mL2H+zkp026m1zt/P4IVJCI99FOkeS51IrntheMfCSxjP9quIOpU4B9u3u/tV9mMJkpS72nmT9Ev7UVTUxLKZ0bt43T2mYCScqRfFG+SvHUMw18EkxHCJT70i6Qud5Gujp0T7M07gmgmyZ4PhjWjRHyphyV5G+x1BLpEaNINFkbTegnVFOnUS7GcbFnarBB7M24uh+zWKzNLTqE0xzpBCy+CqeirxzPzXThl4ObNGqZvMBhu7M7IrNAsAg8MbW5I0eSoczPHu7szHUXIjcDcjkuXlVxAkuiNwJI6gbwuTxAUeus/OB4zr79OnREUKoLZFwZjwnnukzMO8m+kpvh6cNAQcnRqRbKhmPJTKhmQTMYXiv/UKnOG/+oTmnVSDtKSziIP52tPjaPom7FHN4Ov4/TCSvcq8DoU/WAuZnUQJXG6ka7SoetBAJaKa8JVL8e3cgeapbj6RPtC62rBddltQysfxmtlrddVtC3zWJ7R04recLowf0c/yOYH0uhS7gkx3R8QisioZ7PkEYAug4wPGVMgkEggiDEx1XKeIYDYwRuFyFsJQyuZdr8AiqdW2m/NfOndoqwOlP/QPv0W04NWNSmwmxcATA3I+Co0KmM2OPJSybxZSL4HNJ+0nE3UqQLQJLgN9IJP0SNpKxoRc5KK8iDt9RArYV41lzT4S0j5lX46v6MWEu2SrE4g13Uc02qCxJIExMe5H8RpF5soTkmkdmPG4NxEeOxVS+aq1niltLijwZ9Jm96PxHCmQQ9zpO8fJV0OGsgtbmdmi52jkdk6lCgOM9uAzAcRc4xBKlxJ72+CL4Pw/KU04pgswUJSSlwdCTqmYPE4gG7sxAtbaeqJweKo/9t4gxMg312Tc8KABAa0gm4NrjmjMDgXCwY1g6KryR1I/VKwvhGIEANNvklXaTBZsQ0aB+W/K8FaClhsvL5IPiwGekdYcR5RP0UoTp2hpwUlQzwnFWmoKNzaAducBOXPjn7ll8Jh5xDXN0AzeA0Wlr6anUBWxPZckPkxjGS19EMQRyPuXLK4rtWGPcz0ROVxbPpCJykifZ6LlfU5thFUwc3DttIOvL6rfdn2RTb+kfILB0WElxmwHzW74c/LSDiCYYDA10GiC8gG3kl/HsD6akWj2gczepE28wVbh3Z25jv5dIPIq9ggIUmhotxaaPn9Gn7B/K+funLXDku4xhg2q6NH97wO/86pc2tC5JJ9HpKSlUvY2qU2kaBCVQ0aIWpjlUKjjdvkkSZThDbA0yDKYVhIWNrcSrg3gdL/NSdxaq4QBB56x5J9GI5Kx9XplozbLqOMCVYU1CO+4kcohDVnFrrackungbZVyPauMBVBdmPPZKWuM+KbYAH8Jgi/8ASzjSE25HPCqcBx1uG26GTfzCZYh5t+oIXBshjQ3SfDdEYuTHiF14o1FHBmltNs+X4273Hm53zK9UXulx8T8yuVSJoqfChBGaxvO4PJa3DBsW0gCeoACzlOjpBJ+KtZWIPdkc9LgeSlGVFNTSgi4G91FwSZmOcNAfmo1uJOALhqBIm4nrF02yBqS4rUbUYckOymCBciLG2uqzVa+iW4LiL84EgPfVlzpiQ6xaTymT4p5x6jkLXSSSLg7cpU8kKdlsOTigBlOVXW4k2kQHGAVFlaEVRptcJIB8VPrs6bb6PKWMD/ZYXdUZSo1TMUwI1KFZTYwyGgfDTqjW4mmZPvkrUvBSKkCY7FVaYMZXOmMv35apfRp1Mx9LEnYaDdOmV2E90CyHxDd+ayaXAs17KhEpjw6swOh4mRzIjqk7qoEkwANekJBguLl+IJEgEgN/Tt/OqZY3JNkJzSpH1+lUECDIkdF7iKk9P6KUcJrGL6InF4raC2OcXTY8lohOFMxJ4TW1NNwXLVCs78495XipsT1LqmBa0S2oy9uV/EodzToCZ5fugu1HZx9RtN/eazvZ2xJBcRBG173RNCjVaY9Xr5Q0CS12wH4Ytuk7Ktos9XO/nqAI6rP4zitMvyB/cIgmJE+G4Tbj9Sq+m/JRrNy6ANfc8xIuNUFjOy7GUMwOZ4ZJGVw8S103PQi6Kaj2ZQk+grgrKTaJ9EWCq45TUlubLIzZQTIJEiQFX2kre2YgEfD+QsZh672OhklwPdgSTygDVbLFUvTUi0yHZdNNQJEdCjmvgXHXJkKOMnyTnhtcc1j8M8tqOaddPMFG0cS5htpyRlD0PDL5Ny+lOqCPCgTJACVYPj4FiiKnaJo0Kh9c10dP2xa5HVDCho1hB8SxQCVVe0EiwkqrCZnnM5ZQa5Ysp7cIPfhs9KoDq5pA+6x/BWE16Y3zLZuqwEJ2S4PnrGsR3QSG9SdT5fVUx5NYysjmhbjRt+G0kdicK15kvyZWAmxdaQJEeICjRYGNkmABqgHYp73d0uDHWtFojz0MrmxP9WUdPsdM4NSnKajy4Oc3b2mDM73Bcs96zUDgATEmJtE2nzXq6rXpCar2aF3EaYaGuaHNAAy7QBESsvh8HSpn2qz/ANVQgDpDfuomrK9BU3J3YVBB7TnGXK8D/GpVafDNmVmLw8tc0nI1wi2oGkA+FpS41I3Kj6ZK7fYy/PRbhcC2k4vpHvG0xBAAgAHbrzS3GYzLVLiZnU8+vVHDE2J0AHvKRYuoCLp1z2TqgbtFwP0p9PQAzfjYN+Tm9eiz7XSFpuH4403CTb5LuPcIa4+lokAkS5uxPMcj0TqTX5fXgXXyjKVGqLaYRdLDPecrWOJN4g3HPw6ptQ7LPF3vYzmCZPwTuaXZtLFmFopvTdARLOFUWe3XB8G/cq9vEMNTuxuY8zf9lCUnLpFo1ErwPDX1zuGbn6D7rUUjSw7IMAAaLK4ntNUdZohBB7nHNUM3sCkeOT/ozlZosdxU1XBv4eX3ReEcIAIBvN/d91m8MZdKfYZ26zVdDIs4++u1gqYZpcSIe0AuIy+y4DUgX+C9RlLEnZcnhl1VURyYnJ3YmDoVrHIIVLBW03oNFEy9zl5KrLlFrrrBJY+rDQElqnMCEbxColmaE0RWCmuQYOnyK44lzw2kCe8Q0Dq4wI81biqQPiquG4c+mYeRnxgEx8lVUSaoIr8RqMc50BnpAMoE91rZYBe+rZQLsXUcLuKs7QVC6o2ZEU22NyJkkE+aCpPhGl2C2uC0NKJbRJF0M3Eu2aB8VNtN7tSgx0wkEN0urmAuj+Quw+EjdMKbRoFNsokSoNA/pHMqqGHpjdXZApNlEX0qq5QBC5KEUNq90eCtpVEDSf3W+CIa5XaOdBheupPiSqWGVIiyUcFxAlDPaiXhQc2UUYoqNkIcDZH0mqmrQBP81TJiivFAQf1AfH91fSpa+K44e5k/i36dVfQwsjWxP8uncuBUikC9giWNhWhobYXXtOgSZKm5DpFReT4Kyi5x0CIbSCJp0uSVsdIrbIF162oVJ1IyptppBj1hK5WtC5Yx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26" name="Picture 2" descr="Bapi Chatterje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244042"/>
            <a:ext cx="1066029" cy="997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data:image/jpeg;base64,/9j/4AAQSkZJRgABAQAAAQABAAD/2wCEAAkGBxANDxANDxAREA0OEA8VDxAPDA8NDw8QFRIWFhURExMYHCggGBwlHBUTITEhJSkrLi4uFx8zODMsNygtLysBCgoKDQ0OGxAQFywcHCQsLCwsLCwsLCwsKywsLCwsLCwsLC84NywsLCwsKywrLCwsLDcsLCssNywsNyssLCw3K//AABEIANgAxAMBIgACEQEDEQH/xAAbAAEAAwEBAQEAAAAAAAAAAAAAAQIFBgQDB//EAEMQAAICAQEEBAoFCAsAAAAAAAABAhEDBAUhMVEGEkFhEyJxcoGCkbHB0SMyM0KhFRZSU2JzkvEUNENkk6KjsuHi8P/EABgBAQADAQAAAAAAAAAAAAAAAAABAgME/8QAHREBAQEAAwEBAQEAAAAAAAAAAAECAxExIRJBUf/aAAwDAQACEQMRAD8A66hRNCjdzooUTQoCKFE0KAihRNCgIoUTR8suohB1KST5Nkj6UKM7JtaKfixclzvqlfyuv1b/AIkT+ajuNOhRmfldfq/8yL49rRbqUWlztP2j807jQoUVxZYz+rJPyMvRCUUKJoUQIoUTQoCKFE0KAihRNCgIogtQAtQokEoRQokARQokARQoTkoq20lzbpGZqdqNSqCTiu1p72JOzt89ftBSXVx2t++XD0IzKPpOTk3J8W7ZU2k6UtVBYEoVBYAVo++DVTxu07XJ70fIAb2i1kcu7hNLfH4o9NHMwk4tNOmuDRtbO1vhPEl9pv38FIy1npeV7aFEgqlFCiQBFCiQBFAkAWoUTQoJRQomhQEUKJPlq83g4OdXyXewhhbQzPJkfYo7kuVdp56JoUbRmihRNCiRFCiaFARQomhQEUKJoUBFBbt63NcGuwmhQHRaPL4SEZOrfGuZ9qM3YmTdKHJ2vIaZjZ1WkRQomhRCUUKJoUBFAmgBYEgIQCQBB4dsfZeWSrvPeYm1czlNw+7DhXa+ZOZ3UV4ASDZRAJAEA+2n008r6uOEpy5Ri5V5eRrYOimrnvcIw8+aT9iIupPamS3xhg6N9DdTzx/xv5Hi1fR3VYVbxOSXbBqf4LeRN5v9T+df4yQSCyqASAPRs5Pwseq0n39q7UdAcwm1vW5rgdNjlaT5pMz2tlIJBRZAJAEAkAWoUWoUEq0KLUKArRzeqg45Jp731n6TpqMjbOCnHIlx3S5X2fEti/VdMuhRahRqorRv9EdlYtVPJ4VNrEoNRTpNtvj7DCo6zoB9fUebi98inJbM1fE7067BghjioQioxXBRSSPoY+0+keDT3G/CZF92FOn3vgjntR0yzSfiY4QXe3N+3d7jmnHqt7vMdyDhcHTHPF+PDHNdqpwfof8Awdhs3XQ1OKOaHCXY+MWuKY1i59Tnc14zukHR+Gqi5wShnXCS3KfdL5n53ODi3FqpJtNPimuKP18/PemOnUNXJrhkjGXp4P3GnDq+M+XP9YNCi1CjoYKNHT4F4kfNj7jm1G3S3t8DqEjPa2UUKLUKKLq0KLUKArQLUAJBNCghAJoUBB5NqxvFLup+hM9lHn1uaMINSaTlF0uLYnpXO0CUiTdmqffT6vJijOMJOKyJKdbm0r3X6WfIAVoFgBU/QOhunlj0qct3hJykl3bkvcc/0b2C9S1lyKsEXw7cj5Lu7zvIpJUtyXBLckjn5tzxvxZ/qTgOmmZT1XVX3IRT8u9/E7DbO046TG5y3zdqEb3yl8j82zZZZJSnJ3Kbbk+bY4c/ezl186fIFgdDB6tlY+tlT/RTZumbsTGqnLttL0cTToy1fq8QCaFFUoBNCgIBNACwLUKCVQWoUBUydtw8aEuaa9n8zYozNuQ3QfYm17f5E59VvjHBahRsoqC1CgKm30a2L/Spuc92GDV/ty/RXxMVn6bsnSrBgx41xUV1vOe9/iZ8uvzPjTjz3XrhFRSikkkqSSpJcjx7W2nDSY+vPe3fUgnvm+S+Z65zUU5Pcoptvkkfmm1NfPVZXll2/VjxUI9iMOPH6rbe/wAxTaOuyanI8mR73wS4RXJHlLUKOuTpzKgtQoIauxIvqzf3W1S7+1+40jzbKhWKPe2/xPXRjr1pPFQWoUQlUFqFAVBagBIJoUEIBNCgIo8m1MPXxuuMXfzPZRIlHKE0aGs2bKFyjThvfJpHgNpe1EUKJBKFaP1c/Kjqvzx/u/8Ar/8AQx5c3XXTXj1J326DazrT5v3U/wDaz8zo6fV9K/C454/AV14tX4a6tca6pzVE8WbmfUcmpb8RQokGrNFEFi2ONyiuNtbue8De0MHHFBPjXvPuWaIow7aIBNCgIBNCgIJFAC1Ci1CglWhRahQFaFFqFAVavdzTOXlBxbi+KbTOqOf2lCssu+n+BfFV08lCi1CjRRWjuPzV037f+IcTR+pGPNqzrptxSXvtzev6N6fHiyTj1+tCEmrnatI4+j9J2t/V837ufuPziieK2z6jlkl+K0KLUKNWStG1sfAow69eNJ7nySMrDic5KC4t/wDmdLCCilFcEqXoKbq2YihRahRmurQotQoCtCi1CgK0C1ACQWAQqCwAqCwAqYu2V9L6q+JuUYm2F9L6q+JbPqNePACaFGqiDa/OfU84fwGNQorZL6mWzxq5+kWfJGUJdTqyTTqHYzJomhRMknhbb6gE0KJQ9mx19L6rNyjF2OvpfVZtmW/V4qCwKpVBYAVBYAVJJAE0KLUKArQotQoCtCi1Fck1FdaTSS7WAoxNrtPLud1FJ1zLa7aDyXCG6Ha+EpfI8NGmc9fVbUUKJBdVFCiQBFCiQBFCiQB79ixXXlz6u72mycuufaaGk2m47slyjz+8vmZ6zb9Wla9ChCSklJO0+DLUUWVoUWoUBWhRahQFaBagBYE0ROSirbSS7WQkKzkoq5NJd7oz9TtVcMa3/pSXDyIy8k3J3Jtvv315C8xVbpr5dqY19VOXk3L2mbq9XLM1dJK6SPgC8zIraigSCyEAkAQCQBAJAEAkAQCQB7Nm6tYm1K+rKuH3Xzo18OohP6sk3y7TnBRS5lWmnUAwsGvyQ7esuUvmaWDaOOe5vqvlLh7SlzYt29YJQoqlAJoAWMrbi+z9Y1qMvbn9n6xfPqt8ZIJBqogEgCASAIBIAgEgCASAIBIAgEgCASAIFEgDX2Ivo5ef8DRPBsT7OXn/AANCjHXrSeIBNAgWMvbi+z9YAtn0vjKoUAasyhQBAUKAAUKAAUKAAUKAAUKAAUKAAUKAAUKAA2diL6OXn/A0ADLXrSeAAIH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144123"/>
            <a:ext cx="994869" cy="109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7" descr="data:image/jpeg;base64,/9j/4AAQSkZJRgABAQAAAQABAAD/2wCEAAkGBxQTERQUExQWFBUXGB0XGRcWFhwaGBgZGRwXFxYcGBoaHCggGholHBQXITEhJSkrLi4uGSEzODMsNygtLisBCgoKDg0OGxAQGzQkICQvLCw0LywsLCwsNC8sLC0sLCwsLCwsLCwsLCwsLCwtLDQsLCwsLCwsLCw0LCw0LCwsLP/AABEIALAAiAMBIgACEQEDEQH/xAAcAAABBAMBAAAAAAAAAAAAAAAGAwQFBwABAgj/xABAEAABAwIDBQUFBgUDBAMAAAABAgMRAAQSITEFBkFRcQcTImGBMpGhsdEUQlJywfAjYoLh8TOSokOywuJEU3P/xAAZAQADAQEBAAAAAAAAAAAAAAACAwQAAQX/xAAlEQACAgICAQQCAwAAAAAAAAAAAQIRAyESMVEEIkFxEzIjkfH/2gAMAwEAAhEDEQA/AK6KAQCdK024YOI6mfUaD410HsbZEQG2xHmabunwjmc6RdtACez2fEBWIWMS1HMAR6nSKe2LWAEnhTR+z0g8JPU0CZm6GM06smJ8R00+p/SnDezCYz18tBxNOXmgAOCfppW70Ct6Q1fXJAiORFbFucv31p1aNJVAHHhxjrXBbJUAkkYc+hB0/flVHY2OLyc2rYmSdPieFS7T5bcSspxeR0PA+lMbZ1JAIJCuMgZ+Rz15GpBy5Un7sjiBw6pI08xBFJljUnYf4kIbxWCrV5XdKUltwBUAnCoagKGioMxOk0SdlwYfeftnJQ4+2O6cTGJpxoqWFJJ0VKgoH+Q0OKv0uICV/dmAconWD6ca3arctH03LCpw8eIBEGeRim0rT8C5Yy+9x95FXTbjT0Ju7ZXdPpGhIkBxI/AuCR6iql7RrQI2g+kQSohwRwCxMR+KQagbvaLnem6ClguSVKzGMZYsx7QyHuqT2nu3eJZ+1uMqQ0EglWIE4VaKgGQM9fOk5JfkVJdAta+gQvGoV1+fGrA7MN9vsVu+0Wy5LneJ8UAYkhJGh4pn1oIeTOUQOHX9Bwo57Ldzre9S+XXHErbUkFCCAClQJSSYnMpUP6a2Pl8HI9qyfuu1B9Xsoab96j8YrVFtp2b7PR/0e8//AEUVfM1um8Z+R1rwecdmk4XDwgDrTVZKiad7NewpUOMT6cabBviTOdBfFCh00+EoM/3Jpgu5Vzp4q1K1ZacJ/WnCdmlEKVGsDLjzz4UtANod7FSQhZVJ4/Qe+ndjs1b4JGTYmOUnWBx0FcMIhopIOuIwcyE8OpJgdasC13Webt22gqCDiVhAnMThT/UYnkPOu3Rb6fEqsr24sleFKE5gmTwjLU+nxpO9sXEASmCY9fT3Va+z90TqvLORzpS83fiTAJzic8+Ek61ucin8cOilXmFQkRBEn6g125dqC8HKR9IqyVbtIiSJkZmONDu0d3QIBPHI/p511ZfILw+ATVbL1ief75Uvs9/DlmeYOlG2z9lISAAMuNDm8WzO6cxJ9k/L+1OhKxM4USyr5C7D7M5ALK+8tlfiQuQ80rzTIUDxH5c7Y7NLkP7LbbX48AUysKzkDIA8xhIqhm3ZbJGcZx5pEmOokUZ7o7+J2Yy4gtF5Liw4ghYTEpAIM/lBy86F+3J9kr1Iie0LdBez3REqt1k90v8ADxwKP4gNDxA8jR12HFspuVD/AFFd3i5YQFgR/UVe8UK7y9rH2xlduq2ZCFiM3CtYIzCkgJEKBzqH3W2je26XVWiXU40jEruSRCJIzIge0c6JRSegap2elKyqEVYbwXJ8X2kDzWlsf8SDWUYeyvGXAlM/igHyHGldibPLz2BP3QVHoP2K5tbIuoSlEqWVQlCRKj09aebKf+zOLBBCvZUNCIOYPr8qme9Ay0Emzt28MlxxSQMzHyptvFcJUlASMOCUx5cDRDs+2cuksNJUAt4kjFolIBInzy+NLt9lbjry2X70JUhCXAlpv2kqKhPiVlBTHHWtCLbA42QW6zYfuGk6gEKUeHhOID3xVzNnjVcbS2QnZl1aNg4gUgqMZFSjhPyEVYbBOGhd2ejiX8aHs5U3fpsu9wjhUddbTAUjSCqKzkhkcbF7tsQTQrtPCpUa+lcbY2+MwTAB50LPbzJCoR4jzoe+h369k+sEaUK71XJBTOmf96fneJRIBRPSurqzRctnAZPxSeShqDTsdk+Sn0CFq9hVzzz6R9KuHsm2DZP2ZLjTbzzbikKxgEpAP8PI6Apg+tUw+0UkZZg4SPMVdvY+4yzavOLdQlTjokKIBAShKQDJz4n1pzV0yKSLCtdmst/6bTaPyoA+Qp0pIIIIkHIg6EVCvb2WadX0Hpn8qYPb/Wg0K1dE/WtyRqJzZmzyziSHFrQTKErMlvmkK1KeQMkc40yhR/tJaBhLKz1UB9ayh/JHydUH4Kt7LLhKtsMYEgIS2pA5mE5q6k1O9pGx217VU5ACEoRjSgeJa/EozHGIk8hVfbl7XVaXSLhASSkEQrIEEQaM39/3VvLfQ20HlpCMSUlZCRIhOeRM69KW2uPE5OLZ3u9tT7RtGyS2iEpdxEj8ISdBwFG+8l0pveHZ2DPvGHULEx4ZCpPPMCqq3eS+hYXbNuqWjIFtJMSNCYj0p7tLY+0n7hpa23u+UYbKzBhOagDOWRrYpa6BUdWHHa1bLN7s5SRiSpWAgZmQtCh6QpXup85flwqCFAoTMqSRhy1lUgZdaCL7d69ZClXLRwLTgCgvFhJBCgrPLEIAOnDjnJ7qbFJ2c22FKT4lOFSYJVJ8MeEZjLhkRQZPJdh6SI3eB1bas31Ccx4py6YdKzZG08C0d9/EQucCwQBjA0VPs/Gl3ez9HeFzCsA6qdMdTnnJzMkip/dbZ7AuGyzC026FBTmoK1mEBKuJA7wk+aaDih3KSRWm8T4L7gwwqZAJJyicgQJ1rWzWnw2t1DcxATiyBmfZHGOPXjRx2lW0vNLCQVomJ0UMpBNRmz7lK0lIbSPzqyHoE0dpA8G3YNKRcLUA4ASeGLP05e+pvaFmpx5pRUpDjSApeBWalTDeLzwhXuyipUWCEAqz6NJwe9UlR94qLuL8JGFKcImYAjM8fPrXFPwcePWxpvE+hSYctkjEmEvs+FWNOhcb+8DkCZmkba0DYC3n0MYkgBJT3i8pzIBEDPzrjeC5lsZ8QrpzqF7suguTM5dOQpk5tqhcMUXIsbZ+4N8+hLiXGMChiSoLKgQdCITUm12UXB9u8Qn8rRPzWKLuy5BTsu2SrVII9yjRXRqEasnk2m0Vxb9k7Y9u6dV+VKU/Wt1Y1ZRcI+AeTPM/ZJboXtNlK0hSYUYUJEgZZV6RRboSPClKegArzV2WvYNqWvmop96VV6aIrkApDHYmy027QbTEklSyBGJajiWr1JpltZIXe2aJIKA69lySlLefq78Km64CfETGggH4n9KMCgE3u2w+jaLdthSph1vFmJMpkqjhwGVLt2LMSECTnAJGvQ1Obx7NDimXvvNKMdFiD+lC9kVjJQ8QyV1FRZLjI9KHCcI1439/4LHZbQz7tseZSCfjNd2BCEKVISgHXnzjy0rV0VKEDKcqgN9NgOvobDT62gn2kp0I6ggg1y7GKKqiL333gt3HGxJiTJB4CNagtn7VZQo9wVLGpB1HrxFQ+0928JwhSj1MzWrLZncnEflFHSaBtp9aDN7bgUjlQxcXmJzM5ExPKaQU4TmggHiDor6GuXWSmZ+8K4lTByStaFb44RnwSP70psjZxyQgStakhKTxzy6SSB764vHRhSo8Yn/NG/ZLs/vrkr9pDHiJP41SEAdBiJ9OdNq6QmMuKbLa2TZBhhtoZhCQmeZ4n1MmndardPJGbrKysrHDyhufc93fWquTyPcTh/WvVprx/bqIUCMiCCOoMj4irWHahdkCMMxwbJpSkkMkrLqrdUirtAv1eyF+jJ+laG9O0lcLg9GyP/Gu/kQNF2uNhQIOhEUF36cL2ZmREcQU6/A0AO3+116IuvcRS2xrPaPfpW8w8U5hSlGYEa6zwFKye5dDsUlF7YYuXICoj/AqLv8AeFptMuKBGcARJPlWX6UrSoHQp1BzEjUGoay3MtgkL8SlA8FnroZAM8aniy9UxgnaFxcKC7e1bShRKQtY01zz10ob22q8BUHFAmSCEjLnJ5CrCv8AaFu0nNaoBmCoD5UB7d3gbcOFkZTmeZ5k8abFHJJ17nRC7NsnFHGo4RyHLzNPb25xL8gKcoUUN8p+POo4q95OdF27JpaVBBsROJTQMRmM+M5Z1Pdje3RasXBeSolxxJSRGYSnCddBM0PWLwQpJyOEp+GZqy2OyxsAD7U7A0ASkQNYpm/gnkl8j9ztEbB/0Vf7x9KbudpA4Mj1X/61iey9j7z7x9Uj9KXR2ZWg1U8f6/oK7/ID7SPV2lL4NIHVR+lZUsns2seKXD1cV9aytU/Jrj4PN1yIWscpj516o3YCVWduoJAlpB0/lFeXX81E/wAoVXqDdJGGxthyaT8hXYnZEuEitxXM1uaMA6rBXM0ncXCW0la1BKRqSYArGAveHZobewjJK5Wjy/GmPKR76YsN5ETEmnl3tpF+txtCSlLaQUrOpJJExwHh+NDFztBbayFJgjXOJ5R5a1Hlx8ZtFuHJygmdX+4rDkrdKidcKcgajH9jWzEYW0jrmfWaT2vvjCYSTmOh9edBu1t4lunyrsYt6ClOK2yS27fJOQj0qIbc8UkaZ+vCoxKyTJNOAuadxpEzk5MmrB/xgnnPrR3uRv26zeqtbhZct3HMCFKMqZUv2ACdUEqAg6ZRllVc2uWdJ3aip5wzAVl5ggASP3wp3p4qUqYGd1FM9X1uaiN19q/arRh/itAxeShksf7galZrNUAjqsria3XDHkkok9UifdlXqnZqMLLSeSEj4CvLSBKgOnwq2kdqRAAwN5CPa5UpSS7DkrLUmsmqtHamr/60f7qkrffh5WL+EhMDSSTJEjLh602HvdRFyfFWwy2ttZu3bxuHoke0o+Q/Wqo3l3pculgYcX4GxoOZ+qjUbtzeB51xQPjcIGYOSM8pjIDyrezkhCFKnEo+0viTy8gOVX48Sh9keTI5fRK7gpUm7eC1AqLI8CfZSAr4nPWiTbux0v5K9oDJXGgrs0u8e0n+Msn/AL01Zd0zy6+f+K8r1TvI6PV9NrGkyn9ubk3AUcJxjzyNCl7sZ5o+NBHTSr7cB0Vp1oE30fCFBIAzHCkxyS6HyxxeytUopwyinDjcmn1rYEiabfkSojdIgU0RmZ8/nUk/bnQU1WxhTPmKt9LHXIk9VPaiT27e/wDc7OUlCIdYMksqMCZklCwCUkzyI8qu/dbfC1v0/wABcLiVNLgOJ/p4jLUSK8vbRX/ESJ0B+J/tW2HiCCCQQZCgSFJPMEZg+YrZEuTBg/aj19Nbqg93u1a7awofV3yNMZA7wDnIyX8/OspLTXwMQLbtNpdv7dCxIUtKSOfMfCvRSt3LQ/8Axmv9g+leadibVSzdsPRIQtJPvg/A16jduUpQXFKCUAYiomAE6yTyoYnXspPtE3pYQ6GNntMp7s+N9KEnEofcR/KOKuOgiJptYbTTctjCSl1IhSEnB6yB7OWo040y3+v7O6uSu0Z7oScbswHjzDUQn80yrloaE1JUgg5gg5KBiD5EVRjm4CcmNTCrbToR/DRhAH4DIk6+vxp869gtARyn4UMNbSxjCoJxHiBGLzMcfnTu/vZtFJ4gEVZGaabRM4NNJjvsceI2jJ/6ra/eCkj9+VXm5mK83bHu1NKadbOFbZCknzHPyIyq9t2t4kXbYUnJX3kTmk+XMV5PqIU7PVwStV4Frx0AHLP41XG27QLcKjJ6masnaLMiQKFNo26zOQFS/JUqaAZVrKoAqQdhAin5tgk51DuEuPYU5ga0xbB6OlJkdaidqrAEVO7TcS2n98KFXHcSiVQB1r2YR4QUTxJy5zciMuTLs+lYK6ebg6yZzPWsWM6nyfsUQ/U6Sa3XIrKAInNhbjPPpxrUGG1DwlSSpSgdCEyIHmTRXvrvG6tpqyxfw2kpDhjNxSQMOLyGsDj0qfvbkISpR0AJ91Vs84VqKjqSSepzNOyY4QSS7EYZym230JoRSPcLeeQw17SzqdEjUqPkBJpd1eFJNS24Np4XbgjxLPdI6DNw+8pHoaCEeTobklxjYy2/uwpmXGCpxpOZMeNEcSBqOMjT41F9+FpJnh4h+o8jVrJGEedB28u76VK7xmELOojwq+h+FUOHHcf6Jo5OWpf2ALVyUt5ajIfWl7O+WjA424UOJMgg5gjn1+NIXlsUuFKgU55gjQ12zbCOf61PtlNpbLg2Fvyq5akpTjTAcSMoPMfyn+1SJcU75eVUvYXa7d1LrZzHA6KHFJ8jRRvB2hqwJbtAWpT41keNJP3E8o/FxnhUk8DvRZDOuOyU3s2szbJKcfeOzBbSfZ/MeFQG7l0q4uW0JgIErUBkISJGI8pig5ThUEpgZTEDM4jOfOpdT3cNqZbPiXHfLHGNG0/yjieJ6U/FCMWT5sspKif3m2s0Thx6HROf+aFl3yeAUfP9mmiq2EU15G2IjCKQ4YcBxdJ91LuUtsixkknSKSCfDB1BitNNJNhQabaRiWz5e+sp7sPZirh0tJKp7pa04UgkqSJSM+BOVZSHJIak2F+8+1gpIQifETJPJJ4dT8qHkGnG3ZS6EngPmT9KZJVTszubFYUlAa7XfhPx+lWfsHZ4Zt2k/hQPefEs9STVZ7Ks/tN400fZKsSvypzI9dKt10zTfTx7Yj1MukN1Z0zdZk09IrnDVDJ0Am/Ozf8AScHGUK66p+RFB7TkZVaO+DM2qz+FSVf8o/WquuxDhqaepFeJ3E7fcARJ55dfoKjTNLKJUZ4DIdKWZYGp6n98zS37mN6NWicPi4/d8vP6VtQpbDxP76eVOLazKjRqHwLlL5GtvbTUhb2M1LN2GEU9tLbSnxxpCZZLO7SzDbRJ1ihZ9ogyoQFgqHSYo+uWJaIHKh/ey2CG7c8hhPQgfqK2eNw+jYZe77BU3RScgkjLI5zGY+ZHqa3SgSATIrKgLT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309" y="4437112"/>
            <a:ext cx="814628" cy="105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414101"/>
            <a:ext cx="744727" cy="816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238" y="5677681"/>
            <a:ext cx="772794" cy="109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857" y="5229200"/>
            <a:ext cx="823095" cy="8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56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Main </a:t>
            </a:r>
            <a:r>
              <a:rPr lang="sv-SE" dirty="0" err="1" smtClean="0"/>
              <a:t>textbook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90892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J</a:t>
            </a:r>
            <a:r>
              <a:rPr lang="en-US" dirty="0"/>
              <a:t>. F. Kurose and K. W. Ross, </a:t>
            </a:r>
            <a:r>
              <a:rPr lang="en-US" b="1" dirty="0"/>
              <a:t>Computer Networking: A Top Down Approach</a:t>
            </a:r>
            <a:r>
              <a:rPr lang="en-US" dirty="0"/>
              <a:t>, 6th edition, Addison Wesley, 2013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online </a:t>
            </a:r>
            <a:r>
              <a:rPr lang="en-US" dirty="0"/>
              <a:t>resources </a:t>
            </a:r>
            <a:r>
              <a:rPr lang="en-US" dirty="0" smtClean="0"/>
              <a:t>website</a:t>
            </a:r>
            <a:r>
              <a:rPr lang="en-US" dirty="0"/>
              <a:t>: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(check/</a:t>
            </a:r>
            <a:r>
              <a:rPr lang="sv-SE" dirty="0" err="1" smtClean="0"/>
              <a:t>use</a:t>
            </a:r>
            <a:r>
              <a:rPr lang="sv-SE" dirty="0" smtClean="0"/>
              <a:t> it! </a:t>
            </a:r>
            <a:r>
              <a:rPr lang="sv-SE" dirty="0" err="1" smtClean="0"/>
              <a:t>Includes</a:t>
            </a:r>
            <a:r>
              <a:rPr lang="sv-SE" dirty="0" smtClean="0"/>
              <a:t> applets/ animations, blogg, …</a:t>
            </a:r>
            <a:r>
              <a:rPr lang="sv-SE" dirty="0" smtClean="0">
                <a:sym typeface="Wingdings" panose="05000000000000000000" pitchFamily="2" charset="2"/>
              </a:rPr>
              <a:t>) </a:t>
            </a:r>
            <a:r>
              <a:rPr lang="sv-SE" dirty="0">
                <a:sym typeface="Wingdings" panose="05000000000000000000" pitchFamily="2" charset="2"/>
              </a:rPr>
              <a:t>http://wps.pearsoned.com/ecs_kurose_compnetw_6/216/55463/14198700.cw/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411760" y="6309320"/>
            <a:ext cx="4400128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472" y="4269060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1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Course </a:t>
            </a:r>
            <a:r>
              <a:rPr lang="sv-SE" dirty="0" err="1" smtClean="0"/>
              <a:t>organization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6563072" cy="5472608"/>
          </a:xfrm>
        </p:spPr>
        <p:txBody>
          <a:bodyPr/>
          <a:lstStyle/>
          <a:p>
            <a:r>
              <a:rPr lang="sv-SE" sz="2400" dirty="0" smtClean="0"/>
              <a:t>14 </a:t>
            </a:r>
            <a:r>
              <a:rPr lang="sv-SE" sz="2400" dirty="0" err="1" smtClean="0"/>
              <a:t>Lectures</a:t>
            </a:r>
            <a:r>
              <a:rPr lang="sv-SE" sz="2400" dirty="0" smtClean="0"/>
              <a:t>, </a:t>
            </a:r>
            <a:r>
              <a:rPr lang="sv-SE" sz="2400" dirty="0"/>
              <a:t>2 </a:t>
            </a:r>
            <a:r>
              <a:rPr lang="sv-SE" sz="2400" dirty="0" err="1" smtClean="0"/>
              <a:t>tutorials</a:t>
            </a:r>
            <a:r>
              <a:rPr lang="sv-SE" sz="2400" dirty="0" smtClean="0"/>
              <a:t>, </a:t>
            </a:r>
            <a:r>
              <a:rPr lang="sv-SE" sz="2400" dirty="0"/>
              <a:t>4</a:t>
            </a:r>
            <a:r>
              <a:rPr lang="sv-SE" sz="2400" dirty="0" smtClean="0"/>
              <a:t> </a:t>
            </a:r>
            <a:r>
              <a:rPr lang="sv-SE" sz="2400" dirty="0" err="1" smtClean="0"/>
              <a:t>Excercises</a:t>
            </a:r>
            <a:r>
              <a:rPr lang="sv-SE" sz="2400" dirty="0"/>
              <a:t> </a:t>
            </a:r>
            <a:r>
              <a:rPr lang="sv-SE" sz="2400" dirty="0" smtClean="0"/>
              <a:t>sessions</a:t>
            </a:r>
          </a:p>
          <a:p>
            <a:pPr lvl="1"/>
            <a:r>
              <a:rPr lang="sv-SE" sz="2000" dirty="0" smtClean="0"/>
              <a:t>Cf ”</a:t>
            </a:r>
            <a:r>
              <a:rPr lang="sv-SE" sz="2000" dirty="0" err="1" smtClean="0"/>
              <a:t>Lectures</a:t>
            </a:r>
            <a:r>
              <a:rPr lang="sv-SE" sz="2000" dirty="0" smtClean="0"/>
              <a:t> and </a:t>
            </a:r>
            <a:r>
              <a:rPr lang="sv-SE" sz="2000" dirty="0" err="1" smtClean="0"/>
              <a:t>Excercises</a:t>
            </a:r>
            <a:r>
              <a:rPr lang="sv-SE" sz="2000" dirty="0" smtClean="0"/>
              <a:t>” @ web page</a:t>
            </a:r>
          </a:p>
          <a:p>
            <a:r>
              <a:rPr lang="sv-SE" sz="2400" dirty="0" smtClean="0"/>
              <a:t>3 </a:t>
            </a:r>
            <a:r>
              <a:rPr lang="sv-SE" sz="2400" dirty="0" err="1" smtClean="0"/>
              <a:t>assignments</a:t>
            </a:r>
            <a:r>
              <a:rPr lang="sv-SE" sz="2400" dirty="0" smtClean="0"/>
              <a:t> </a:t>
            </a:r>
          </a:p>
          <a:p>
            <a:pPr lvl="1"/>
            <a:r>
              <a:rPr lang="sv-SE" sz="2000" dirty="0" smtClean="0"/>
              <a:t>Cf ”</a:t>
            </a:r>
            <a:r>
              <a:rPr lang="sv-SE" sz="2000" dirty="0" err="1" smtClean="0"/>
              <a:t>Assignmets</a:t>
            </a:r>
            <a:r>
              <a:rPr lang="sv-SE" sz="2000" dirty="0" smtClean="0"/>
              <a:t> and </a:t>
            </a:r>
            <a:r>
              <a:rPr lang="sv-SE" sz="2000" dirty="0" err="1" smtClean="0"/>
              <a:t>Exam</a:t>
            </a:r>
            <a:r>
              <a:rPr lang="sv-SE" sz="2000" dirty="0" smtClean="0"/>
              <a:t>” @ web page</a:t>
            </a:r>
          </a:p>
          <a:p>
            <a:pPr lvl="1"/>
            <a:endParaRPr lang="sv-SE" sz="2000" dirty="0"/>
          </a:p>
          <a:p>
            <a:pPr lvl="1"/>
            <a:endParaRPr lang="sv-SE" sz="2000" dirty="0" smtClean="0"/>
          </a:p>
          <a:p>
            <a:pPr lvl="1"/>
            <a:endParaRPr lang="sv-SE" sz="2000" dirty="0" smtClean="0"/>
          </a:p>
          <a:p>
            <a:pPr lvl="1"/>
            <a:endParaRPr lang="sv-SE" sz="2000" dirty="0"/>
          </a:p>
          <a:p>
            <a:pPr lvl="1"/>
            <a:endParaRPr lang="sv-SE" sz="2000" dirty="0" smtClean="0"/>
          </a:p>
          <a:p>
            <a:pPr lvl="1"/>
            <a:endParaRPr lang="sv-SE" sz="2000" dirty="0"/>
          </a:p>
          <a:p>
            <a:pPr lvl="1"/>
            <a:endParaRPr lang="sv-SE" sz="2000" dirty="0" smtClean="0"/>
          </a:p>
          <a:p>
            <a:pPr lvl="1"/>
            <a:endParaRPr lang="sv-SE" sz="2000" dirty="0"/>
          </a:p>
          <a:p>
            <a:endParaRPr lang="sv-SE" sz="2400" dirty="0" smtClean="0"/>
          </a:p>
          <a:p>
            <a:r>
              <a:rPr lang="sv-SE" sz="2400" dirty="0" err="1" smtClean="0"/>
              <a:t>Written</a:t>
            </a:r>
            <a:r>
              <a:rPr lang="sv-SE" sz="2400" dirty="0" smtClean="0"/>
              <a:t> </a:t>
            </a:r>
            <a:r>
              <a:rPr lang="sv-SE" sz="2400" dirty="0" err="1" smtClean="0"/>
              <a:t>exam</a:t>
            </a:r>
            <a:r>
              <a:rPr lang="sv-SE" sz="2400" dirty="0"/>
              <a:t> </a:t>
            </a:r>
            <a:r>
              <a:rPr lang="sv-SE" sz="2400" dirty="0" smtClean="0"/>
              <a:t>(</a:t>
            </a:r>
            <a:r>
              <a:rPr lang="sv-SE" sz="2000" dirty="0" smtClean="0"/>
              <a:t>re-</a:t>
            </a:r>
            <a:r>
              <a:rPr lang="sv-SE" sz="2000" dirty="0" err="1" smtClean="0"/>
              <a:t>exams</a:t>
            </a:r>
            <a:r>
              <a:rPr lang="sv-SE" sz="2000" dirty="0" smtClean="0"/>
              <a:t> joint </a:t>
            </a:r>
            <a:r>
              <a:rPr lang="sv-SE" sz="2000" dirty="0" err="1" smtClean="0"/>
              <a:t>with</a:t>
            </a:r>
            <a:r>
              <a:rPr lang="sv-SE" sz="2000" smtClean="0"/>
              <a:t> EDA343)</a:t>
            </a:r>
            <a:endParaRPr lang="sv-SE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476962"/>
              </p:ext>
            </p:extLst>
          </p:nvPr>
        </p:nvGraphicFramePr>
        <p:xfrm>
          <a:off x="1212304" y="2821384"/>
          <a:ext cx="5519936" cy="2911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05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Todos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208823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sv-SE" sz="2000" dirty="0" smtClean="0"/>
              <a:t>Get </a:t>
            </a:r>
            <a:r>
              <a:rPr lang="sv-SE" sz="2000" dirty="0" smtClean="0">
                <a:solidFill>
                  <a:srgbClr val="FF0000"/>
                </a:solidFill>
              </a:rPr>
              <a:t>registered</a:t>
            </a:r>
            <a:r>
              <a:rPr lang="sv-SE" sz="2000" dirty="0" smtClean="0"/>
              <a:t> </a:t>
            </a:r>
            <a:r>
              <a:rPr lang="en-US" sz="1800" dirty="0" smtClean="0"/>
              <a:t>(s</a:t>
            </a:r>
            <a:r>
              <a:rPr lang="en-US" sz="1800" dirty="0" smtClean="0">
                <a:hlinkClick r:id="rId2"/>
              </a:rPr>
              <a:t>tudent_office.cse@chalmers.se</a:t>
            </a:r>
            <a:r>
              <a:rPr lang="en-US" sz="1800" dirty="0" smtClean="0"/>
              <a:t>)</a:t>
            </a:r>
            <a:endParaRPr lang="sv-SE" sz="2000" dirty="0" smtClean="0"/>
          </a:p>
          <a:p>
            <a:pPr lvl="1"/>
            <a:r>
              <a:rPr lang="sv-SE" sz="1800" dirty="0" err="1" smtClean="0"/>
              <a:t>Only</a:t>
            </a:r>
            <a:r>
              <a:rPr lang="sv-SE" sz="1800" dirty="0" smtClean="0"/>
              <a:t> </a:t>
            </a:r>
            <a:r>
              <a:rPr lang="sv-SE" sz="1800" dirty="0" err="1" smtClean="0"/>
              <a:t>then</a:t>
            </a:r>
            <a:r>
              <a:rPr lang="sv-SE" sz="1800" dirty="0" smtClean="0"/>
              <a:t> </a:t>
            </a:r>
            <a:r>
              <a:rPr lang="sv-SE" sz="1800" dirty="0" err="1" smtClean="0"/>
              <a:t>possible</a:t>
            </a:r>
            <a:r>
              <a:rPr lang="sv-SE" sz="1800" dirty="0" smtClean="0"/>
              <a:t> </a:t>
            </a:r>
            <a:r>
              <a:rPr lang="sv-SE" sz="1800" dirty="0" err="1" smtClean="0"/>
              <a:t>to</a:t>
            </a:r>
            <a:r>
              <a:rPr lang="sv-SE" sz="1800" dirty="0" smtClean="0"/>
              <a:t> get </a:t>
            </a:r>
            <a:r>
              <a:rPr lang="sv-SE" sz="1800" dirty="0" err="1" smtClean="0"/>
              <a:t>credit</a:t>
            </a:r>
            <a:r>
              <a:rPr lang="sv-SE" sz="1800" dirty="0" smtClean="0"/>
              <a:t> from </a:t>
            </a:r>
            <a:r>
              <a:rPr lang="sv-SE" sz="1800" dirty="0" err="1" smtClean="0"/>
              <a:t>completedwork</a:t>
            </a:r>
            <a:r>
              <a:rPr lang="sv-SE" sz="1800" dirty="0" smtClean="0"/>
              <a:t> </a:t>
            </a:r>
          </a:p>
          <a:p>
            <a:pPr lvl="1"/>
            <a:r>
              <a:rPr lang="sv-SE" sz="1800" dirty="0" smtClean="0"/>
              <a:t>Provides pingpong access</a:t>
            </a:r>
          </a:p>
          <a:p>
            <a:r>
              <a:rPr lang="en-US" sz="2000" dirty="0" smtClean="0"/>
              <a:t>come to classes; take part in discussions; </a:t>
            </a:r>
          </a:p>
          <a:p>
            <a:r>
              <a:rPr lang="en-US" sz="2000" dirty="0" smtClean="0"/>
              <a:t>Study, exercises &amp; assignments  in pace with classes; </a:t>
            </a:r>
            <a:r>
              <a:rPr lang="en-US" sz="1800" dirty="0" smtClean="0"/>
              <a:t>don't wait </a:t>
            </a:r>
            <a:r>
              <a:rPr lang="en-US" sz="1800" dirty="0" smtClean="0">
                <a:sym typeface="Wingdings" panose="05000000000000000000" pitchFamily="2" charset="2"/>
              </a:rPr>
              <a:t></a:t>
            </a:r>
            <a:endParaRPr lang="en-US" sz="1800" dirty="0" smtClean="0"/>
          </a:p>
          <a:p>
            <a:r>
              <a:rPr lang="en-US" sz="2000" dirty="0" smtClean="0"/>
              <a:t>use the book’s companion site</a:t>
            </a:r>
            <a:endParaRPr lang="sv-SE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726" y="94192"/>
            <a:ext cx="2326754" cy="218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51520" y="3068960"/>
            <a:ext cx="8784976" cy="36724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 err="1" smtClean="0"/>
              <a:t>Especially</a:t>
            </a:r>
            <a:r>
              <a:rPr lang="sv-SE" sz="2000" b="1" dirty="0" smtClean="0"/>
              <a:t> for </a:t>
            </a:r>
            <a:r>
              <a:rPr lang="sv-SE" sz="2000" b="1" dirty="0" err="1" smtClean="0">
                <a:solidFill>
                  <a:srgbClr val="FF0000"/>
                </a:solidFill>
              </a:rPr>
              <a:t>assignments</a:t>
            </a:r>
            <a:endParaRPr lang="sv-SE" sz="2000" b="1" dirty="0" smtClean="0">
              <a:solidFill>
                <a:srgbClr val="FF0000"/>
              </a:solidFill>
            </a:endParaRPr>
          </a:p>
          <a:p>
            <a:r>
              <a:rPr lang="sv-SE" sz="2000" dirty="0" err="1" smtClean="0"/>
              <a:t>Through</a:t>
            </a:r>
            <a:r>
              <a:rPr lang="sv-SE" sz="2000" dirty="0" smtClean="0"/>
              <a:t> pingpong: form </a:t>
            </a:r>
            <a:r>
              <a:rPr lang="sv-SE" sz="2000" dirty="0" err="1" smtClean="0"/>
              <a:t>groups</a:t>
            </a:r>
            <a:r>
              <a:rPr lang="sv-SE" sz="2000" dirty="0" smtClean="0"/>
              <a:t> </a:t>
            </a:r>
            <a:r>
              <a:rPr lang="sv-SE" sz="2000" dirty="0" err="1" smtClean="0"/>
              <a:t>of</a:t>
            </a:r>
            <a:r>
              <a:rPr lang="sv-SE" sz="2000" dirty="0" smtClean="0"/>
              <a:t> 2 (</a:t>
            </a:r>
            <a:r>
              <a:rPr lang="sv-SE" sz="2000" dirty="0" err="1" smtClean="0"/>
              <a:t>take</a:t>
            </a:r>
            <a:r>
              <a:rPr lang="sv-SE" sz="2000" dirty="0" smtClean="0"/>
              <a:t> </a:t>
            </a:r>
            <a:r>
              <a:rPr lang="sv-SE" sz="2000" dirty="0" err="1" smtClean="0"/>
              <a:t>time</a:t>
            </a:r>
            <a:r>
              <a:rPr lang="sv-SE" sz="2000" dirty="0" smtClean="0"/>
              <a:t> </a:t>
            </a:r>
            <a:r>
              <a:rPr lang="sv-SE" sz="2000" dirty="0" err="1" smtClean="0"/>
              <a:t>availability</a:t>
            </a:r>
            <a:r>
              <a:rPr lang="sv-SE" sz="2000" dirty="0" smtClean="0"/>
              <a:t> </a:t>
            </a:r>
            <a:r>
              <a:rPr lang="sv-SE" sz="2000" dirty="0" err="1" smtClean="0"/>
              <a:t>into</a:t>
            </a:r>
            <a:r>
              <a:rPr lang="sv-SE" sz="2000" dirty="0" smtClean="0"/>
              <a:t> </a:t>
            </a:r>
            <a:r>
              <a:rPr lang="sv-SE" sz="2000" dirty="0" err="1" smtClean="0"/>
              <a:t>account</a:t>
            </a:r>
            <a:r>
              <a:rPr lang="sv-SE" sz="2000" dirty="0" smtClean="0"/>
              <a:t>)</a:t>
            </a:r>
          </a:p>
          <a:p>
            <a:r>
              <a:rPr lang="sv-SE" sz="2000" dirty="0" smtClean="0"/>
              <a:t>To </a:t>
            </a:r>
            <a:r>
              <a:rPr lang="sv-SE" sz="2000" dirty="0" err="1" smtClean="0"/>
              <a:t>choose</a:t>
            </a:r>
            <a:r>
              <a:rPr lang="sv-SE" sz="2000" dirty="0" smtClean="0"/>
              <a:t> for </a:t>
            </a:r>
            <a:r>
              <a:rPr lang="sv-SE" sz="2000" dirty="0" err="1" smtClean="0"/>
              <a:t>assignment</a:t>
            </a:r>
            <a:r>
              <a:rPr lang="sv-SE" sz="2000" dirty="0" smtClean="0"/>
              <a:t> 1: </a:t>
            </a:r>
          </a:p>
          <a:p>
            <a:pPr lvl="1"/>
            <a:r>
              <a:rPr lang="sv-SE" sz="1600" dirty="0" err="1" smtClean="0"/>
              <a:t>you</a:t>
            </a:r>
            <a:r>
              <a:rPr lang="sv-SE" sz="1600" dirty="0" smtClean="0"/>
              <a:t> </a:t>
            </a:r>
            <a:r>
              <a:rPr lang="sv-SE" sz="1600" dirty="0" err="1" smtClean="0"/>
              <a:t>will</a:t>
            </a:r>
            <a:r>
              <a:rPr lang="sv-SE" sz="1600" dirty="0" smtClean="0"/>
              <a:t> get invitation </a:t>
            </a:r>
            <a:r>
              <a:rPr lang="sv-SE" sz="1600" dirty="0" err="1" smtClean="0"/>
              <a:t>to</a:t>
            </a:r>
            <a:r>
              <a:rPr lang="sv-SE" sz="1600" dirty="0" smtClean="0"/>
              <a:t> the http-</a:t>
            </a:r>
            <a:r>
              <a:rPr lang="sv-SE" sz="1600" dirty="0" err="1" smtClean="0"/>
              <a:t>prg</a:t>
            </a:r>
            <a:r>
              <a:rPr lang="sv-SE" sz="1600" dirty="0" smtClean="0"/>
              <a:t> </a:t>
            </a:r>
            <a:r>
              <a:rPr lang="sv-SE" sz="1600" dirty="0" err="1" smtClean="0"/>
              <a:t>assignment</a:t>
            </a:r>
            <a:r>
              <a:rPr lang="sv-SE" sz="1600" dirty="0" smtClean="0"/>
              <a:t> </a:t>
            </a:r>
          </a:p>
          <a:p>
            <a:pPr lvl="1"/>
            <a:r>
              <a:rPr lang="sv-SE" sz="1600" dirty="0" err="1" smtClean="0"/>
              <a:t>You</a:t>
            </a:r>
            <a:r>
              <a:rPr lang="sv-SE" sz="1600" dirty="0" smtClean="0"/>
              <a:t> </a:t>
            </a:r>
            <a:r>
              <a:rPr lang="sv-SE" sz="1600" dirty="0" err="1" smtClean="0"/>
              <a:t>can</a:t>
            </a:r>
            <a:r>
              <a:rPr lang="sv-SE" sz="1600" dirty="0" smtClean="0"/>
              <a:t> accept </a:t>
            </a:r>
            <a:r>
              <a:rPr lang="sv-SE" sz="1600" dirty="0" err="1" smtClean="0"/>
              <a:t>within</a:t>
            </a:r>
            <a:r>
              <a:rPr lang="sv-SE" sz="1600" dirty="0" smtClean="0"/>
              <a:t> 3 </a:t>
            </a:r>
            <a:r>
              <a:rPr lang="sv-SE" sz="1600" dirty="0" err="1" smtClean="0"/>
              <a:t>working</a:t>
            </a:r>
            <a:r>
              <a:rPr lang="sv-SE" sz="1600" dirty="0" smtClean="0"/>
              <a:t> </a:t>
            </a:r>
            <a:r>
              <a:rPr lang="sv-SE" sz="1600" dirty="0" err="1" smtClean="0"/>
              <a:t>days</a:t>
            </a:r>
            <a:r>
              <a:rPr lang="sv-SE" sz="1600" dirty="0" smtClean="0"/>
              <a:t>; </a:t>
            </a:r>
            <a:r>
              <a:rPr lang="sv-SE" sz="1600" dirty="0" err="1" smtClean="0"/>
              <a:t>else</a:t>
            </a:r>
            <a:r>
              <a:rPr lang="sv-SE" sz="1600" dirty="0" smtClean="0"/>
              <a:t> by default </a:t>
            </a:r>
            <a:r>
              <a:rPr lang="sv-SE" sz="1600" dirty="0" err="1" smtClean="0"/>
              <a:t>you</a:t>
            </a:r>
            <a:r>
              <a:rPr lang="sv-SE" sz="1600" dirty="0" smtClean="0"/>
              <a:t> </a:t>
            </a:r>
            <a:r>
              <a:rPr lang="sv-SE" sz="1600" dirty="0" err="1" smtClean="0"/>
              <a:t>join</a:t>
            </a:r>
            <a:r>
              <a:rPr lang="sv-SE" sz="1600" dirty="0" smtClean="0"/>
              <a:t> the </a:t>
            </a:r>
            <a:r>
              <a:rPr lang="sv-SE" sz="1600" dirty="0" err="1" smtClean="0"/>
              <a:t>wireshark</a:t>
            </a:r>
            <a:r>
              <a:rPr lang="sv-SE" sz="1600" dirty="0" smtClean="0"/>
              <a:t> </a:t>
            </a:r>
            <a:r>
              <a:rPr lang="sv-SE" sz="1600" dirty="0" err="1" smtClean="0"/>
              <a:t>lab</a:t>
            </a:r>
            <a:endParaRPr lang="sv-SE" sz="1600" dirty="0" smtClean="0"/>
          </a:p>
          <a:p>
            <a:r>
              <a:rPr lang="sv-SE" sz="2000" dirty="0" smtClean="0"/>
              <a:t>For </a:t>
            </a:r>
            <a:r>
              <a:rPr lang="sv-SE" sz="2000" dirty="0" err="1" smtClean="0"/>
              <a:t>assignments</a:t>
            </a:r>
            <a:r>
              <a:rPr lang="sv-SE" sz="2000" dirty="0" smtClean="0"/>
              <a:t> 1&amp;2: </a:t>
            </a:r>
            <a:r>
              <a:rPr lang="sv-SE" sz="2000" dirty="0" err="1" smtClean="0"/>
              <a:t>submit</a:t>
            </a:r>
            <a:r>
              <a:rPr lang="sv-SE" sz="2000" dirty="0" smtClean="0"/>
              <a:t> </a:t>
            </a:r>
            <a:r>
              <a:rPr lang="sv-SE" sz="2000" b="1" u="sng" dirty="0" smtClean="0">
                <a:solidFill>
                  <a:srgbClr val="C00000"/>
                </a:solidFill>
              </a:rPr>
              <a:t>preparation test </a:t>
            </a:r>
            <a:r>
              <a:rPr lang="sv-SE" sz="2000" b="1" dirty="0" err="1" smtClean="0">
                <a:solidFill>
                  <a:srgbClr val="C00000"/>
                </a:solidFill>
              </a:rPr>
              <a:t>to</a:t>
            </a:r>
            <a:r>
              <a:rPr lang="sv-SE" sz="2000" b="1" dirty="0" smtClean="0">
                <a:solidFill>
                  <a:srgbClr val="C00000"/>
                </a:solidFill>
              </a:rPr>
              <a:t> get access </a:t>
            </a:r>
            <a:r>
              <a:rPr lang="sv-SE" sz="2000" b="1" dirty="0" err="1" smtClean="0">
                <a:solidFill>
                  <a:srgbClr val="C00000"/>
                </a:solidFill>
              </a:rPr>
              <a:t>to</a:t>
            </a:r>
            <a:r>
              <a:rPr lang="sv-SE" sz="2000" b="1" dirty="0" smtClean="0">
                <a:solidFill>
                  <a:srgbClr val="C00000"/>
                </a:solidFill>
              </a:rPr>
              <a:t> submission site</a:t>
            </a:r>
          </a:p>
          <a:p>
            <a:pPr lvl="1"/>
            <a:r>
              <a:rPr lang="sv-SE" sz="1600" dirty="0" smtClean="0"/>
              <a:t>Book </a:t>
            </a:r>
            <a:r>
              <a:rPr lang="sv-SE" sz="1600" dirty="0" err="1" smtClean="0"/>
              <a:t>times</a:t>
            </a:r>
            <a:endParaRPr lang="sv-SE" sz="1600" dirty="0" smtClean="0"/>
          </a:p>
          <a:p>
            <a:pPr lvl="1"/>
            <a:r>
              <a:rPr lang="sv-SE" sz="1600" dirty="0" err="1" smtClean="0"/>
              <a:t>Demonstrate</a:t>
            </a:r>
            <a:r>
              <a:rPr lang="sv-SE" sz="1600" dirty="0" smtClean="0"/>
              <a:t> </a:t>
            </a:r>
            <a:r>
              <a:rPr lang="sv-SE" sz="1600" dirty="0" err="1" smtClean="0"/>
              <a:t>your</a:t>
            </a:r>
            <a:r>
              <a:rPr lang="sv-SE" sz="1600" dirty="0" smtClean="0"/>
              <a:t> solution in a demo session, </a:t>
            </a:r>
            <a:r>
              <a:rPr lang="sv-SE" sz="1600" dirty="0" err="1" smtClean="0"/>
              <a:t>validate</a:t>
            </a:r>
            <a:r>
              <a:rPr lang="sv-SE" sz="1600" dirty="0" smtClean="0"/>
              <a:t> </a:t>
            </a:r>
            <a:r>
              <a:rPr lang="sv-SE" sz="1600" dirty="0" err="1" smtClean="0"/>
              <a:t>testing</a:t>
            </a:r>
            <a:endParaRPr lang="sv-SE" sz="1600" dirty="0" smtClean="0"/>
          </a:p>
          <a:p>
            <a:r>
              <a:rPr lang="sv-SE" sz="2000" b="1" dirty="0" smtClean="0">
                <a:solidFill>
                  <a:srgbClr val="C00000"/>
                </a:solidFill>
              </a:rPr>
              <a:t>For all </a:t>
            </a:r>
            <a:r>
              <a:rPr lang="sv-SE" sz="2000" b="1" dirty="0" err="1" smtClean="0">
                <a:solidFill>
                  <a:srgbClr val="C00000"/>
                </a:solidFill>
              </a:rPr>
              <a:t>assignments</a:t>
            </a:r>
            <a:r>
              <a:rPr lang="sv-SE" sz="2000" b="1" dirty="0" smtClean="0">
                <a:solidFill>
                  <a:srgbClr val="C00000"/>
                </a:solidFill>
              </a:rPr>
              <a:t>: </a:t>
            </a:r>
            <a:r>
              <a:rPr lang="sv-SE" sz="2000" b="1" dirty="0" err="1" smtClean="0">
                <a:solidFill>
                  <a:srgbClr val="C00000"/>
                </a:solidFill>
              </a:rPr>
              <a:t>Submit</a:t>
            </a:r>
            <a:r>
              <a:rPr lang="sv-SE" sz="2000" b="1" dirty="0" smtClean="0">
                <a:solidFill>
                  <a:srgbClr val="C00000"/>
                </a:solidFill>
              </a:rPr>
              <a:t> </a:t>
            </a:r>
            <a:r>
              <a:rPr lang="sv-SE" sz="2000" b="1" dirty="0" err="1" smtClean="0">
                <a:solidFill>
                  <a:srgbClr val="C00000"/>
                </a:solidFill>
              </a:rPr>
              <a:t>your</a:t>
            </a:r>
            <a:r>
              <a:rPr lang="sv-SE" sz="2000" b="1" dirty="0" smtClean="0">
                <a:solidFill>
                  <a:srgbClr val="C00000"/>
                </a:solidFill>
              </a:rPr>
              <a:t> </a:t>
            </a:r>
            <a:r>
              <a:rPr lang="sv-SE" sz="2000" b="1" dirty="0" err="1" smtClean="0">
                <a:solidFill>
                  <a:srgbClr val="C00000"/>
                </a:solidFill>
              </a:rPr>
              <a:t>completed</a:t>
            </a:r>
            <a:r>
              <a:rPr lang="sv-SE" sz="2000" b="1" dirty="0" smtClean="0">
                <a:solidFill>
                  <a:srgbClr val="C00000"/>
                </a:solidFill>
              </a:rPr>
              <a:t> </a:t>
            </a:r>
            <a:r>
              <a:rPr lang="sv-SE" sz="2000" b="1" dirty="0" err="1" smtClean="0">
                <a:solidFill>
                  <a:srgbClr val="C00000"/>
                </a:solidFill>
              </a:rPr>
              <a:t>report</a:t>
            </a:r>
            <a:r>
              <a:rPr lang="sv-SE" sz="2000" b="1" dirty="0" smtClean="0">
                <a:solidFill>
                  <a:srgbClr val="C00000"/>
                </a:solidFill>
              </a:rPr>
              <a:t>/</a:t>
            </a:r>
            <a:r>
              <a:rPr lang="sv-SE" sz="2000" b="1" dirty="0" err="1" smtClean="0">
                <a:solidFill>
                  <a:srgbClr val="C00000"/>
                </a:solidFill>
              </a:rPr>
              <a:t>code</a:t>
            </a:r>
            <a:r>
              <a:rPr lang="sv-SE" sz="2000" b="1" dirty="0" smtClean="0">
                <a:solidFill>
                  <a:srgbClr val="C00000"/>
                </a:solidFill>
              </a:rPr>
              <a:t> by the </a:t>
            </a:r>
            <a:r>
              <a:rPr lang="sv-SE" sz="2000" b="1" dirty="0" err="1" smtClean="0">
                <a:solidFill>
                  <a:srgbClr val="C00000"/>
                </a:solidFill>
              </a:rPr>
              <a:t>due</a:t>
            </a:r>
            <a:r>
              <a:rPr lang="sv-SE" sz="2000" b="1" dirty="0" smtClean="0">
                <a:solidFill>
                  <a:srgbClr val="C00000"/>
                </a:solidFill>
              </a:rPr>
              <a:t> date</a:t>
            </a:r>
          </a:p>
          <a:p>
            <a:pPr lvl="1"/>
            <a:r>
              <a:rPr lang="sv-SE" sz="1600" dirty="0" err="1" smtClean="0"/>
              <a:t>You</a:t>
            </a:r>
            <a:r>
              <a:rPr lang="sv-SE" sz="1600" dirty="0" smtClean="0"/>
              <a:t> </a:t>
            </a:r>
            <a:r>
              <a:rPr lang="sv-SE" sz="1600" dirty="0" err="1" smtClean="0"/>
              <a:t>will</a:t>
            </a:r>
            <a:r>
              <a:rPr lang="sv-SE" sz="1600" dirty="0" smtClean="0"/>
              <a:t> get a </a:t>
            </a:r>
            <a:r>
              <a:rPr lang="sv-SE" sz="1600" dirty="0" err="1" smtClean="0"/>
              <a:t>reply</a:t>
            </a:r>
            <a:r>
              <a:rPr lang="sv-SE" sz="1600" dirty="0" smtClean="0"/>
              <a:t> </a:t>
            </a:r>
            <a:r>
              <a:rPr lang="sv-SE" sz="1600" dirty="0" err="1" smtClean="0"/>
              <a:t>within</a:t>
            </a:r>
            <a:r>
              <a:rPr lang="sv-SE" sz="1600" dirty="0" smtClean="0"/>
              <a:t> a </a:t>
            </a:r>
            <a:r>
              <a:rPr lang="sv-SE" sz="1600" dirty="0" err="1" smtClean="0"/>
              <a:t>week</a:t>
            </a:r>
            <a:endParaRPr lang="sv-SE" sz="1600" dirty="0"/>
          </a:p>
          <a:p>
            <a:pPr lvl="1"/>
            <a:r>
              <a:rPr lang="sv-SE" sz="1600" dirty="0" smtClean="0"/>
              <a:t>1 </a:t>
            </a:r>
            <a:r>
              <a:rPr lang="sv-SE" sz="1600" dirty="0" err="1" smtClean="0"/>
              <a:t>resubmission</a:t>
            </a:r>
            <a:r>
              <a:rPr lang="sv-SE" sz="1600" dirty="0" smtClean="0"/>
              <a:t> </a:t>
            </a:r>
            <a:r>
              <a:rPr lang="sv-SE" sz="1600" dirty="0" err="1" smtClean="0"/>
              <a:t>possible</a:t>
            </a:r>
            <a:r>
              <a:rPr lang="sv-SE" sz="1600" dirty="0" smtClean="0"/>
              <a:t> </a:t>
            </a:r>
            <a:r>
              <a:rPr lang="sv-SE" sz="1600" dirty="0" smtClean="0"/>
              <a:t>by </a:t>
            </a:r>
            <a:r>
              <a:rPr lang="sv-SE" sz="1600" dirty="0" err="1" smtClean="0"/>
              <a:t>due</a:t>
            </a:r>
            <a:r>
              <a:rPr lang="sv-SE" sz="1600" dirty="0" smtClean="0"/>
              <a:t> date </a:t>
            </a:r>
            <a:r>
              <a:rPr lang="sv-SE" sz="1600" dirty="0" err="1" smtClean="0"/>
              <a:t>that</a:t>
            </a:r>
            <a:r>
              <a:rPr lang="sv-SE" sz="1600" dirty="0" smtClean="0"/>
              <a:t> </a:t>
            </a:r>
            <a:r>
              <a:rPr lang="sv-SE" sz="1600" dirty="0" err="1" smtClean="0"/>
              <a:t>will</a:t>
            </a:r>
            <a:r>
              <a:rPr lang="sv-SE" sz="1600" dirty="0" smtClean="0"/>
              <a:t>  be </a:t>
            </a:r>
            <a:r>
              <a:rPr lang="sv-SE" sz="1600" dirty="0" err="1" smtClean="0"/>
              <a:t>instructed</a:t>
            </a:r>
            <a:r>
              <a:rPr lang="sv-SE" sz="1600" dirty="0" smtClean="0"/>
              <a:t> in the </a:t>
            </a:r>
            <a:r>
              <a:rPr lang="sv-SE" sz="1600" dirty="0" err="1" smtClean="0"/>
              <a:t>reply</a:t>
            </a:r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val="60465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825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sv-SE" sz="2800" dirty="0" err="1">
                <a:solidFill>
                  <a:srgbClr val="FF0000"/>
                </a:solidFill>
              </a:rPr>
              <a:t>Notice</a:t>
            </a:r>
            <a:r>
              <a:rPr lang="sv-SE" sz="2800" dirty="0">
                <a:solidFill>
                  <a:srgbClr val="FF0000"/>
                </a:solidFill>
              </a:rPr>
              <a:t>:</a:t>
            </a:r>
            <a:r>
              <a:rPr lang="sv-SE" sz="2800" dirty="0">
                <a:solidFill>
                  <a:prstClr val="black"/>
                </a:solidFill>
              </a:rPr>
              <a:t> </a:t>
            </a:r>
            <a:endParaRPr lang="sv-SE" sz="2800" dirty="0" smtClean="0">
              <a:solidFill>
                <a:prstClr val="black"/>
              </a:solidFill>
            </a:endParaRPr>
          </a:p>
          <a:p>
            <a:pPr lvl="1"/>
            <a:r>
              <a:rPr lang="sv-SE" sz="2400" dirty="0" smtClean="0">
                <a:solidFill>
                  <a:prstClr val="black"/>
                </a:solidFill>
              </a:rPr>
              <a:t>Lab </a:t>
            </a:r>
            <a:r>
              <a:rPr lang="sv-SE" sz="2400" dirty="0" err="1">
                <a:solidFill>
                  <a:srgbClr val="C00000"/>
                </a:solidFill>
              </a:rPr>
              <a:t>important</a:t>
            </a:r>
            <a:r>
              <a:rPr lang="sv-SE" sz="2400" dirty="0">
                <a:solidFill>
                  <a:srgbClr val="C00000"/>
                </a:solidFill>
              </a:rPr>
              <a:t> </a:t>
            </a:r>
            <a:r>
              <a:rPr lang="sv-SE" sz="2400" dirty="0" smtClean="0">
                <a:solidFill>
                  <a:srgbClr val="C00000"/>
                </a:solidFill>
              </a:rPr>
              <a:t>dates </a:t>
            </a:r>
            <a:r>
              <a:rPr lang="sv-SE" sz="2400" dirty="0" smtClean="0">
                <a:solidFill>
                  <a:prstClr val="black"/>
                </a:solidFill>
              </a:rPr>
              <a:t>@ </a:t>
            </a:r>
            <a:r>
              <a:rPr lang="sv-SE" sz="2400" dirty="0" err="1" smtClean="0">
                <a:solidFill>
                  <a:prstClr val="black"/>
                </a:solidFill>
              </a:rPr>
              <a:t>home</a:t>
            </a:r>
            <a:r>
              <a:rPr lang="sv-SE" sz="2400" dirty="0" smtClean="0">
                <a:solidFill>
                  <a:prstClr val="black"/>
                </a:solidFill>
              </a:rPr>
              <a:t> page</a:t>
            </a:r>
          </a:p>
          <a:p>
            <a:pPr lvl="1"/>
            <a:r>
              <a:rPr lang="sv-SE" sz="2400" dirty="0" err="1" smtClean="0">
                <a:solidFill>
                  <a:prstClr val="black"/>
                </a:solidFill>
              </a:rPr>
              <a:t>time</a:t>
            </a:r>
            <a:r>
              <a:rPr lang="sv-SE" sz="2400" dirty="0" smtClean="0">
                <a:solidFill>
                  <a:prstClr val="black"/>
                </a:solidFill>
              </a:rPr>
              <a:t> </a:t>
            </a:r>
            <a:r>
              <a:rPr lang="sv-SE" sz="2400" dirty="0" err="1">
                <a:solidFill>
                  <a:prstClr val="black"/>
                </a:solidFill>
              </a:rPr>
              <a:t>slots</a:t>
            </a:r>
            <a:r>
              <a:rPr lang="sv-SE" sz="2400" dirty="0">
                <a:solidFill>
                  <a:prstClr val="black"/>
                </a:solidFill>
              </a:rPr>
              <a:t> for </a:t>
            </a:r>
            <a:r>
              <a:rPr lang="sv-SE" sz="2400" dirty="0" smtClean="0">
                <a:solidFill>
                  <a:prstClr val="black"/>
                </a:solidFill>
              </a:rPr>
              <a:t>http </a:t>
            </a:r>
            <a:r>
              <a:rPr lang="sv-SE" sz="2400" dirty="0" err="1" smtClean="0">
                <a:solidFill>
                  <a:srgbClr val="C00000"/>
                </a:solidFill>
              </a:rPr>
              <a:t>programming</a:t>
            </a:r>
            <a:r>
              <a:rPr lang="sv-SE" sz="2400" dirty="0" smtClean="0">
                <a:solidFill>
                  <a:srgbClr val="C00000"/>
                </a:solidFill>
              </a:rPr>
              <a:t> </a:t>
            </a:r>
            <a:r>
              <a:rPr lang="sv-SE" sz="2400" dirty="0" err="1" smtClean="0">
                <a:solidFill>
                  <a:srgbClr val="C00000"/>
                </a:solidFill>
              </a:rPr>
              <a:t>assignment</a:t>
            </a:r>
            <a:r>
              <a:rPr lang="sv-SE" sz="2400" dirty="0" smtClean="0">
                <a:solidFill>
                  <a:srgbClr val="C00000"/>
                </a:solidFill>
              </a:rPr>
              <a:t> </a:t>
            </a:r>
            <a:r>
              <a:rPr lang="sv-SE" sz="2400" dirty="0" err="1" smtClean="0">
                <a:solidFill>
                  <a:prstClr val="black"/>
                </a:solidFill>
              </a:rPr>
              <a:t>are</a:t>
            </a:r>
            <a:r>
              <a:rPr lang="sv-SE" sz="2400" dirty="0" smtClean="0">
                <a:solidFill>
                  <a:prstClr val="black"/>
                </a:solidFill>
              </a:rPr>
              <a:t> for Q+A </a:t>
            </a:r>
            <a:r>
              <a:rPr lang="sv-SE" sz="2400" dirty="0">
                <a:solidFill>
                  <a:prstClr val="black"/>
                </a:solidFill>
              </a:rPr>
              <a:t>and Demo, </a:t>
            </a:r>
            <a:r>
              <a:rPr lang="sv-SE" sz="2400" dirty="0" err="1">
                <a:solidFill>
                  <a:prstClr val="black"/>
                </a:solidFill>
              </a:rPr>
              <a:t>i.e</a:t>
            </a:r>
            <a:r>
              <a:rPr lang="sv-SE" sz="2400" dirty="0">
                <a:solidFill>
                  <a:prstClr val="black"/>
                </a:solidFill>
              </a:rPr>
              <a:t>: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sv-SE" sz="2000" dirty="0">
                <a:solidFill>
                  <a:srgbClr val="FF0000"/>
                </a:solidFill>
              </a:rPr>
              <a:t>TA support </a:t>
            </a:r>
            <a:r>
              <a:rPr lang="sv-SE" sz="2000" dirty="0" err="1">
                <a:solidFill>
                  <a:srgbClr val="FF0000"/>
                </a:solidFill>
              </a:rPr>
              <a:t>possible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err="1">
                <a:solidFill>
                  <a:srgbClr val="FF0000"/>
                </a:solidFill>
              </a:rPr>
              <a:t>then</a:t>
            </a:r>
            <a:r>
              <a:rPr lang="sv-SE" sz="2000" dirty="0">
                <a:solidFill>
                  <a:srgbClr val="FF0000"/>
                </a:solidFill>
              </a:rPr>
              <a:t> ( </a:t>
            </a:r>
            <a:r>
              <a:rPr lang="sv-SE" sz="2000" dirty="0" err="1">
                <a:solidFill>
                  <a:srgbClr val="FF0000"/>
                </a:solidFill>
              </a:rPr>
              <a:t>this</a:t>
            </a:r>
            <a:r>
              <a:rPr lang="sv-SE" sz="2000" dirty="0">
                <a:solidFill>
                  <a:srgbClr val="FF0000"/>
                </a:solidFill>
              </a:rPr>
              <a:t> is </a:t>
            </a:r>
            <a:r>
              <a:rPr lang="sv-SE" sz="2000" dirty="0" err="1">
                <a:solidFill>
                  <a:srgbClr val="FF0000"/>
                </a:solidFill>
              </a:rPr>
              <a:t>their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err="1">
                <a:solidFill>
                  <a:srgbClr val="FF0000"/>
                </a:solidFill>
              </a:rPr>
              <a:t>available</a:t>
            </a:r>
            <a:r>
              <a:rPr lang="sv-SE" sz="2000" dirty="0">
                <a:solidFill>
                  <a:srgbClr val="FF0000"/>
                </a:solidFill>
              </a:rPr>
              <a:t> support ”</a:t>
            </a:r>
            <a:r>
              <a:rPr lang="sv-SE" sz="2000" dirty="0" err="1">
                <a:solidFill>
                  <a:srgbClr val="FF0000"/>
                </a:solidFill>
              </a:rPr>
              <a:t>bandwidth</a:t>
            </a:r>
            <a:r>
              <a:rPr lang="sv-SE" sz="2000" dirty="0">
                <a:solidFill>
                  <a:srgbClr val="FF0000"/>
                </a:solidFill>
              </a:rPr>
              <a:t>”)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sv-SE" sz="2000" dirty="0" err="1" smtClean="0">
                <a:solidFill>
                  <a:prstClr val="black"/>
                </a:solidFill>
              </a:rPr>
              <a:t>actual</a:t>
            </a:r>
            <a:r>
              <a:rPr lang="sv-SE" sz="2000" dirty="0" smtClean="0">
                <a:solidFill>
                  <a:prstClr val="black"/>
                </a:solidFill>
              </a:rPr>
              <a:t> </a:t>
            </a:r>
            <a:r>
              <a:rPr lang="sv-SE" sz="2000" dirty="0" err="1" smtClean="0">
                <a:solidFill>
                  <a:prstClr val="black"/>
                </a:solidFill>
              </a:rPr>
              <a:t>progarmming</a:t>
            </a:r>
            <a:r>
              <a:rPr lang="sv-SE" sz="2000" dirty="0" smtClean="0">
                <a:solidFill>
                  <a:prstClr val="black"/>
                </a:solidFill>
              </a:rPr>
              <a:t> </a:t>
            </a:r>
            <a:r>
              <a:rPr lang="sv-SE" sz="2000" dirty="0" err="1" smtClean="0">
                <a:solidFill>
                  <a:prstClr val="black"/>
                </a:solidFill>
              </a:rPr>
              <a:t>work</a:t>
            </a:r>
            <a:r>
              <a:rPr lang="sv-SE" sz="2000" dirty="0">
                <a:solidFill>
                  <a:prstClr val="black"/>
                </a:solidFill>
              </a:rPr>
              <a:t>: </a:t>
            </a:r>
            <a:r>
              <a:rPr lang="sv-SE" sz="2000" dirty="0" err="1">
                <a:solidFill>
                  <a:prstClr val="black"/>
                </a:solidFill>
              </a:rPr>
              <a:t>your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sv-SE" sz="2000" dirty="0" err="1">
                <a:solidFill>
                  <a:srgbClr val="FF0000"/>
                </a:solidFill>
              </a:rPr>
              <a:t>own</a:t>
            </a:r>
            <a:r>
              <a:rPr lang="sv-SE" sz="2000" dirty="0">
                <a:solidFill>
                  <a:srgbClr val="FF0000"/>
                </a:solidFill>
              </a:rPr>
              <a:t> planning </a:t>
            </a:r>
            <a:r>
              <a:rPr lang="sv-SE" sz="2000" dirty="0">
                <a:solidFill>
                  <a:prstClr val="black"/>
                </a:solidFill>
              </a:rPr>
              <a:t>and </a:t>
            </a:r>
            <a:r>
              <a:rPr lang="sv-SE" sz="2000" dirty="0" err="1" smtClean="0">
                <a:solidFill>
                  <a:prstClr val="black"/>
                </a:solidFill>
              </a:rPr>
              <a:t>schedule</a:t>
            </a:r>
            <a:endParaRPr lang="sv-SE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 smtClean="0"/>
              <a:t>Student representatives for feedback</a:t>
            </a:r>
            <a:endParaRPr lang="sv-SE" sz="4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0" y="3322875"/>
            <a:ext cx="8568952" cy="281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sv-SE" sz="14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TASK: </a:t>
            </a:r>
            <a:r>
              <a:rPr kumimoji="0" lang="en-US" altLang="sv-S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responsible for discussing</a:t>
            </a:r>
            <a:r>
              <a:rPr kumimoji="0" lang="en-US" altLang="sv-SE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about </a:t>
            </a:r>
            <a:r>
              <a:rPr kumimoji="0" lang="en-US" altLang="sv-S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the course together with the examiner/course responsible and the program board 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of the program that gives the course</a:t>
            </a:r>
            <a:r>
              <a:rPr lang="en-US" altLang="sv-SE" sz="1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, as follows:</a:t>
            </a:r>
            <a:endParaRPr kumimoji="0" lang="en-US" altLang="sv-S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sv-S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1. The student representatives and the course responsible have </a:t>
            </a:r>
            <a:r>
              <a:rPr kumimoji="0" lang="en-US" altLang="sv-SE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two informal meetings during the course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altLang="sv-SE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one</a:t>
            </a:r>
            <a:r>
              <a:rPr kumimoji="0" lang="en-US" altLang="sv-SE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 the second study week</a:t>
            </a:r>
            <a:r>
              <a:rPr lang="en-US" altLang="sv-SE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(get </a:t>
            </a:r>
            <a:r>
              <a:rPr lang="en-US" altLang="sv-SE" sz="1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acquainted) and 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one after approximately half the course</a:t>
            </a:r>
            <a:r>
              <a:rPr kumimoji="0" lang="en-US" altLang="sv-SE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give feedback to the teacher on the progress of the course).</a:t>
            </a:r>
            <a:endParaRPr kumimoji="0" lang="sv-SE" altLang="sv-S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2. After the course, an evaluation questionnaire is sent out. The examiner will get an opportunity to add extra questions to the standard questionnaire.</a:t>
            </a:r>
            <a:endParaRPr kumimoji="0" lang="sv-SE" altLang="sv-S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3. </a:t>
            </a:r>
            <a:r>
              <a:rPr lang="en-US" altLang="sv-SE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 the middle of the next study period, there will be an </a:t>
            </a:r>
            <a:r>
              <a:rPr kumimoji="0" lang="en-US" altLang="sv-SE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evaluation meeting</a:t>
            </a:r>
            <a:r>
              <a:rPr kumimoji="0" lang="en-US" altLang="sv-S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 the student representatives and the examiner/course responsible meet the board of the program who gives the course, discussing the course’s advantages and potential for improvement.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sv-SE" sz="1400" i="1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altLang="sv-SE" sz="1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he student representatives </a:t>
            </a:r>
            <a:r>
              <a:rPr lang="en-US" altLang="sv-SE" sz="1400" i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participating </a:t>
            </a:r>
            <a:r>
              <a:rPr lang="en-US" altLang="sv-SE" sz="1400" i="1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in the final </a:t>
            </a:r>
            <a:r>
              <a:rPr lang="en-US" altLang="sv-SE" sz="1400" i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meeting </a:t>
            </a:r>
            <a:r>
              <a:rPr lang="en-US" altLang="sv-SE" sz="1400" i="1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get </a:t>
            </a:r>
            <a:r>
              <a:rPr kumimoji="0" lang="en-US" altLang="sv-SE" sz="1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 gift certificate valid at Cremona.</a:t>
            </a:r>
            <a:endParaRPr kumimoji="0" lang="en-US" altLang="sv-SE" sz="2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338" y="1203760"/>
            <a:ext cx="81351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sv-SE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en-US" altLang="sv-SE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andomly selected  by the study administration to </a:t>
            </a:r>
            <a:r>
              <a:rPr lang="en-US" altLang="sv-SE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be student representatives:</a:t>
            </a:r>
            <a:endParaRPr lang="sv-SE" altLang="sv-SE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115616" y="1556792"/>
            <a:ext cx="6696744" cy="1766083"/>
          </a:xfrm>
        </p:spPr>
        <p:txBody>
          <a:bodyPr/>
          <a:lstStyle/>
          <a:p>
            <a:r>
              <a:rPr lang="sv-SE" sz="1800" dirty="0"/>
              <a:t>TKITE   davbe@student.chalmers.se               DAVID BERGSTRÖM </a:t>
            </a:r>
          </a:p>
          <a:p>
            <a:r>
              <a:rPr lang="sv-SE" sz="1800" dirty="0"/>
              <a:t>TKITE   genander@student.chalmers.se            JACOB GENANDER </a:t>
            </a:r>
          </a:p>
          <a:p>
            <a:r>
              <a:rPr lang="sv-SE" sz="1800" dirty="0"/>
              <a:t>TKITE   mlonn@student.chalmers.se               MIKAEL LÖNN </a:t>
            </a:r>
          </a:p>
          <a:p>
            <a:r>
              <a:rPr lang="sv-SE" sz="1800" dirty="0"/>
              <a:t>TKELT   tompett@student.chalmers.se             TOMAS PETTERSSON </a:t>
            </a:r>
          </a:p>
          <a:p>
            <a:r>
              <a:rPr lang="sv-SE" sz="1800" dirty="0"/>
              <a:t>TKITE   vicsand@student.chalmers.se             VICTOR </a:t>
            </a:r>
            <a:r>
              <a:rPr lang="sv-SE" sz="1800" dirty="0" smtClean="0"/>
              <a:t>SANDELL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12678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Questions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411760" y="6309320"/>
            <a:ext cx="4400128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pic>
        <p:nvPicPr>
          <p:cNvPr id="1027" name="Picture 3" descr="C:\Users\ptrianta.NET\AppData\Local\Microsoft\Windows\Temporary Internet Files\Content.IE5\O74OTKRW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195" y="1533525"/>
            <a:ext cx="15208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trianta.NET\AppData\Local\Microsoft\Windows\Temporary Internet Files\Content.IE5\O74OTKRW\MC90043762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30375"/>
            <a:ext cx="2478598" cy="247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trianta.NET\AppData\Local\Microsoft\Windows\Temporary Internet Files\Content.IE5\T6MCOZFP\MC90028217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476" y="4134019"/>
            <a:ext cx="818388" cy="94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ptrianta.NET\AppData\Local\Microsoft\Windows\Temporary Internet Files\Content.IE5\T6MCOZFP\MC9003841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854" y="4134019"/>
            <a:ext cx="1538021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ptrianta.NET\AppData\Local\Microsoft\Windows\Temporary Internet Files\Content.IE5\F0RX06VS\MC90037107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734" y="1625802"/>
            <a:ext cx="1355141" cy="180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ptrianta.NET\AppData\Local\Microsoft\Windows\Temporary Internet Files\Content.IE5\O74OTKRW\MM900288870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607" y="5047047"/>
            <a:ext cx="619125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4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8039</TotalTime>
  <Words>634</Words>
  <Application>Microsoft Office PowerPoint</Application>
  <PresentationFormat>On-screen Show (4:3)</PresentationFormat>
  <Paragraphs>99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Clip</vt:lpstr>
      <vt:lpstr>Course Computer Communications Study Period 3</vt:lpstr>
      <vt:lpstr>Course Aims</vt:lpstr>
      <vt:lpstr>Course Homepage &amp; Support Team</vt:lpstr>
      <vt:lpstr>Main textbook</vt:lpstr>
      <vt:lpstr>Course organization </vt:lpstr>
      <vt:lpstr>Todos</vt:lpstr>
      <vt:lpstr>PowerPoint Presentation</vt:lpstr>
      <vt:lpstr>Student representatives for feedback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Computer Communications Study Period 2, 2012</dc:title>
  <dc:creator>Marina Papatriantafilou</dc:creator>
  <cp:lastModifiedBy>Marina Papatriantafilou</cp:lastModifiedBy>
  <cp:revision>118</cp:revision>
  <dcterms:created xsi:type="dcterms:W3CDTF">2012-10-29T16:37:44Z</dcterms:created>
  <dcterms:modified xsi:type="dcterms:W3CDTF">2015-01-19T16:59:38Z</dcterms:modified>
</cp:coreProperties>
</file>