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12192000" cy="6858000"/>
  <p:notesSz cx="6858000" cy="9144000"/>
  <p:embeddedFontLst>
    <p:embeddedFont>
      <p:font typeface="Ericsson Hilda" panose="00000500000000000000" pitchFamily="2" charset="0"/>
      <p:regular r:id="rId8"/>
      <p:bold r:id="rId9"/>
    </p:embeddedFont>
    <p:embeddedFont>
      <p:font typeface="Ericsson Hilda Light" panose="00000400000000000000" pitchFamily="2" charset="0"/>
      <p:regular r:id="rId10"/>
    </p:embeddedFont>
    <p:embeddedFont>
      <p:font typeface="Ericsson Technical Icons" panose="00000500000000000000" pitchFamily="2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  <a:srgbClr val="76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284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96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2018-02-21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2018-02-21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122368-D37D-4761-B581-C375D8017CA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748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F1368AB3-821C-4A71-B119-C0A8AA44A93F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8561E9FC-533B-4891-A7E3-A3DDB1BD26FB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0218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4A0CF15-A701-44C3-81FC-A54426568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54033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4B7B746-B315-4EB5-B3A2-CA259B065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20252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096BBFC-712A-429D-9C0A-7743993E7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8655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3355176887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1"/>
            <a:ext cx="8353425" cy="3457574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Chapter/section, </a:t>
            </a:r>
            <a:br>
              <a:rPr lang="en-US" dirty="0"/>
            </a:br>
            <a:r>
              <a:rPr lang="en-US" dirty="0"/>
              <a:t>Ericsson Hilda Light 60pt, 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</p:spTree>
    <p:extLst>
      <p:ext uri="{BB962C8B-B14F-4D97-AF65-F5344CB8AC3E}">
        <p14:creationId xmlns:p14="http://schemas.microsoft.com/office/powerpoint/2010/main" val="1793964376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3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613FB31-E723-434D-8FBC-0054A541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33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2EAEE37-7D1D-49D7-BEC8-7A88843E3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24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44C7C5B-04BF-4F0E-888E-CE87D0EF1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9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A763E3F-D546-48DC-86FC-898851FBC7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E03516D-EC68-4282-84F4-9729304A51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3D47211-FF10-4DFA-A5AF-8E0A63463B4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E57E58D-AC34-4A4B-A5B1-CE1B53ABBDA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A4CC6AB0-560E-4AE0-A93D-9C1C64F0544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3999758604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5A3682-3283-4350-B37F-DCABDCB15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38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B1A279A-6DFF-44E2-AFD5-C14BD7105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40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9C0052-7A7B-40FB-AF90-CA9C4B79D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647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heav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510456-FEBC-46FA-B25A-B809F2C18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37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33167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AC5B9436-E3EB-4A3D-BE6B-EFFF8123DE9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4114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54721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Eric. Hilda Light 40pt, </a:t>
            </a:r>
            <a:r>
              <a:rPr lang="en-US" dirty="0" err="1"/>
              <a:t>Eri</a:t>
            </a:r>
            <a:r>
              <a:rPr lang="en-US" dirty="0"/>
              <a:t>. Black,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F844D-0CF3-4814-B0DE-3D27A83936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843472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4ACB62A1-CC4A-4B59-B1D8-ED86B77D9A3A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223735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240463" y="476250"/>
            <a:ext cx="49243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49585-9F54-46CC-8CEC-052CD1853E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3198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AD780AD-21B6-4312-96C4-9E36B16488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   Click icon to add a dark 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White,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29FEEAB-1C1F-4153-BC50-6FCDEAC19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AC4DB9-933C-4680-A281-C11929BCC2F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B568BB6-C8A4-4545-B025-7D97CC4692B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D51585B7-9911-4BC2-ACC7-3D991408BDD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787326472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3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B1CFD82C-8968-4B87-A964-6288AF293D7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922214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righ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79424" y="1844675"/>
            <a:ext cx="5472113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9425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05AB2F5-3C8F-45BD-81CB-45EC98D4284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631202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lef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4"/>
            <a:ext cx="5472112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524C71C0-9908-4C8C-97CC-AA201198D2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50641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4"/>
            <a:ext cx="8353425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50" y="1844675"/>
            <a:ext cx="8353425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0114795F-6AFF-421E-BA39-763FAD29FC16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9772865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Image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79425" y="4149724"/>
            <a:ext cx="5472113" cy="2087563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14F6E09-C956-49B3-8E41-DBD053DF768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7625462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184575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32000" y="1844673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9425" y="1844674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1776" y="1844674"/>
            <a:ext cx="259079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4" y="1844674"/>
            <a:ext cx="2592386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7EEF5633-BC13-4AEA-AEF5-CE2675504D30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960687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reamb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5"/>
            <a:ext cx="2592388" cy="2087562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2592388" cy="4392612"/>
          </a:xfrm>
          <a:prstGeom prst="rect">
            <a:avLst/>
          </a:prstGeom>
        </p:spPr>
        <p:txBody>
          <a:bodyPr/>
          <a:lstStyle>
            <a:lvl1pPr marL="0" indent="0">
              <a:buFont typeface="Ericsson Hilda Light" panose="020B0604020202020204" pitchFamily="34" charset="0"/>
              <a:buNone/>
              <a:defRPr sz="2500">
                <a:latin typeface="+mn-lt"/>
              </a:defRPr>
            </a:lvl1pPr>
            <a:lvl2pPr marL="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2pPr>
            <a:lvl3pPr marL="3429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3pPr>
            <a:lvl4pPr marL="6858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4pPr>
            <a:lvl5pPr marL="10287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5pPr>
          </a:lstStyle>
          <a:p>
            <a:pPr lvl="0"/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Preamble text, </a:t>
            </a:r>
            <a:r>
              <a:rPr lang="en-US" dirty="0"/>
              <a:t>Ericsson 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Hilda 25pt, Ericsson Black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4149724"/>
            <a:ext cx="2592387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CD0BB64A-768A-4118-B3E5-52B98C693831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50909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not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6"/>
            <a:ext cx="5472112" cy="2087562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1085322578"/>
      </p:ext>
    </p:extLst>
  </p:cSld>
  <p:clrMapOvr>
    <a:masterClrMapping/>
  </p:clrMapOvr>
  <p:hf sldNum="0" hdr="0" ft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 with vis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1776" y="4149724"/>
            <a:ext cx="259079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83268EB-5955-4A3F-8B85-E7C084E6FAF5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1006958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2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2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4149725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3" y="415099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79424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3" y="1844675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4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59151" y="4149724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3359151" y="1844675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9120188" y="4149725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logo 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EBC62E-40C0-43CF-98DC-55F7A1D1FD31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E90D21-D589-4F0A-88B0-94229A40F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509" y="2842270"/>
            <a:ext cx="1174987" cy="11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610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71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 dirty="0">
                <a:solidFill>
                  <a:schemeClr val="tx1"/>
                </a:solidFill>
              </a:rPr>
              <a:t>This Master Slide is to ensure that all our characters are embedded with the presentation. Should not be used in a presentation.</a:t>
            </a: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b="1" dirty="0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0F7625D-2507-407E-B5D2-5964ED88BA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5542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Click icon to add a dark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Keynote cover cage,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753C092-06FE-4B22-BAB1-EBEB69074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3325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1" name="Title_TM">
            <a:extLst>
              <a:ext uri="{FF2B5EF4-FFF2-40B4-BE49-F238E27FC236}">
                <a16:creationId xmlns:a16="http://schemas.microsoft.com/office/drawing/2014/main" id="{48FE7FF9-3930-4C4A-8BC6-EB9A286812D4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2" name="SubTitle_TM">
            <a:extLst>
              <a:ext uri="{FF2B5EF4-FFF2-40B4-BE49-F238E27FC236}">
                <a16:creationId xmlns:a16="http://schemas.microsoft.com/office/drawing/2014/main" id="{A60848B0-180A-4C02-A8B3-E172AF538B6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035D0DD-E99D-4FBA-B8C0-65E91EC04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19646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4F3FE80A-6B53-492B-8FC1-A575806A0D0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3AECA499-20B0-4F79-85A2-1C9D1BFBB0C0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B77A080-9B1F-4D75-A79E-8C7540FBB1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654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6AB007D5-DA18-4842-9C2D-8C72512602C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0D3699C9-F9CA-4781-89C3-F0A901D1F1AF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1042C2C-5CDA-4F99-B59E-8CE43FE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6691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844675"/>
            <a:ext cx="11233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Fifths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2" name="txtfooterCopy">
            <a:extLst>
              <a:ext uri="{FF2B5EF4-FFF2-40B4-BE49-F238E27FC236}">
                <a16:creationId xmlns:a16="http://schemas.microsoft.com/office/drawing/2014/main" id="{B5D66844-3D70-468C-AC9F-76DF3D537153}"/>
              </a:ext>
            </a:extLst>
          </p:cNvPr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/>
            <a:r>
              <a:rPr lang="en-US" sz="800" b="0" i="0" u="none" dirty="0">
                <a:solidFill>
                  <a:schemeClr val="bg1"/>
                </a:solidFill>
                <a:latin typeface="+mn-lt"/>
              </a:rPr>
              <a:t>Ericsson Internal  |  2018-02-21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E25556D-527C-4037-A1EA-D4D374B5DCA7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5" r:id="rId2"/>
    <p:sldLayoutId id="214748369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91" r:id="rId15"/>
    <p:sldLayoutId id="214748367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703" r:id="rId23"/>
    <p:sldLayoutId id="2147483674" r:id="rId24"/>
    <p:sldLayoutId id="2147483694" r:id="rId25"/>
    <p:sldLayoutId id="2147483682" r:id="rId26"/>
    <p:sldLayoutId id="2147483683" r:id="rId27"/>
    <p:sldLayoutId id="2147483684" r:id="rId28"/>
    <p:sldLayoutId id="2147483685" r:id="rId29"/>
    <p:sldLayoutId id="2147483675" r:id="rId30"/>
    <p:sldLayoutId id="2147483676" r:id="rId31"/>
    <p:sldLayoutId id="2147483686" r:id="rId32"/>
    <p:sldLayoutId id="2147483687" r:id="rId33"/>
    <p:sldLayoutId id="2147483688" r:id="rId34"/>
    <p:sldLayoutId id="2147483689" r:id="rId35"/>
    <p:sldLayoutId id="2147483696" r:id="rId36"/>
    <p:sldLayoutId id="2147483677" r:id="rId37"/>
    <p:sldLayoutId id="2147483678" r:id="rId38"/>
    <p:sldLayoutId id="2147483679" r:id="rId39"/>
    <p:sldLayoutId id="2147483680" r:id="rId40"/>
    <p:sldLayoutId id="2147483690" r:id="rId41"/>
    <p:sldLayoutId id="2147483681" r:id="rId42"/>
    <p:sldLayoutId id="2147483692" r:id="rId43"/>
    <p:sldLayoutId id="2147483704" r:id="rId44"/>
    <p:sldLayoutId id="2147483705" r:id="rId45"/>
  </p:sldLayoutIdLst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3429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2pPr>
      <a:lvl3pPr marL="10795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3pPr>
      <a:lvl4pPr marL="14351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4pPr>
      <a:lvl5pPr marL="1770063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A3BA0099-E83D-4B81-83BC-BFBEC835A6A5}"/>
              </a:ext>
            </a:extLst>
          </p:cNvPr>
          <p:cNvSpPr txBox="1"/>
          <p:nvPr/>
        </p:nvSpPr>
        <p:spPr>
          <a:xfrm>
            <a:off x="488656" y="1853914"/>
            <a:ext cx="2582362" cy="4383374"/>
          </a:xfrm>
          <a:prstGeom prst="rect">
            <a:avLst/>
          </a:prstGeom>
          <a:noFill/>
        </p:spPr>
        <p:txBody>
          <a:bodyPr wrap="square" lIns="72000" tIns="36000" rIns="73152" bIns="36576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A tree that can sense and interact with nearby people as well as communicate using social media. The purpose is to create a exhibition for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Universeum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FD5026-316E-4852-89C3-33872AE1F92E}"/>
              </a:ext>
            </a:extLst>
          </p:cNvPr>
          <p:cNvSpPr txBox="1"/>
          <p:nvPr/>
        </p:nvSpPr>
        <p:spPr>
          <a:xfrm>
            <a:off x="6240463" y="1853914"/>
            <a:ext cx="2592388" cy="2089150"/>
          </a:xfrm>
          <a:prstGeom prst="rect">
            <a:avLst/>
          </a:prstGeom>
          <a:noFill/>
        </p:spPr>
        <p:txBody>
          <a:bodyPr wrap="square" lIns="72000" tIns="36000" rIns="73152" bIns="36576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Case: Sense nearby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Light up and talk to nearby people by measuring resistance.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283C00-567D-4883-AD81-F51B21A5152D}"/>
              </a:ext>
            </a:extLst>
          </p:cNvPr>
          <p:cNvSpPr txBox="1"/>
          <p:nvPr/>
        </p:nvSpPr>
        <p:spPr>
          <a:xfrm>
            <a:off x="3359148" y="1853914"/>
            <a:ext cx="2592388" cy="2089150"/>
          </a:xfrm>
          <a:prstGeom prst="rect">
            <a:avLst/>
          </a:prstGeom>
          <a:solidFill>
            <a:schemeClr val="accent1"/>
          </a:solidFill>
        </p:spPr>
        <p:txBody>
          <a:bodyPr wrap="square" lIns="72000" tIns="36000" rIns="73152" bIns="36576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Case: Connect to social media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cs typeface="Ericsson Hilda Light" panose="020B0604020202020204" pitchFamily="34" charset="0"/>
              </a:rPr>
              <a:t>Connect the tree to social media like twitter to send and read tweets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5ADA00-9F30-49FA-A32D-C40549068C4E}"/>
              </a:ext>
            </a:extLst>
          </p:cNvPr>
          <p:cNvSpPr txBox="1"/>
          <p:nvPr/>
        </p:nvSpPr>
        <p:spPr>
          <a:xfrm>
            <a:off x="6239667" y="4146858"/>
            <a:ext cx="5472907" cy="2089150"/>
          </a:xfrm>
          <a:prstGeom prst="rect">
            <a:avLst/>
          </a:prstGeom>
          <a:noFill/>
        </p:spPr>
        <p:txBody>
          <a:bodyPr wrap="square" lIns="72000" tIns="36000" rIns="73152" bIns="36576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181818"/>
              </a:solidFill>
              <a:cs typeface="Ericsson Hilda Light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Mentor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Rikard Mattson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rikard.mattson@ericsson.com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+46793-134299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A04D02-2B33-4943-9BEA-0F6F8598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Intelligent tree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79501D-10AA-4FD9-A7EB-F6D8B46DCCF7}"/>
              </a:ext>
            </a:extLst>
          </p:cNvPr>
          <p:cNvSpPr/>
          <p:nvPr/>
        </p:nvSpPr>
        <p:spPr bwMode="auto">
          <a:xfrm>
            <a:off x="9120984" y="1853914"/>
            <a:ext cx="2593184" cy="2098389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lang="en-US" sz="2000" b="1" dirty="0">
                <a:cs typeface="Ericsson Hilda Light" panose="020B0604020202020204" pitchFamily="34" charset="0"/>
              </a:rPr>
              <a:t>Skills:</a:t>
            </a:r>
          </a:p>
          <a:p>
            <a:pPr marL="342900" lvl="0" indent="-342900" fontAlgn="base">
              <a:spcBef>
                <a:spcPts val="300"/>
              </a:spcBef>
              <a:spcAft>
                <a:spcPct val="0"/>
              </a:spcAft>
              <a:buFont typeface="Ericsson Hilda Light" panose="00000400000000000000" pitchFamily="2" charset="0"/>
              <a:buChar char="—"/>
              <a:defRPr/>
            </a:pPr>
            <a:r>
              <a:rPr lang="en-US" sz="2000" dirty="0">
                <a:cs typeface="Ericsson Hilda Light" panose="020B0604020202020204" pitchFamily="34" charset="0"/>
              </a:rPr>
              <a:t>python</a:t>
            </a:r>
          </a:p>
          <a:p>
            <a:pPr marL="342900" lvl="0" indent="-342900" fontAlgn="base">
              <a:spcBef>
                <a:spcPts val="300"/>
              </a:spcBef>
              <a:spcAft>
                <a:spcPct val="0"/>
              </a:spcAft>
              <a:buFont typeface="Ericsson Hilda Light" panose="00000400000000000000" pitchFamily="2" charset="0"/>
              <a:buChar char="—"/>
              <a:defRPr/>
            </a:pPr>
            <a:r>
              <a:rPr lang="en-US" sz="2000" dirty="0" err="1">
                <a:cs typeface="Ericsson Hilda Light" panose="020B0604020202020204" pitchFamily="34" charset="0"/>
              </a:rPr>
              <a:t>javaScript</a:t>
            </a:r>
            <a:endParaRPr lang="en-US" sz="2000" dirty="0">
              <a:cs typeface="Ericsson Hilda Light" panose="020B0604020202020204" pitchFamily="34" charset="0"/>
            </a:endParaRPr>
          </a:p>
          <a:p>
            <a:pPr marL="342900" lvl="0" indent="-342900" fontAlgn="base">
              <a:spcBef>
                <a:spcPts val="300"/>
              </a:spcBef>
              <a:spcAft>
                <a:spcPct val="0"/>
              </a:spcAft>
              <a:buFont typeface="Ericsson Hilda Light" panose="00000400000000000000" pitchFamily="2" charset="0"/>
              <a:buChar char="—"/>
              <a:defRPr/>
            </a:pPr>
            <a:r>
              <a:rPr lang="en-US" sz="2000" dirty="0">
                <a:cs typeface="Ericsson Hilda Light" panose="020B0604020202020204" pitchFamily="34" charset="0"/>
              </a:rPr>
              <a:t>Raspberry Pi</a:t>
            </a:r>
          </a:p>
          <a:p>
            <a:pPr marL="342900" lvl="0" indent="-342900" fontAlgn="base">
              <a:spcBef>
                <a:spcPts val="300"/>
              </a:spcBef>
              <a:spcAft>
                <a:spcPct val="0"/>
              </a:spcAft>
              <a:buFont typeface="Ericsson Hilda Light" panose="00000400000000000000" pitchFamily="2" charset="0"/>
              <a:buChar char="—"/>
              <a:defRPr/>
            </a:pPr>
            <a:r>
              <a:rPr lang="en-US" sz="2000" dirty="0">
                <a:cs typeface="Ericsson Hilda Light" panose="020B0604020202020204" pitchFamily="34" charset="0"/>
              </a:rPr>
              <a:t>Electronics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2BC203-6A7D-46F1-A706-8BEA42D4A4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151" y="4731685"/>
            <a:ext cx="2564867" cy="165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45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17">
  <a:themeElements>
    <a:clrScheme name="Custom 6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A14D2"/>
      </a:hlink>
      <a:folHlink>
        <a:srgbClr val="040969"/>
      </a:folHlink>
    </a:clrScheme>
    <a:fontScheme name="Ericsson Brand 2.0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357188" marR="0" indent="-357188" algn="l" defTabSz="914400" rtl="0" eaLnBrk="1" fontAlgn="base" latinLnBrk="0" hangingPunct="1">
          <a:lnSpc>
            <a:spcPct val="100000"/>
          </a:lnSpc>
          <a:spcBef>
            <a:spcPts val="3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—"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 bwMode="auto">
        <a:noFill/>
        <a:ln w="12700">
          <a:noFill/>
          <a:miter lim="800000"/>
          <a:headEnd/>
          <a:tailEnd/>
        </a:ln>
      </a:spPr>
      <a:bodyPr vert="horz" wrap="square" lIns="72000" tIns="36000" rIns="73152" bIns="36576" numCol="1" rtlCol="0" anchor="t" anchorCtr="0" compatLnSpc="1">
        <a:prstTxWarp prst="textNoShape">
          <a:avLst/>
        </a:prstTxWarp>
        <a:noAutofit/>
      </a:bodyPr>
      <a:lstStyle>
        <a:defPPr marL="344488" indent="-344488" algn="l">
          <a:buClr>
            <a:schemeClr val="tx1"/>
          </a:buClr>
          <a:buFont typeface="Ericsson Hilda Light" panose="00000400000000000000" pitchFamily="2" charset="0"/>
          <a:buChar char="—"/>
          <a:defRPr sz="2000" dirty="0" err="1" smtClean="0"/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6" id="{517F0BF8-FFE1-435F-9CD9-88B76E474674}" vid="{376EB188-0E71-4FC0-A2CB-DECEF3E1BC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CBC4BD8B64834EA5C7F719E3687ED5" ma:contentTypeVersion="10" ma:contentTypeDescription="Create a new document." ma:contentTypeScope="" ma:versionID="461fa5619fa1cbf43243000ee1814a34">
  <xsd:schema xmlns:xsd="http://www.w3.org/2001/XMLSchema" xmlns:xs="http://www.w3.org/2001/XMLSchema" xmlns:p="http://schemas.microsoft.com/office/2006/metadata/properties" xmlns:ns3="e1074b5f-b080-47cf-b1c9-3301dd1b46c8" xmlns:ns4="7cf2336e-df55-4483-8a9f-21f87a75092d" targetNamespace="http://schemas.microsoft.com/office/2006/metadata/properties" ma:root="true" ma:fieldsID="0dcdc85713c28b8572caed562a845469" ns3:_="" ns4:_="">
    <xsd:import namespace="e1074b5f-b080-47cf-b1c9-3301dd1b46c8"/>
    <xsd:import namespace="7cf2336e-df55-4483-8a9f-21f87a7509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074b5f-b080-47cf-b1c9-3301dd1b46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f2336e-df55-4483-8a9f-21f87a7509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CC85B4-7555-4B3A-BF41-0F33616494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074b5f-b080-47cf-b1c9-3301dd1b46c8"/>
    <ds:schemaRef ds:uri="7cf2336e-df55-4483-8a9f-21f87a7509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A4880C-24D9-4292-8AE0-EC31D9A368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696459-E880-49F0-AFA3-10BF425A7799}">
  <ds:schemaRefs>
    <ds:schemaRef ds:uri="http://purl.org/dc/terms/"/>
    <ds:schemaRef ds:uri="e1074b5f-b080-47cf-b1c9-3301dd1b46c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cf2336e-df55-4483-8a9f-21f87a75092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PPT_template</Template>
  <TotalTime>22</TotalTime>
  <Words>87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Ericsson Hilda</vt:lpstr>
      <vt:lpstr>Ericsson Technical Icons</vt:lpstr>
      <vt:lpstr>Ericsson Hilda Light</vt:lpstr>
      <vt:lpstr>PresentationTemplate2017</vt:lpstr>
      <vt:lpstr>Intelligent tree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Free-form slide. Move, remove, resize or replace within the below 8 box grid</dc:title>
  <dc:creator>Rikard Mattson</dc:creator>
  <cp:keywords/>
  <dc:description/>
  <cp:lastModifiedBy>Rikard Mattson</cp:lastModifiedBy>
  <cp:revision>15</cp:revision>
  <dcterms:created xsi:type="dcterms:W3CDTF">2019-09-23T08:19:28Z</dcterms:created>
  <dcterms:modified xsi:type="dcterms:W3CDTF">2019-09-23T08:41:36Z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R2A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R6A</vt:lpwstr>
  </property>
  <property fmtid="{D5CDD505-2E9C-101B-9397-08002B2CF9AE}" pid="8" name="TemplateName2">
    <vt:lpwstr>CXC 173 2731/1</vt:lpwstr>
  </property>
  <property fmtid="{D5CDD505-2E9C-101B-9397-08002B2CF9AE}" pid="9" name="TemplateVersion2">
    <vt:lpwstr>R2A</vt:lpwstr>
  </property>
  <property fmtid="{D5CDD505-2E9C-101B-9397-08002B2CF9AE}" pid="10" name="DocumentType2">
    <vt:lpwstr>Presentation2011</vt:lpwstr>
  </property>
  <property fmtid="{D5CDD505-2E9C-101B-9397-08002B2CF9AE}" pid="11" name="Keyword">
    <vt:lpwstr> </vt:lpwstr>
  </property>
  <property fmtid="{D5CDD505-2E9C-101B-9397-08002B2CF9AE}" pid="12" name="FooterType">
    <vt:lpwstr>PresTemp</vt:lpwstr>
  </property>
  <property fmtid="{D5CDD505-2E9C-101B-9397-08002B2CF9AE}" pid="13" name="UsedFont">
    <vt:lpwstr>Ericsson Capital TT</vt:lpwstr>
  </property>
  <property fmtid="{D5CDD505-2E9C-101B-9397-08002B2CF9AE}" pid="14" name="x">
    <vt:lpwstr>0</vt:lpwstr>
  </property>
  <property fmtid="{D5CDD505-2E9C-101B-9397-08002B2CF9AE}" pid="15" name="White">
    <vt:bool>true</vt:bool>
  </property>
  <property fmtid="{D5CDD505-2E9C-101B-9397-08002B2CF9AE}" pid="16" name="chkMetaData">
    <vt:bool>false</vt:bool>
  </property>
  <property fmtid="{D5CDD505-2E9C-101B-9397-08002B2CF9AE}" pid="17" name="chkTaglines">
    <vt:bool>true</vt:bool>
  </property>
  <property fmtid="{D5CDD505-2E9C-101B-9397-08002B2CF9AE}" pid="18" name="SecurityClass">
    <vt:lpwstr>Ericsson Internal</vt:lpwstr>
  </property>
  <property fmtid="{D5CDD505-2E9C-101B-9397-08002B2CF9AE}" pid="19" name="txtConfLabel">
    <vt:lpwstr>Ericsson Internal</vt:lpwstr>
  </property>
  <property fmtid="{D5CDD505-2E9C-101B-9397-08002B2CF9AE}" pid="20" name="optUseConfClass">
    <vt:bool>true</vt:bool>
  </property>
  <property fmtid="{D5CDD505-2E9C-101B-9397-08002B2CF9AE}" pid="21" name="optUseConfLabel">
    <vt:bool>false</vt:bool>
  </property>
  <property fmtid="{D5CDD505-2E9C-101B-9397-08002B2CF9AE}" pid="22" name="optFooterCVLDocNo">
    <vt:bool>true</vt:bool>
  </property>
  <property fmtid="{D5CDD505-2E9C-101B-9397-08002B2CF9AE}" pid="23" name="optFooterCVLCopyright">
    <vt:bool>false</vt:bool>
  </property>
  <property fmtid="{D5CDD505-2E9C-101B-9397-08002B2CF9AE}" pid="24" name="optEnterText1">
    <vt:bool>false</vt:bool>
  </property>
  <property fmtid="{D5CDD505-2E9C-101B-9397-08002B2CF9AE}" pid="25" name="optFooterCVLConfLabel">
    <vt:bool>true</vt:bool>
  </property>
  <property fmtid="{D5CDD505-2E9C-101B-9397-08002B2CF9AE}" pid="26" name="optEnterText2">
    <vt:bool>false</vt:bool>
  </property>
  <property fmtid="{D5CDD505-2E9C-101B-9397-08002B2CF9AE}" pid="27" name="optFooterCVLTitle">
    <vt:bool>true</vt:bool>
  </property>
  <property fmtid="{D5CDD505-2E9C-101B-9397-08002B2CF9AE}" pid="28" name="optFooterCVLPrep">
    <vt:bool>false</vt:bool>
  </property>
  <property fmtid="{D5CDD505-2E9C-101B-9397-08002B2CF9AE}" pid="29" name="optEnterText3">
    <vt:bool>false</vt:bool>
  </property>
  <property fmtid="{D5CDD505-2E9C-101B-9397-08002B2CF9AE}" pid="30" name="optFooterCVLDate">
    <vt:bool>true</vt:bool>
  </property>
  <property fmtid="{D5CDD505-2E9C-101B-9397-08002B2CF9AE}" pid="31" name="optEnterText4">
    <vt:bool>false</vt:bool>
  </property>
  <property fmtid="{D5CDD505-2E9C-101B-9397-08002B2CF9AE}" pid="32" name="LeftFooterField">
    <vt:lpwstr> </vt:lpwstr>
  </property>
  <property fmtid="{D5CDD505-2E9C-101B-9397-08002B2CF9AE}" pid="33" name="MiddleFooterField">
    <vt:lpwstr> </vt:lpwstr>
  </property>
  <property fmtid="{D5CDD505-2E9C-101B-9397-08002B2CF9AE}" pid="34" name="RightFooterField">
    <vt:lpwstr> </vt:lpwstr>
  </property>
  <property fmtid="{D5CDD505-2E9C-101B-9397-08002B2CF9AE}" pid="35" name="RightFooterField2">
    <vt:lpwstr> </vt:lpwstr>
  </property>
  <property fmtid="{D5CDD505-2E9C-101B-9397-08002B2CF9AE}" pid="36" name="TotalNumb">
    <vt:bool>false</vt:bool>
  </property>
  <property fmtid="{D5CDD505-2E9C-101B-9397-08002B2CF9AE}" pid="37" name="Pages">
    <vt:bool>true</vt:bool>
  </property>
  <property fmtid="{D5CDD505-2E9C-101B-9397-08002B2CF9AE}" pid="38" name="BCategory">
    <vt:lpwstr> </vt:lpwstr>
  </property>
  <property fmtid="{D5CDD505-2E9C-101B-9397-08002B2CF9AE}" pid="39" name="BSubject">
    <vt:lpwstr> </vt:lpwstr>
  </property>
  <property fmtid="{D5CDD505-2E9C-101B-9397-08002B2CF9AE}" pid="40" name="DocType">
    <vt:lpwstr> </vt:lpwstr>
  </property>
  <property fmtid="{D5CDD505-2E9C-101B-9397-08002B2CF9AE}" pid="41" name="chkShowAll">
    <vt:bool>false</vt:bool>
  </property>
  <property fmtid="{D5CDD505-2E9C-101B-9397-08002B2CF9AE}" pid="42" name="chkOnlyTitle">
    <vt:bool>false</vt:bool>
  </property>
  <property fmtid="{D5CDD505-2E9C-101B-9397-08002B2CF9AE}" pid="43" name="chkPrep">
    <vt:bool>false</vt:bool>
  </property>
  <property fmtid="{D5CDD505-2E9C-101B-9397-08002B2CF9AE}" pid="44" name="chkAppr">
    <vt:bool>false</vt:bool>
  </property>
  <property fmtid="{D5CDD505-2E9C-101B-9397-08002B2CF9AE}" pid="45" name="chkConfClass">
    <vt:bool>true</vt:bool>
  </property>
  <property fmtid="{D5CDD505-2E9C-101B-9397-08002B2CF9AE}" pid="46" name="chkDate">
    <vt:bool>true</vt:bool>
  </property>
  <property fmtid="{D5CDD505-2E9C-101B-9397-08002B2CF9AE}" pid="47" name="chkDocNo">
    <vt:bool>false</vt:bool>
  </property>
  <property fmtid="{D5CDD505-2E9C-101B-9397-08002B2CF9AE}" pid="48" name="chkRev">
    <vt:bool>false</vt:bool>
  </property>
  <property fmtid="{D5CDD505-2E9C-101B-9397-08002B2CF9AE}" pid="49" name="chkTitle">
    <vt:bool>false</vt:bool>
  </property>
  <property fmtid="{D5CDD505-2E9C-101B-9397-08002B2CF9AE}" pid="50" name="ContentTypeId">
    <vt:lpwstr>0x01010057CBC4BD8B64834EA5C7F719E3687ED5</vt:lpwstr>
  </property>
</Properties>
</file>