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7" r:id="rId12"/>
  </p:sldIdLst>
  <p:sldSz cx="12192000" cy="6858000"/>
  <p:notesSz cx="6794500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37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96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872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32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82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8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81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39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8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5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72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37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6742-CC58-41F5-A0BD-D686B2358BD6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30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1066800"/>
            <a:ext cx="5857875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079" y="1066800"/>
            <a:ext cx="9129921" cy="4971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91" y="101110"/>
            <a:ext cx="36099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528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Viktig:</a:t>
            </a:r>
            <a:r>
              <a:rPr lang="sv-SE"/>
              <a:t> </a:t>
            </a:r>
            <a:r>
              <a:rPr lang="sv-SE" smtClean="0"/>
              <a:t>obligatoriska moment!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615" y="1169133"/>
            <a:ext cx="10515600" cy="4351338"/>
          </a:xfrm>
        </p:spPr>
        <p:txBody>
          <a:bodyPr>
            <a:normAutofit lnSpcReduction="10000"/>
          </a:bodyPr>
          <a:lstStyle/>
          <a:p>
            <a:endParaRPr lang="en-US" smtClean="0"/>
          </a:p>
          <a:p>
            <a:endParaRPr lang="en-US"/>
          </a:p>
          <a:p>
            <a:r>
              <a:rPr lang="sv-SE"/>
              <a:t>F</a:t>
            </a:r>
            <a:r>
              <a:rPr lang="sv-SE" smtClean="0"/>
              <a:t>ackspråk </a:t>
            </a:r>
            <a:r>
              <a:rPr lang="sv-SE"/>
              <a:t>(rapportskrivande</a:t>
            </a:r>
            <a:r>
              <a:rPr lang="sv-SE" smtClean="0"/>
              <a:t>)</a:t>
            </a:r>
          </a:p>
          <a:p>
            <a:r>
              <a:rPr lang="sv-SE"/>
              <a:t>B</a:t>
            </a:r>
            <a:r>
              <a:rPr lang="sv-SE" smtClean="0"/>
              <a:t>iblioteket </a:t>
            </a:r>
            <a:r>
              <a:rPr lang="sv-SE"/>
              <a:t>(om informationskompetens-exjobb).</a:t>
            </a:r>
            <a:r>
              <a:rPr lang="sv-SE" smtClean="0"/>
              <a:t> </a:t>
            </a:r>
          </a:p>
          <a:p>
            <a:r>
              <a:rPr lang="sv-SE" smtClean="0"/>
              <a:t>För </a:t>
            </a:r>
            <a:r>
              <a:rPr lang="sv-SE"/>
              <a:t>att bli godkänd på hela kursen, måste båda delmoment avklaras</a:t>
            </a:r>
            <a:r>
              <a:rPr lang="sv-SE" smtClean="0"/>
              <a:t>.</a:t>
            </a:r>
          </a:p>
          <a:p>
            <a:endParaRPr lang="sv-SE"/>
          </a:p>
          <a:p>
            <a:pPr marL="0" indent="0">
              <a:buNone/>
            </a:pPr>
            <a:endParaRPr lang="sv-SE" smtClean="0"/>
          </a:p>
          <a:p>
            <a:r>
              <a:rPr lang="sv-SE" smtClean="0"/>
              <a:t>Föreläsning: </a:t>
            </a:r>
            <a:r>
              <a:rPr lang="sv-SE"/>
              <a:t>Onsdag </a:t>
            </a:r>
            <a:r>
              <a:rPr lang="sv-SE" smtClean="0"/>
              <a:t>4/11 kl. 10:15 </a:t>
            </a:r>
            <a:r>
              <a:rPr lang="en-SE" smtClean="0"/>
              <a:t>–</a:t>
            </a:r>
            <a:r>
              <a:rPr lang="sv-SE" smtClean="0"/>
              <a:t> 10:45 (?) </a:t>
            </a:r>
          </a:p>
          <a:p>
            <a:r>
              <a:rPr lang="sv-SE" smtClean="0"/>
              <a:t>Föreläsning: Onsdag 11/11 kl. 13:15 </a:t>
            </a:r>
            <a:r>
              <a:rPr lang="en-SE" smtClean="0"/>
              <a:t>–</a:t>
            </a:r>
            <a:r>
              <a:rPr lang="sv-SE" smtClean="0"/>
              <a:t> 13:45 (?)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/>
              <a:t>ONLINE: </a:t>
            </a:r>
            <a:br>
              <a:rPr lang="en-US" smtClean="0"/>
            </a:br>
            <a:r>
              <a:rPr lang="sv-SE" sz="1600" i="1" smtClean="0"/>
              <a:t>Redovisningen </a:t>
            </a:r>
            <a:r>
              <a:rPr lang="sv-SE" sz="1600" i="1"/>
              <a:t>skall vara ca 10-13 minuter lång. Obligatorisk närvaro </a:t>
            </a:r>
            <a:r>
              <a:rPr lang="sv-SE" sz="1600" b="1" i="1" u="sng"/>
              <a:t>gäller för alla</a:t>
            </a:r>
            <a:r>
              <a:rPr lang="sv-SE" sz="1600" u="sng"/>
              <a:t>!</a:t>
            </a:r>
            <a:r>
              <a:rPr lang="sv-SE" sz="1600"/>
              <a:t/>
            </a:r>
            <a:br>
              <a:rPr lang="sv-SE" sz="1600"/>
            </a:br>
            <a:r>
              <a:rPr lang="sv-SE" sz="1600" b="1" i="1">
                <a:solidFill>
                  <a:srgbClr val="FF0000"/>
                </a:solidFill>
              </a:rPr>
              <a:t>Länk kommer att skickas till din e-post en timme innan mötet startar!</a:t>
            </a:r>
            <a:r>
              <a:rPr lang="sv-SE" sz="1600">
                <a:solidFill>
                  <a:srgbClr val="FF0000"/>
                </a:solidFill>
              </a:rPr>
              <a:t/>
            </a:r>
            <a:br>
              <a:rPr lang="sv-SE" sz="1600">
                <a:solidFill>
                  <a:srgbClr val="FF0000"/>
                </a:solidFill>
              </a:rPr>
            </a:br>
            <a:r>
              <a:rPr lang="sv-SE" sz="1600"/>
              <a:t>Opponering sker i anslutning till respektive halvtidspresentation (max 5 minuter).</a:t>
            </a:r>
            <a:br>
              <a:rPr lang="sv-SE" sz="1600"/>
            </a:b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Halvtidsredovisning:</a:t>
            </a:r>
          </a:p>
          <a:p>
            <a:r>
              <a:rPr lang="sv-SE" dirty="0"/>
              <a:t>Gruppmedlemmar skickar </a:t>
            </a:r>
            <a:r>
              <a:rPr lang="sv-SE"/>
              <a:t>skriftlig </a:t>
            </a:r>
            <a:r>
              <a:rPr lang="sv-SE" smtClean="0"/>
              <a:t>motivering.</a:t>
            </a:r>
            <a:endParaRPr lang="sv-SE" dirty="0"/>
          </a:p>
          <a:p>
            <a:r>
              <a:rPr lang="sv-SE" dirty="0"/>
              <a:t>Skriftlig </a:t>
            </a:r>
            <a:r>
              <a:rPr lang="sv-SE"/>
              <a:t>halvtidsredovisning </a:t>
            </a:r>
            <a:r>
              <a:rPr lang="sv-SE" smtClean="0"/>
              <a:t>rapport.</a:t>
            </a:r>
            <a:endParaRPr lang="sv-SE" dirty="0"/>
          </a:p>
          <a:p>
            <a:r>
              <a:rPr lang="sv-SE" dirty="0"/>
              <a:t>Rapporten skall också skickas till tilldelad opponentgrupp.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Slutpresentation:</a:t>
            </a:r>
          </a:p>
          <a:p>
            <a:r>
              <a:rPr lang="sv-SE" dirty="0"/>
              <a:t>Gruppmedlemmar skickar </a:t>
            </a:r>
            <a:r>
              <a:rPr lang="sv-SE"/>
              <a:t>skriftlig </a:t>
            </a:r>
            <a:r>
              <a:rPr lang="sv-SE" smtClean="0"/>
              <a:t>motivering.</a:t>
            </a:r>
          </a:p>
          <a:p>
            <a:r>
              <a:rPr lang="sv-SE" smtClean="0"/>
              <a:t>Skriftlig </a:t>
            </a:r>
            <a:r>
              <a:rPr lang="sv-SE"/>
              <a:t>halvtidsredovisning </a:t>
            </a:r>
            <a:r>
              <a:rPr lang="sv-SE" smtClean="0"/>
              <a:t>rapport.</a:t>
            </a:r>
          </a:p>
          <a:p>
            <a:r>
              <a:rPr lang="sv-SE" smtClean="0"/>
              <a:t>Rapporten </a:t>
            </a:r>
            <a:r>
              <a:rPr lang="sv-SE" dirty="0"/>
              <a:t>skall också skickas till tilldelad opponentgrupp</a:t>
            </a:r>
            <a:r>
              <a:rPr lang="sv-SE"/>
              <a:t>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92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Lärandemål </a:t>
            </a:r>
            <a:r>
              <a:rPr lang="sv-SE" b="1" i="1" dirty="0" smtClean="0"/>
              <a:t>(efter fullgjord kurs ska studenten kunna)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- identifiera och formulera en projektuppgift</a:t>
            </a:r>
          </a:p>
          <a:p>
            <a:r>
              <a:rPr lang="sv-SE" dirty="0" smtClean="0"/>
              <a:t>- fördela roller i arbetsgruppen och fastlägga samarbetsprinciper</a:t>
            </a:r>
          </a:p>
          <a:p>
            <a:r>
              <a:rPr lang="sv-SE" dirty="0" smtClean="0"/>
              <a:t>- göra tidsplanering</a:t>
            </a:r>
          </a:p>
          <a:p>
            <a:r>
              <a:rPr lang="sv-SE" dirty="0" smtClean="0"/>
              <a:t>- identifiera kunskapsbehov och söka information</a:t>
            </a:r>
          </a:p>
          <a:p>
            <a:r>
              <a:rPr lang="sv-SE" dirty="0" smtClean="0"/>
              <a:t>- ta fram och värdera lösningsförslag, genomföra samt utvärdera lösningar</a:t>
            </a:r>
          </a:p>
          <a:p>
            <a:r>
              <a:rPr lang="sv-SE" dirty="0" smtClean="0"/>
              <a:t>- genomföra muntliga och skriftliga redovisningar</a:t>
            </a:r>
            <a:br>
              <a:rPr lang="sv-SE" dirty="0" smtClean="0"/>
            </a:b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49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Projekt kurs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3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sv-SE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Från</a:t>
            </a:r>
            <a:r>
              <a:rPr lang="en-GB" altLang="sv-SE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 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Lärarens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prestation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aktivitet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fokus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sv-S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GB" altLang="sv-SE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Till</a:t>
            </a:r>
            <a:r>
              <a:rPr lang="en-GB" altLang="sv-SE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br>
              <a:rPr lang="en-GB" altLang="sv-SE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Studentens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prestation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aktivitet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focus 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449" y="3821246"/>
            <a:ext cx="2646019" cy="293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747" y="835198"/>
            <a:ext cx="2686721" cy="28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ska vi göra?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Varje </a:t>
            </a:r>
            <a:r>
              <a:rPr lang="sv-SE" dirty="0" smtClean="0"/>
              <a:t>projektgrupp skall välja veckans </a:t>
            </a:r>
            <a:r>
              <a:rPr lang="sv-SE" b="1" u="sng" smtClean="0"/>
              <a:t>projektledare</a:t>
            </a:r>
            <a:r>
              <a:rPr lang="sv-SE" smtClean="0"/>
              <a:t>!</a:t>
            </a:r>
          </a:p>
          <a:p>
            <a:r>
              <a:rPr lang="sv-SE"/>
              <a:t>Skapa projektgrupp i Canvas (People--&gt;Project </a:t>
            </a:r>
            <a:r>
              <a:rPr lang="sv-SE"/>
              <a:t>Group</a:t>
            </a:r>
            <a:r>
              <a:rPr lang="sv-SE" smtClean="0"/>
              <a:t>)</a:t>
            </a:r>
          </a:p>
          <a:p>
            <a:r>
              <a:rPr lang="sv-SE"/>
              <a:t>Projektledare skall kontakta handledarna (Chalmers </a:t>
            </a:r>
            <a:r>
              <a:rPr lang="sv-SE"/>
              <a:t>och </a:t>
            </a:r>
            <a:r>
              <a:rPr lang="sv-SE"/>
              <a:t>industri/ näringsliv)</a:t>
            </a:r>
            <a:r>
              <a:rPr lang="sv-SE" smtClean="0"/>
              <a:t> </a:t>
            </a:r>
            <a:endParaRPr lang="sv-SE" dirty="0" smtClean="0"/>
          </a:p>
          <a:p>
            <a:r>
              <a:rPr lang="sv-SE" dirty="0" smtClean="0"/>
              <a:t>Arbetsuppgiften som projektledare </a:t>
            </a:r>
            <a:r>
              <a:rPr lang="sv-SE" b="1" i="1" u="sng" dirty="0" smtClean="0"/>
              <a:t>roterar mellan medlemmarna </a:t>
            </a:r>
            <a:r>
              <a:rPr lang="sv-SE" dirty="0" smtClean="0"/>
              <a:t>under projektets period (LP2)</a:t>
            </a:r>
          </a:p>
          <a:p>
            <a:r>
              <a:rPr lang="sv-SE" smtClean="0"/>
              <a:t>Varje </a:t>
            </a:r>
            <a:r>
              <a:rPr lang="sv-SE" dirty="0" smtClean="0"/>
              <a:t>projektgrupp skall skriva </a:t>
            </a:r>
            <a:r>
              <a:rPr lang="sv-SE" b="1" i="1" u="sng" dirty="0" smtClean="0"/>
              <a:t>planeringsrapport</a:t>
            </a:r>
            <a:r>
              <a:rPr lang="sv-SE" dirty="0" smtClean="0"/>
              <a:t>, senaste LV1,</a:t>
            </a:r>
          </a:p>
          <a:p>
            <a:pPr marL="0" indent="0">
              <a:buNone/>
            </a:pPr>
            <a:r>
              <a:rPr lang="sv-SE" dirty="0" smtClean="0"/>
              <a:t> som ska granskas och godkännas! </a:t>
            </a:r>
          </a:p>
          <a:p>
            <a:r>
              <a:rPr lang="sv-SE" dirty="0" smtClean="0"/>
              <a:t>Projektledaren skall sammanfatta projektarbetet under den gångna veckan med en </a:t>
            </a:r>
            <a:r>
              <a:rPr lang="sv-SE" b="1" i="1" u="sng" dirty="0" smtClean="0"/>
              <a:t>veckorapport</a:t>
            </a:r>
            <a:r>
              <a:rPr lang="sv-SE" dirty="0" smtClean="0"/>
              <a:t>!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83" y="9113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 smtClean="0"/>
              <a:t>Samtliga gruppmedlemmar </a:t>
            </a:r>
            <a:r>
              <a:rPr lang="sv-SE" dirty="0" smtClean="0"/>
              <a:t>skall jobba </a:t>
            </a:r>
          </a:p>
          <a:p>
            <a:r>
              <a:rPr lang="sv-SE" u="sng" dirty="0" smtClean="0"/>
              <a:t>Visa respekt, jämlikhet </a:t>
            </a:r>
            <a:r>
              <a:rPr lang="sv-SE" u="sng" dirty="0"/>
              <a:t>ska gälla, </a:t>
            </a:r>
            <a:r>
              <a:rPr lang="sv-SE" u="sng" dirty="0" smtClean="0"/>
              <a:t>etik </a:t>
            </a:r>
            <a:r>
              <a:rPr lang="sv-SE" dirty="0" smtClean="0"/>
              <a:t>….</a:t>
            </a:r>
          </a:p>
          <a:p>
            <a:r>
              <a:rPr lang="sv-SE" dirty="0" smtClean="0"/>
              <a:t>Samtliga gruppmedlemmar </a:t>
            </a:r>
            <a:r>
              <a:rPr lang="sv-SE" i="1" dirty="0" smtClean="0"/>
              <a:t>skall </a:t>
            </a:r>
            <a:r>
              <a:rPr lang="sv-SE" b="1" i="1" u="sng" dirty="0" smtClean="0"/>
              <a:t>dokumentera sitt arbete </a:t>
            </a:r>
            <a:r>
              <a:rPr lang="sv-SE" dirty="0" smtClean="0"/>
              <a:t>och sammanfatta dem i en </a:t>
            </a:r>
            <a:r>
              <a:rPr lang="sv-SE" b="1" u="sng" dirty="0" smtClean="0"/>
              <a:t>personlig veckorapport </a:t>
            </a:r>
            <a:r>
              <a:rPr lang="sv-SE" dirty="0" smtClean="0"/>
              <a:t>som projektledaren ska använda för </a:t>
            </a:r>
            <a:r>
              <a:rPr lang="sv-SE" i="1" dirty="0" smtClean="0"/>
              <a:t>projektets veckorapport</a:t>
            </a:r>
            <a:r>
              <a:rPr lang="sv-SE" dirty="0" smtClean="0"/>
              <a:t>!</a:t>
            </a:r>
          </a:p>
          <a:p>
            <a:r>
              <a:rPr lang="sv-SE" dirty="0" smtClean="0"/>
              <a:t>Samtliga gruppmedlemmar skall </a:t>
            </a:r>
            <a:r>
              <a:rPr lang="sv-SE" b="1" u="sng" dirty="0" smtClean="0"/>
              <a:t>muntlig presentera arbete </a:t>
            </a:r>
            <a:r>
              <a:rPr lang="sv-SE" dirty="0" smtClean="0"/>
              <a:t>och </a:t>
            </a:r>
            <a:r>
              <a:rPr lang="sv-SE" b="1" i="1" u="sng" dirty="0" smtClean="0"/>
              <a:t>opponera på andras arbete</a:t>
            </a:r>
            <a:r>
              <a:rPr lang="sv-SE" dirty="0" smtClean="0"/>
              <a:t>!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20" y="-269875"/>
            <a:ext cx="20955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0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Dokumentation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Läs  filer under </a:t>
            </a:r>
            <a:r>
              <a:rPr lang="sv-SE" dirty="0" err="1" smtClean="0"/>
              <a:t>Files</a:t>
            </a:r>
            <a:r>
              <a:rPr lang="sv-SE" dirty="0" smtClean="0"/>
              <a:t> mapp på Canvas</a:t>
            </a:r>
          </a:p>
          <a:p>
            <a:r>
              <a:rPr lang="sv-SE" dirty="0"/>
              <a:t>Alla er individuella dokumentation, projektansvarigas veckorapporter samt gemensam rapportskrivning skall skrivas kontinuerligt med fortlöpande uppdateringar av texten!</a:t>
            </a:r>
          </a:p>
          <a:p>
            <a:r>
              <a:rPr lang="sv-SE" dirty="0" smtClean="0"/>
              <a:t>Opponent dokument</a:t>
            </a:r>
          </a:p>
          <a:p>
            <a:r>
              <a:rPr lang="sv-SE" dirty="0" smtClean="0"/>
              <a:t>När ni kan träffa handledare……?</a:t>
            </a:r>
          </a:p>
          <a:p>
            <a:r>
              <a:rPr lang="sv-SE" dirty="0" smtClean="0"/>
              <a:t>Hur ska vi jobba?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29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Gruppdynamik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Samarbeta som grupp</a:t>
            </a:r>
          </a:p>
          <a:p>
            <a:r>
              <a:rPr lang="sv-SE" dirty="0" smtClean="0"/>
              <a:t>Samarbeta i par </a:t>
            </a:r>
          </a:p>
          <a:p>
            <a:r>
              <a:rPr lang="sv-SE" dirty="0" smtClean="0"/>
              <a:t>Synkroniserar arbete</a:t>
            </a:r>
          </a:p>
          <a:p>
            <a:r>
              <a:rPr lang="sv-SE" dirty="0" smtClean="0"/>
              <a:t>Punktliga </a:t>
            </a:r>
          </a:p>
          <a:p>
            <a:r>
              <a:rPr lang="sv-SE" dirty="0" smtClean="0"/>
              <a:t>Söka och inhämta nya kunskaper</a:t>
            </a:r>
          </a:p>
          <a:p>
            <a:r>
              <a:rPr lang="sv-SE" dirty="0" smtClean="0"/>
              <a:t>HJÄLPSAMMA</a:t>
            </a:r>
          </a:p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98" y="-30281"/>
            <a:ext cx="1960563" cy="1960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63" y="1480927"/>
            <a:ext cx="1675313" cy="1675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22" y="-95661"/>
            <a:ext cx="1626672" cy="1626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43" y="1194182"/>
            <a:ext cx="1698633" cy="1698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76" y="2960284"/>
            <a:ext cx="1356633" cy="1577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60" y="2737380"/>
            <a:ext cx="1419350" cy="1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38" y="2632417"/>
            <a:ext cx="1629276" cy="1629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79" y="4212719"/>
            <a:ext cx="1426180" cy="16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repeatCount="indefinite" fill="hold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0" presetClass="path" presetSubtype="0" repeatCount="indefinite" accel="93000" decel="7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222 0.04189 L 0.15886 0.34004 L 0.24714 0.13611 L 0.11185 -0.15417 L 0.12136 -0.31366 L -0.05651 -0.31621 L -0.25572 -0.14769 L -0.2345 -0.01042 L -0.22708 0.1699 L -0.08307 0.39236 L -0.02122 0.26805 L -4.375E-6 3.7037E-6 " pathEditMode="relative" rAng="0" ptsTypes="AAAAAAAAAAAA">
                                      <p:cBhvr>
                                        <p:cTn id="1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302034"/>
            <a:ext cx="10515600" cy="1325563"/>
          </a:xfrm>
        </p:spPr>
        <p:txBody>
          <a:bodyPr/>
          <a:lstStyle/>
          <a:p>
            <a:r>
              <a:rPr lang="sv-SE" dirty="0" smtClean="0"/>
              <a:t>Vad jag vill inte??!!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Jag vill inte att ni ska …. </a:t>
            </a:r>
          </a:p>
          <a:p>
            <a:r>
              <a:rPr lang="sv-SE" dirty="0" smtClean="0"/>
              <a:t>Aldrig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55" y="1627597"/>
            <a:ext cx="1825437" cy="1387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97" y="1012667"/>
            <a:ext cx="2082053" cy="2082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94" y="3485326"/>
            <a:ext cx="2568389" cy="25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indefinite" fill="hold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mph" presetSubtype="0" repeatCount="indefinite" fill="hold" nodeType="after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Jag vill!! 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kapa en harmonisk situation i projektarbetet</a:t>
            </a:r>
          </a:p>
          <a:p>
            <a:r>
              <a:rPr lang="sv-SE" dirty="0" smtClean="0"/>
              <a:t>Kommunikation</a:t>
            </a:r>
          </a:p>
          <a:p>
            <a:r>
              <a:rPr lang="sv-SE" dirty="0" smtClean="0"/>
              <a:t>Grupparbete  </a:t>
            </a:r>
          </a:p>
          <a:p>
            <a:r>
              <a:rPr lang="sv-SE" dirty="0" smtClean="0"/>
              <a:t>Trivsel</a:t>
            </a:r>
          </a:p>
          <a:p>
            <a:endParaRPr lang="sv-SE" dirty="0" smtClean="0"/>
          </a:p>
          <a:p>
            <a:pPr algn="ctr"/>
            <a:r>
              <a:rPr lang="sv-SE" b="1" i="1" u="sng" dirty="0" smtClean="0">
                <a:solidFill>
                  <a:srgbClr val="FF0000"/>
                </a:solidFill>
              </a:rPr>
              <a:t>Reflektera </a:t>
            </a:r>
            <a:r>
              <a:rPr lang="sv-SE" b="1" i="1" u="sng" dirty="0">
                <a:solidFill>
                  <a:srgbClr val="FF0000"/>
                </a:solidFill>
              </a:rPr>
              <a:t>över egna framsteg samt relatera till din kommande roll som </a:t>
            </a:r>
            <a:r>
              <a:rPr lang="sv-SE" b="1" i="1" u="sng" dirty="0" smtClean="0">
                <a:solidFill>
                  <a:srgbClr val="FF0000"/>
                </a:solidFill>
              </a:rPr>
              <a:t>ingenjör</a:t>
            </a:r>
          </a:p>
          <a:p>
            <a:r>
              <a:rPr lang="sv-SE" b="1" i="1" u="sng" dirty="0" smtClean="0">
                <a:solidFill>
                  <a:srgbClr val="FF0000"/>
                </a:solidFill>
              </a:rPr>
              <a:t>Utbildning, </a:t>
            </a:r>
            <a:r>
              <a:rPr lang="sv-SE" b="1" i="1" u="sng" dirty="0">
                <a:solidFill>
                  <a:srgbClr val="FF0000"/>
                </a:solidFill>
              </a:rPr>
              <a:t>B</a:t>
            </a:r>
            <a:r>
              <a:rPr lang="sv-SE" b="1" i="1" u="sng" dirty="0" smtClean="0">
                <a:solidFill>
                  <a:srgbClr val="FF0000"/>
                </a:solidFill>
              </a:rPr>
              <a:t>ildning och </a:t>
            </a:r>
            <a:r>
              <a:rPr lang="en-US" b="1" u="sng" dirty="0" smtClean="0">
                <a:solidFill>
                  <a:srgbClr val="FF0000"/>
                </a:solidFill>
              </a:rPr>
              <a:t>KRITISKT </a:t>
            </a:r>
            <a:r>
              <a:rPr lang="en-US" b="1" u="sng" dirty="0">
                <a:solidFill>
                  <a:srgbClr val="FF0000"/>
                </a:solidFill>
              </a:rPr>
              <a:t>TÄNKANDE OCH REFLEKTERANDE</a:t>
            </a:r>
            <a:endParaRPr lang="sv-SE" u="sng" dirty="0">
              <a:solidFill>
                <a:srgbClr val="FF0000"/>
              </a:solidFill>
            </a:endParaRPr>
          </a:p>
          <a:p>
            <a:endParaRPr lang="sv-SE" b="1" i="1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5" y="2290052"/>
            <a:ext cx="2170530" cy="1627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90" y="-60559"/>
            <a:ext cx="1818715" cy="1818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19" y="1347209"/>
            <a:ext cx="3493238" cy="1673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34" y="2460848"/>
            <a:ext cx="1973356" cy="1973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9" y="43706"/>
            <a:ext cx="11125378" cy="68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420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Lärandemål (efter fullgjord kurs ska studenten kunna) </vt:lpstr>
      <vt:lpstr>Projekt kurs</vt:lpstr>
      <vt:lpstr>Hur ska vi göra?</vt:lpstr>
      <vt:lpstr>PowerPoint Presentation</vt:lpstr>
      <vt:lpstr>Dokumentation</vt:lpstr>
      <vt:lpstr>Gruppdynamik</vt:lpstr>
      <vt:lpstr>Vad jag vill inte??!!</vt:lpstr>
      <vt:lpstr>Jag vill!! </vt:lpstr>
      <vt:lpstr>Viktig: obligatoriska moment!</vt:lpstr>
      <vt:lpstr>ONLINE:  Redovisningen skall vara ca 10-13 minuter lång. Obligatorisk närvaro gäller för alla! Länk kommer att skickas till din e-post en timme innan mötet startar! Opponering sker i anslutning till respektive halvtidspresentation (max 5 minuter).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DAT066</dc:title>
  <dc:creator>test</dc:creator>
  <cp:lastModifiedBy>admin</cp:lastModifiedBy>
  <cp:revision>62</cp:revision>
  <cp:lastPrinted>2020-10-31T17:44:56Z</cp:lastPrinted>
  <dcterms:created xsi:type="dcterms:W3CDTF">2017-10-28T12:26:37Z</dcterms:created>
  <dcterms:modified xsi:type="dcterms:W3CDTF">2020-11-02T08:39:47Z</dcterms:modified>
</cp:coreProperties>
</file>