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heme/theme5.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4"/>
    <p:sldMasterId id="2147483670" r:id="rId5"/>
    <p:sldMasterId id="2147483683" r:id="rId6"/>
    <p:sldMasterId id="2147483696" r:id="rId7"/>
  </p:sldMasterIdLst>
  <p:notesMasterIdLst>
    <p:notesMasterId r:id="rId16"/>
  </p:notesMasterIdLst>
  <p:sldIdLst>
    <p:sldId id="435" r:id="rId8"/>
    <p:sldId id="360" r:id="rId9"/>
    <p:sldId id="355" r:id="rId10"/>
    <p:sldId id="436" r:id="rId11"/>
    <p:sldId id="353" r:id="rId12"/>
    <p:sldId id="356" r:id="rId13"/>
    <p:sldId id="358" r:id="rId14"/>
    <p:sldId id="357"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ns Cederhage" initials="JC" lastIdx="1" clrIdx="0">
    <p:extLst>
      <p:ext uri="{19B8F6BF-5375-455C-9EA6-DF929625EA0E}">
        <p15:presenceInfo xmlns:p15="http://schemas.microsoft.com/office/powerpoint/2012/main" userId="S-1-5-21-2002143706-871584408-1908750753-2222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019695D-525F-4E73-8F34-27148EFBE3DE}" v="45" dt="2019-10-17T06:20:22.269"/>
    <p1510:client id="{4E6D04CD-10E4-FCA8-8918-4B6CD21B9F63}" v="174" dt="2019-10-17T05:48:22.94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816" autoAdjust="0"/>
    <p:restoredTop sz="94660"/>
  </p:normalViewPr>
  <p:slideViewPr>
    <p:cSldViewPr snapToGrid="0">
      <p:cViewPr varScale="1">
        <p:scale>
          <a:sx n="67" d="100"/>
          <a:sy n="67" d="100"/>
        </p:scale>
        <p:origin x="53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 Target="slides/slide5.xml"/><Relationship Id="rId17"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notesMaster" Target="notesMasters/notes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4.xml"/><Relationship Id="rId5" Type="http://schemas.openxmlformats.org/officeDocument/2006/relationships/slideMaster" Target="slideMasters/slideMaster2.xml"/><Relationship Id="rId15" Type="http://schemas.openxmlformats.org/officeDocument/2006/relationships/slide" Target="slides/slide8.xml"/><Relationship Id="rId10" Type="http://schemas.openxmlformats.org/officeDocument/2006/relationships/slide" Target="slides/slide3.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microsoft.com/office/2015/10/relationships/revisionInfo" Target="revisionInfo.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174CCD3-A960-4F32-AC24-8B6CBBE3DEBF}" type="datetimeFigureOut">
              <a:rPr lang="en-US" smtClean="0"/>
              <a:t>10/17/2019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6374083-1F07-4E88-BD17-C65305ED0BF8}" type="slidenum">
              <a:rPr lang="en-US" smtClean="0"/>
              <a:t>‹#›</a:t>
            </a:fld>
            <a:endParaRPr lang="en-US"/>
          </a:p>
        </p:txBody>
      </p:sp>
    </p:spTree>
    <p:extLst>
      <p:ext uri="{BB962C8B-B14F-4D97-AF65-F5344CB8AC3E}">
        <p14:creationId xmlns:p14="http://schemas.microsoft.com/office/powerpoint/2010/main" val="41434648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image" Target="../media/image14.png"/><Relationship Id="rId5" Type="http://schemas.openxmlformats.org/officeDocument/2006/relationships/image" Target="../media/image13.emf"/><Relationship Id="rId4" Type="http://schemas.openxmlformats.org/officeDocument/2006/relationships/oleObject" Target="../embeddings/oleObject1.bin"/></Relationships>
</file>

<file path=ppt/slideLayouts/_rels/slideLayout61.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2.xml"/><Relationship Id="rId1" Type="http://schemas.openxmlformats.org/officeDocument/2006/relationships/vmlDrawing" Target="../drawings/vmlDrawing2.vml"/><Relationship Id="rId5" Type="http://schemas.openxmlformats.org/officeDocument/2006/relationships/image" Target="../media/image15.emf"/><Relationship Id="rId4" Type="http://schemas.openxmlformats.org/officeDocument/2006/relationships/oleObject" Target="../embeddings/oleObject2.bin"/></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DAFA8E-8E22-4DB0-B1EA-9EF0D0FD7AC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F465087-42AA-433D-9E49-D6B630A641B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90755EF-4A60-4DF7-9839-F59CA182D591}"/>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355AE3BE-6CD4-4368-AD4C-204DDDBEB91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84C915-26B8-4E40-B82D-D4ABA2578D14}"/>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3961295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3179A6-DB04-41ED-BB29-580A63F64A6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B92B9AF-02CD-44DA-A98C-E38FE194AD4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DF801EA-D29F-4812-A2EB-05D79B98567A}"/>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CCFBDCB7-B369-4DDF-B269-450BF27FB1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9BDB3D2-BF39-41AA-A2B7-BE16CF14B020}"/>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10212100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CC090D7-37D7-41B7-947F-6245BCB1960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F00FFAE-03C1-405F-B361-AB0DD1BB126C}"/>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8CA372-5350-4268-A128-923CDA5D0D38}"/>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2776F49B-D59A-4F1B-B89C-9F3AF3D645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F9C975C-E864-4ECD-8409-D4D1023F89D5}"/>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26113938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itle 13"/>
          <p:cNvSpPr>
            <a:spLocks noGrp="1"/>
          </p:cNvSpPr>
          <p:nvPr>
            <p:ph type="title"/>
          </p:nvPr>
        </p:nvSpPr>
        <p:spPr/>
        <p:txBody>
          <a:bodyPr/>
          <a:lstStyle/>
          <a:p>
            <a:r>
              <a:rPr lang="en-US"/>
              <a:t>Click to edit Master title style</a:t>
            </a:r>
            <a:endParaRPr lang="en-US" dirty="0"/>
          </a:p>
        </p:txBody>
      </p:sp>
      <p:sp>
        <p:nvSpPr>
          <p:cNvPr id="8" name="Date Placeholder 3"/>
          <p:cNvSpPr>
            <a:spLocks noGrp="1"/>
          </p:cNvSpPr>
          <p:nvPr>
            <p:ph type="dt" sz="half" idx="14"/>
          </p:nvPr>
        </p:nvSpPr>
        <p:spPr/>
        <p:txBody>
          <a:bodyPr/>
          <a:lstStyle>
            <a:lvl1pPr>
              <a:defRPr/>
            </a:lvl1pPr>
          </a:lstStyle>
          <a:p>
            <a:pPr>
              <a:defRPr/>
            </a:pPr>
            <a:fld id="{3E0E3F5F-83E5-47CB-9723-4459877D5D46}" type="datetime1">
              <a:rPr lang="sv-SE" smtClean="0"/>
              <a:t>2019-10-17</a:t>
            </a:fld>
            <a:endParaRPr lang="en-US"/>
          </a:p>
        </p:txBody>
      </p:sp>
      <p:sp>
        <p:nvSpPr>
          <p:cNvPr id="9" name="Footer Placeholder 4"/>
          <p:cNvSpPr>
            <a:spLocks noGrp="1"/>
          </p:cNvSpPr>
          <p:nvPr>
            <p:ph type="ftr" sz="quarter" idx="15"/>
          </p:nvPr>
        </p:nvSpPr>
        <p:spPr/>
        <p:txBody>
          <a:bodyPr/>
          <a:lstStyle>
            <a:lvl1pPr>
              <a:defRPr/>
            </a:lvl1pPr>
          </a:lstStyle>
          <a:p>
            <a:pPr>
              <a:defRPr/>
            </a:pPr>
            <a:r>
              <a:rPr lang="en-US"/>
              <a:t>e.g. name of the presenter</a:t>
            </a:r>
          </a:p>
        </p:txBody>
      </p:sp>
      <p:sp>
        <p:nvSpPr>
          <p:cNvPr id="10" name="Slide Number Placeholder 5"/>
          <p:cNvSpPr>
            <a:spLocks noGrp="1"/>
          </p:cNvSpPr>
          <p:nvPr>
            <p:ph type="sldNum" sz="quarter" idx="16"/>
          </p:nvPr>
        </p:nvSpPr>
        <p:spPr/>
        <p:txBody>
          <a:bodyPr/>
          <a:lstStyle>
            <a:lvl1pPr>
              <a:defRPr/>
            </a:lvl1pPr>
          </a:lstStyle>
          <a:p>
            <a:pPr>
              <a:defRPr/>
            </a:pPr>
            <a:fld id="{79C245F0-C501-47F3-A8D5-7B71D197F000}" type="slidenum">
              <a:rPr lang="en-US"/>
              <a:pPr>
                <a:defRPr/>
              </a:pPr>
              <a:t>‹#›</a:t>
            </a:fld>
            <a:endParaRPr lang="en-US"/>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2957235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itle 13"/>
          <p:cNvSpPr>
            <a:spLocks noGrp="1"/>
          </p:cNvSpPr>
          <p:nvPr>
            <p:ph type="title"/>
          </p:nvPr>
        </p:nvSpPr>
        <p:spPr/>
        <p:txBody>
          <a:bodyPr/>
          <a:lstStyle/>
          <a:p>
            <a:r>
              <a:rPr lang="en-US"/>
              <a:t>Click to edit Master title style</a:t>
            </a:r>
            <a:endParaRPr lang="en-US" dirty="0"/>
          </a:p>
        </p:txBody>
      </p:sp>
      <p:sp>
        <p:nvSpPr>
          <p:cNvPr id="8" name="Date Placeholder 3"/>
          <p:cNvSpPr>
            <a:spLocks noGrp="1"/>
          </p:cNvSpPr>
          <p:nvPr>
            <p:ph type="dt" sz="half" idx="14"/>
          </p:nvPr>
        </p:nvSpPr>
        <p:spPr/>
        <p:txBody>
          <a:bodyPr/>
          <a:lstStyle>
            <a:lvl1pPr>
              <a:defRPr/>
            </a:lvl1pPr>
          </a:lstStyle>
          <a:p>
            <a:pPr>
              <a:defRPr/>
            </a:pPr>
            <a:fld id="{3E0E3F5F-83E5-47CB-9723-4459877D5D46}" type="datetime1">
              <a:rPr lang="sv-SE" smtClean="0"/>
              <a:t>2019-10-17</a:t>
            </a:fld>
            <a:endParaRPr lang="en-US"/>
          </a:p>
        </p:txBody>
      </p:sp>
      <p:sp>
        <p:nvSpPr>
          <p:cNvPr id="9" name="Footer Placeholder 4"/>
          <p:cNvSpPr>
            <a:spLocks noGrp="1"/>
          </p:cNvSpPr>
          <p:nvPr>
            <p:ph type="ftr" sz="quarter" idx="15"/>
          </p:nvPr>
        </p:nvSpPr>
        <p:spPr/>
        <p:txBody>
          <a:bodyPr/>
          <a:lstStyle>
            <a:lvl1pPr>
              <a:defRPr/>
            </a:lvl1pPr>
          </a:lstStyle>
          <a:p>
            <a:pPr>
              <a:defRPr/>
            </a:pPr>
            <a:r>
              <a:rPr lang="en-US"/>
              <a:t>e.g. name of the presenter</a:t>
            </a:r>
          </a:p>
        </p:txBody>
      </p:sp>
      <p:sp>
        <p:nvSpPr>
          <p:cNvPr id="10" name="Slide Number Placeholder 5"/>
          <p:cNvSpPr>
            <a:spLocks noGrp="1"/>
          </p:cNvSpPr>
          <p:nvPr>
            <p:ph type="sldNum" sz="quarter" idx="16"/>
          </p:nvPr>
        </p:nvSpPr>
        <p:spPr/>
        <p:txBody>
          <a:bodyPr/>
          <a:lstStyle>
            <a:lvl1pPr>
              <a:defRPr/>
            </a:lvl1pPr>
          </a:lstStyle>
          <a:p>
            <a:pPr>
              <a:defRPr/>
            </a:pPr>
            <a:fld id="{79C245F0-C501-47F3-A8D5-7B71D197F000}" type="slidenum">
              <a:rPr lang="en-US"/>
              <a:pPr>
                <a:defRPr/>
              </a:pPr>
              <a:t>‹#›</a:t>
            </a:fld>
            <a:endParaRPr lang="en-US"/>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5012150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White Title Slide">
    <p:spTree>
      <p:nvGrpSpPr>
        <p:cNvPr id="1" name=""/>
        <p:cNvGrpSpPr/>
        <p:nvPr/>
      </p:nvGrpSpPr>
      <p:grpSpPr>
        <a:xfrm>
          <a:off x="0" y="0"/>
          <a:ext cx="0" cy="0"/>
          <a:chOff x="0" y="0"/>
          <a:chExt cx="0" cy="0"/>
        </a:xfrm>
      </p:grpSpPr>
      <p:sp>
        <p:nvSpPr>
          <p:cNvPr id="29" name="AutoShape 3"/>
          <p:cNvSpPr>
            <a:spLocks noChangeAspect="1" noChangeArrowheads="1"/>
          </p:cNvSpPr>
          <p:nvPr userDrawn="1"/>
        </p:nvSpPr>
        <p:spPr bwMode="auto">
          <a:xfrm>
            <a:off x="2967569" y="2608263"/>
            <a:ext cx="7685617" cy="1720851"/>
          </a:xfrm>
          <a:prstGeom prst="rect">
            <a:avLst/>
          </a:prstGeom>
          <a:noFill/>
        </p:spPr>
        <p:txBody>
          <a:bodyPr/>
          <a:lstStyle/>
          <a:p>
            <a:pPr>
              <a:defRPr/>
            </a:pPr>
            <a:endParaRPr lang="en-US" sz="2400"/>
          </a:p>
        </p:txBody>
      </p:sp>
      <p:sp>
        <p:nvSpPr>
          <p:cNvPr id="34" name="Title 9"/>
          <p:cNvSpPr>
            <a:spLocks noGrp="1"/>
          </p:cNvSpPr>
          <p:nvPr>
            <p:ph type="title"/>
          </p:nvPr>
        </p:nvSpPr>
        <p:spPr>
          <a:xfrm>
            <a:off x="2469115" y="4258733"/>
            <a:ext cx="6555704" cy="1143000"/>
          </a:xfrm>
        </p:spPr>
        <p:txBody>
          <a:bodyPr anchor="t"/>
          <a:lstStyle>
            <a:lvl1pPr algn="r">
              <a:defRPr sz="2933" b="0">
                <a:solidFill>
                  <a:schemeClr val="accent1"/>
                </a:solidFill>
              </a:defRPr>
            </a:lvl1pPr>
          </a:lstStyle>
          <a:p>
            <a:r>
              <a:rPr lang="en-US"/>
              <a:t>Click to edit Master title style</a:t>
            </a:r>
          </a:p>
        </p:txBody>
      </p:sp>
      <p:sp>
        <p:nvSpPr>
          <p:cNvPr id="39" name="Rectangle 38"/>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5" name="Group 52"/>
          <p:cNvGrpSpPr>
            <a:grpSpLocks noChangeAspect="1"/>
          </p:cNvGrpSpPr>
          <p:nvPr userDrawn="1"/>
        </p:nvGrpSpPr>
        <p:grpSpPr bwMode="auto">
          <a:xfrm>
            <a:off x="10808972" y="701117"/>
            <a:ext cx="873600" cy="256483"/>
            <a:chOff x="3434" y="951"/>
            <a:chExt cx="1233" cy="362"/>
          </a:xfrm>
        </p:grpSpPr>
        <p:sp>
          <p:nvSpPr>
            <p:cNvPr id="36"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40" name="Group 39"/>
          <p:cNvGrpSpPr/>
          <p:nvPr userDrawn="1"/>
        </p:nvGrpSpPr>
        <p:grpSpPr>
          <a:xfrm>
            <a:off x="3177801" y="1817744"/>
            <a:ext cx="4778084" cy="778153"/>
            <a:chOff x="608893" y="-1696812"/>
            <a:chExt cx="3735687" cy="608390"/>
          </a:xfrm>
          <a:solidFill>
            <a:schemeClr val="accent1"/>
          </a:solidFill>
        </p:grpSpPr>
        <p:sp>
          <p:nvSpPr>
            <p:cNvPr id="61" name="Freeform 6"/>
            <p:cNvSpPr>
              <a:spLocks noEditPoints="1"/>
            </p:cNvSpPr>
            <p:nvPr userDrawn="1"/>
          </p:nvSpPr>
          <p:spPr bwMode="auto">
            <a:xfrm>
              <a:off x="608893" y="-1648666"/>
              <a:ext cx="317325" cy="407052"/>
            </a:xfrm>
            <a:custGeom>
              <a:avLst/>
              <a:gdLst>
                <a:gd name="T0" fmla="*/ 0 w 348"/>
                <a:gd name="T1" fmla="*/ 393 h 446"/>
                <a:gd name="T2" fmla="*/ 45 w 348"/>
                <a:gd name="T3" fmla="*/ 393 h 446"/>
                <a:gd name="T4" fmla="*/ 47 w 348"/>
                <a:gd name="T5" fmla="*/ 52 h 446"/>
                <a:gd name="T6" fmla="*/ 0 w 348"/>
                <a:gd name="T7" fmla="*/ 52 h 446"/>
                <a:gd name="T8" fmla="*/ 0 w 348"/>
                <a:gd name="T9" fmla="*/ 0 h 446"/>
                <a:gd name="T10" fmla="*/ 178 w 348"/>
                <a:gd name="T11" fmla="*/ 0 h 446"/>
                <a:gd name="T12" fmla="*/ 281 w 348"/>
                <a:gd name="T13" fmla="*/ 25 h 446"/>
                <a:gd name="T14" fmla="*/ 321 w 348"/>
                <a:gd name="T15" fmla="*/ 109 h 446"/>
                <a:gd name="T16" fmla="*/ 233 w 348"/>
                <a:gd name="T17" fmla="*/ 211 h 446"/>
                <a:gd name="T18" fmla="*/ 233 w 348"/>
                <a:gd name="T19" fmla="*/ 213 h 446"/>
                <a:gd name="T20" fmla="*/ 348 w 348"/>
                <a:gd name="T21" fmla="*/ 321 h 446"/>
                <a:gd name="T22" fmla="*/ 187 w 348"/>
                <a:gd name="T23" fmla="*/ 446 h 446"/>
                <a:gd name="T24" fmla="*/ 0 w 348"/>
                <a:gd name="T25" fmla="*/ 446 h 446"/>
                <a:gd name="T26" fmla="*/ 0 w 348"/>
                <a:gd name="T27" fmla="*/ 393 h 446"/>
                <a:gd name="T28" fmla="*/ 175 w 348"/>
                <a:gd name="T29" fmla="*/ 393 h 446"/>
                <a:gd name="T30" fmla="*/ 269 w 348"/>
                <a:gd name="T31" fmla="*/ 318 h 446"/>
                <a:gd name="T32" fmla="*/ 179 w 348"/>
                <a:gd name="T33" fmla="*/ 246 h 446"/>
                <a:gd name="T34" fmla="*/ 118 w 348"/>
                <a:gd name="T35" fmla="*/ 246 h 446"/>
                <a:gd name="T36" fmla="*/ 117 w 348"/>
                <a:gd name="T37" fmla="*/ 393 h 446"/>
                <a:gd name="T38" fmla="*/ 175 w 348"/>
                <a:gd name="T39" fmla="*/ 393 h 446"/>
                <a:gd name="T40" fmla="*/ 167 w 348"/>
                <a:gd name="T41" fmla="*/ 190 h 446"/>
                <a:gd name="T42" fmla="*/ 246 w 348"/>
                <a:gd name="T43" fmla="*/ 118 h 446"/>
                <a:gd name="T44" fmla="*/ 216 w 348"/>
                <a:gd name="T45" fmla="*/ 60 h 446"/>
                <a:gd name="T46" fmla="*/ 166 w 348"/>
                <a:gd name="T47" fmla="*/ 52 h 446"/>
                <a:gd name="T48" fmla="*/ 119 w 348"/>
                <a:gd name="T49" fmla="*/ 52 h 446"/>
                <a:gd name="T50" fmla="*/ 118 w 348"/>
                <a:gd name="T51" fmla="*/ 190 h 446"/>
                <a:gd name="T52" fmla="*/ 167 w 348"/>
                <a:gd name="T53" fmla="*/ 1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446">
                  <a:moveTo>
                    <a:pt x="0" y="393"/>
                  </a:moveTo>
                  <a:cubicBezTo>
                    <a:pt x="45" y="393"/>
                    <a:pt x="45" y="393"/>
                    <a:pt x="45" y="393"/>
                  </a:cubicBezTo>
                  <a:cubicBezTo>
                    <a:pt x="47" y="52"/>
                    <a:pt x="47" y="52"/>
                    <a:pt x="47" y="52"/>
                  </a:cubicBezTo>
                  <a:cubicBezTo>
                    <a:pt x="0" y="52"/>
                    <a:pt x="0" y="52"/>
                    <a:pt x="0" y="52"/>
                  </a:cubicBezTo>
                  <a:cubicBezTo>
                    <a:pt x="0" y="0"/>
                    <a:pt x="0" y="0"/>
                    <a:pt x="0" y="0"/>
                  </a:cubicBezTo>
                  <a:cubicBezTo>
                    <a:pt x="178" y="0"/>
                    <a:pt x="178" y="0"/>
                    <a:pt x="178" y="0"/>
                  </a:cubicBezTo>
                  <a:cubicBezTo>
                    <a:pt x="225" y="0"/>
                    <a:pt x="254" y="5"/>
                    <a:pt x="281" y="25"/>
                  </a:cubicBezTo>
                  <a:cubicBezTo>
                    <a:pt x="302" y="41"/>
                    <a:pt x="321" y="72"/>
                    <a:pt x="321" y="109"/>
                  </a:cubicBezTo>
                  <a:cubicBezTo>
                    <a:pt x="321" y="161"/>
                    <a:pt x="290" y="207"/>
                    <a:pt x="233" y="211"/>
                  </a:cubicBezTo>
                  <a:cubicBezTo>
                    <a:pt x="233" y="213"/>
                    <a:pt x="233" y="213"/>
                    <a:pt x="233" y="213"/>
                  </a:cubicBezTo>
                  <a:cubicBezTo>
                    <a:pt x="293" y="212"/>
                    <a:pt x="348" y="253"/>
                    <a:pt x="348" y="321"/>
                  </a:cubicBezTo>
                  <a:cubicBezTo>
                    <a:pt x="348" y="397"/>
                    <a:pt x="295" y="446"/>
                    <a:pt x="187" y="446"/>
                  </a:cubicBezTo>
                  <a:cubicBezTo>
                    <a:pt x="0" y="446"/>
                    <a:pt x="0" y="446"/>
                    <a:pt x="0" y="446"/>
                  </a:cubicBezTo>
                  <a:lnTo>
                    <a:pt x="0" y="393"/>
                  </a:lnTo>
                  <a:close/>
                  <a:moveTo>
                    <a:pt x="175" y="393"/>
                  </a:moveTo>
                  <a:cubicBezTo>
                    <a:pt x="227" y="393"/>
                    <a:pt x="269" y="372"/>
                    <a:pt x="269" y="318"/>
                  </a:cubicBezTo>
                  <a:cubicBezTo>
                    <a:pt x="269" y="269"/>
                    <a:pt x="226" y="246"/>
                    <a:pt x="179" y="246"/>
                  </a:cubicBezTo>
                  <a:cubicBezTo>
                    <a:pt x="118" y="246"/>
                    <a:pt x="118" y="246"/>
                    <a:pt x="118" y="246"/>
                  </a:cubicBezTo>
                  <a:cubicBezTo>
                    <a:pt x="117" y="393"/>
                    <a:pt x="117" y="393"/>
                    <a:pt x="117" y="393"/>
                  </a:cubicBezTo>
                  <a:lnTo>
                    <a:pt x="175" y="393"/>
                  </a:lnTo>
                  <a:close/>
                  <a:moveTo>
                    <a:pt x="167" y="190"/>
                  </a:moveTo>
                  <a:cubicBezTo>
                    <a:pt x="215" y="190"/>
                    <a:pt x="246" y="164"/>
                    <a:pt x="246" y="118"/>
                  </a:cubicBezTo>
                  <a:cubicBezTo>
                    <a:pt x="246" y="88"/>
                    <a:pt x="234" y="71"/>
                    <a:pt x="216" y="60"/>
                  </a:cubicBezTo>
                  <a:cubicBezTo>
                    <a:pt x="204" y="53"/>
                    <a:pt x="190" y="52"/>
                    <a:pt x="166" y="52"/>
                  </a:cubicBezTo>
                  <a:cubicBezTo>
                    <a:pt x="119" y="52"/>
                    <a:pt x="119" y="52"/>
                    <a:pt x="119" y="52"/>
                  </a:cubicBezTo>
                  <a:cubicBezTo>
                    <a:pt x="118" y="190"/>
                    <a:pt x="118" y="190"/>
                    <a:pt x="118" y="190"/>
                  </a:cubicBezTo>
                  <a:lnTo>
                    <a:pt x="167"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7"/>
            <p:cNvSpPr>
              <a:spLocks noEditPoints="1"/>
            </p:cNvSpPr>
            <p:nvPr userDrawn="1"/>
          </p:nvSpPr>
          <p:spPr bwMode="auto">
            <a:xfrm>
              <a:off x="954669" y="-1550186"/>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8"/>
            <p:cNvSpPr>
              <a:spLocks noEditPoints="1"/>
            </p:cNvSpPr>
            <p:nvPr userDrawn="1"/>
          </p:nvSpPr>
          <p:spPr bwMode="auto">
            <a:xfrm>
              <a:off x="1285125" y="-1550186"/>
              <a:ext cx="306383" cy="315137"/>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6" y="0"/>
                    <a:pt x="336" y="93"/>
                    <a:pt x="336" y="175"/>
                  </a:cubicBezTo>
                  <a:cubicBezTo>
                    <a:pt x="336" y="269"/>
                    <a:pt x="279" y="346"/>
                    <a:pt x="165" y="346"/>
                  </a:cubicBezTo>
                  <a:cubicBezTo>
                    <a:pt x="47" y="346"/>
                    <a:pt x="0" y="264"/>
                    <a:pt x="0" y="180"/>
                  </a:cubicBezTo>
                  <a:cubicBezTo>
                    <a:pt x="0" y="72"/>
                    <a:pt x="72" y="0"/>
                    <a:pt x="173" y="0"/>
                  </a:cubicBezTo>
                  <a:close/>
                  <a:moveTo>
                    <a:pt x="167" y="286"/>
                  </a:moveTo>
                  <a:cubicBezTo>
                    <a:pt x="232" y="286"/>
                    <a:pt x="261" y="232"/>
                    <a:pt x="261" y="167"/>
                  </a:cubicBezTo>
                  <a:cubicBezTo>
                    <a:pt x="261" y="93"/>
                    <a:pt x="222" y="60"/>
                    <a:pt x="172" y="60"/>
                  </a:cubicBezTo>
                  <a:cubicBezTo>
                    <a:pt x="101"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9"/>
            <p:cNvSpPr>
              <a:spLocks/>
            </p:cNvSpPr>
            <p:nvPr userDrawn="1"/>
          </p:nvSpPr>
          <p:spPr bwMode="auto">
            <a:xfrm>
              <a:off x="1619958" y="-1550186"/>
              <a:ext cx="251672" cy="315137"/>
            </a:xfrm>
            <a:custGeom>
              <a:avLst/>
              <a:gdLst>
                <a:gd name="T0" fmla="*/ 194 w 275"/>
                <a:gd name="T1" fmla="*/ 102 h 346"/>
                <a:gd name="T2" fmla="*/ 192 w 275"/>
                <a:gd name="T3" fmla="*/ 63 h 346"/>
                <a:gd name="T4" fmla="*/ 138 w 275"/>
                <a:gd name="T5" fmla="*/ 52 h 346"/>
                <a:gd name="T6" fmla="*/ 71 w 275"/>
                <a:gd name="T7" fmla="*/ 92 h 346"/>
                <a:gd name="T8" fmla="*/ 113 w 275"/>
                <a:gd name="T9" fmla="*/ 129 h 346"/>
                <a:gd name="T10" fmla="*/ 194 w 275"/>
                <a:gd name="T11" fmla="*/ 145 h 346"/>
                <a:gd name="T12" fmla="*/ 275 w 275"/>
                <a:gd name="T13" fmla="*/ 236 h 346"/>
                <a:gd name="T14" fmla="*/ 126 w 275"/>
                <a:gd name="T15" fmla="*/ 346 h 346"/>
                <a:gd name="T16" fmla="*/ 6 w 275"/>
                <a:gd name="T17" fmla="*/ 327 h 346"/>
                <a:gd name="T18" fmla="*/ 4 w 275"/>
                <a:gd name="T19" fmla="*/ 237 h 346"/>
                <a:gd name="T20" fmla="*/ 68 w 275"/>
                <a:gd name="T21" fmla="*/ 237 h 346"/>
                <a:gd name="T22" fmla="*/ 69 w 275"/>
                <a:gd name="T23" fmla="*/ 281 h 346"/>
                <a:gd name="T24" fmla="*/ 140 w 275"/>
                <a:gd name="T25" fmla="*/ 294 h 346"/>
                <a:gd name="T26" fmla="*/ 207 w 275"/>
                <a:gd name="T27" fmla="*/ 248 h 346"/>
                <a:gd name="T28" fmla="*/ 159 w 275"/>
                <a:gd name="T29" fmla="*/ 206 h 346"/>
                <a:gd name="T30" fmla="*/ 106 w 275"/>
                <a:gd name="T31" fmla="*/ 196 h 346"/>
                <a:gd name="T32" fmla="*/ 0 w 275"/>
                <a:gd name="T33" fmla="*/ 104 h 346"/>
                <a:gd name="T34" fmla="*/ 141 w 275"/>
                <a:gd name="T35" fmla="*/ 0 h 346"/>
                <a:gd name="T36" fmla="*/ 256 w 275"/>
                <a:gd name="T37" fmla="*/ 21 h 346"/>
                <a:gd name="T38" fmla="*/ 257 w 275"/>
                <a:gd name="T39" fmla="*/ 102 h 346"/>
                <a:gd name="T40" fmla="*/ 194 w 275"/>
                <a:gd name="T41" fmla="*/ 1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346">
                  <a:moveTo>
                    <a:pt x="194" y="102"/>
                  </a:moveTo>
                  <a:cubicBezTo>
                    <a:pt x="192" y="63"/>
                    <a:pt x="192" y="63"/>
                    <a:pt x="192" y="63"/>
                  </a:cubicBezTo>
                  <a:cubicBezTo>
                    <a:pt x="182" y="57"/>
                    <a:pt x="167" y="52"/>
                    <a:pt x="138" y="52"/>
                  </a:cubicBezTo>
                  <a:cubicBezTo>
                    <a:pt x="105" y="52"/>
                    <a:pt x="71" y="60"/>
                    <a:pt x="71" y="92"/>
                  </a:cubicBezTo>
                  <a:cubicBezTo>
                    <a:pt x="71" y="118"/>
                    <a:pt x="93" y="125"/>
                    <a:pt x="113" y="129"/>
                  </a:cubicBezTo>
                  <a:cubicBezTo>
                    <a:pt x="194" y="145"/>
                    <a:pt x="194" y="145"/>
                    <a:pt x="194" y="145"/>
                  </a:cubicBezTo>
                  <a:cubicBezTo>
                    <a:pt x="232" y="153"/>
                    <a:pt x="275" y="169"/>
                    <a:pt x="275" y="236"/>
                  </a:cubicBezTo>
                  <a:cubicBezTo>
                    <a:pt x="275" y="323"/>
                    <a:pt x="199" y="346"/>
                    <a:pt x="126" y="346"/>
                  </a:cubicBezTo>
                  <a:cubicBezTo>
                    <a:pt x="70" y="346"/>
                    <a:pt x="27" y="334"/>
                    <a:pt x="6" y="327"/>
                  </a:cubicBezTo>
                  <a:cubicBezTo>
                    <a:pt x="4" y="237"/>
                    <a:pt x="4" y="237"/>
                    <a:pt x="4" y="237"/>
                  </a:cubicBezTo>
                  <a:cubicBezTo>
                    <a:pt x="68" y="237"/>
                    <a:pt x="68" y="237"/>
                    <a:pt x="68" y="237"/>
                  </a:cubicBezTo>
                  <a:cubicBezTo>
                    <a:pt x="69" y="281"/>
                    <a:pt x="69" y="281"/>
                    <a:pt x="69" y="281"/>
                  </a:cubicBezTo>
                  <a:cubicBezTo>
                    <a:pt x="82" y="285"/>
                    <a:pt x="104" y="294"/>
                    <a:pt x="140" y="294"/>
                  </a:cubicBezTo>
                  <a:cubicBezTo>
                    <a:pt x="174" y="294"/>
                    <a:pt x="207" y="281"/>
                    <a:pt x="207" y="248"/>
                  </a:cubicBezTo>
                  <a:cubicBezTo>
                    <a:pt x="207" y="220"/>
                    <a:pt x="186" y="211"/>
                    <a:pt x="159" y="206"/>
                  </a:cubicBezTo>
                  <a:cubicBezTo>
                    <a:pt x="106" y="196"/>
                    <a:pt x="106" y="196"/>
                    <a:pt x="106" y="196"/>
                  </a:cubicBezTo>
                  <a:cubicBezTo>
                    <a:pt x="55" y="186"/>
                    <a:pt x="0" y="167"/>
                    <a:pt x="0" y="104"/>
                  </a:cubicBezTo>
                  <a:cubicBezTo>
                    <a:pt x="0" y="27"/>
                    <a:pt x="68" y="0"/>
                    <a:pt x="141" y="0"/>
                  </a:cubicBezTo>
                  <a:cubicBezTo>
                    <a:pt x="195" y="0"/>
                    <a:pt x="236" y="15"/>
                    <a:pt x="256" y="21"/>
                  </a:cubicBezTo>
                  <a:cubicBezTo>
                    <a:pt x="257" y="102"/>
                    <a:pt x="257" y="102"/>
                    <a:pt x="257" y="102"/>
                  </a:cubicBezTo>
                  <a:lnTo>
                    <a:pt x="194"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10"/>
            <p:cNvSpPr>
              <a:spLocks/>
            </p:cNvSpPr>
            <p:nvPr userDrawn="1"/>
          </p:nvSpPr>
          <p:spPr bwMode="auto">
            <a:xfrm>
              <a:off x="1895703" y="-1615839"/>
              <a:ext cx="201338" cy="380791"/>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19 w 221"/>
                <a:gd name="T17" fmla="*/ 286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19" y="237"/>
                    <a:pt x="119" y="286"/>
                  </a:cubicBezTo>
                  <a:cubicBezTo>
                    <a:pt x="119" y="347"/>
                    <a:pt x="133" y="362"/>
                    <a:pt x="166" y="362"/>
                  </a:cubicBezTo>
                  <a:cubicBezTo>
                    <a:pt x="185" y="362"/>
                    <a:pt x="205" y="356"/>
                    <a:pt x="221" y="350"/>
                  </a:cubicBezTo>
                  <a:cubicBezTo>
                    <a:pt x="219" y="402"/>
                    <a:pt x="219" y="402"/>
                    <a:pt x="219" y="402"/>
                  </a:cubicBezTo>
                  <a:cubicBezTo>
                    <a:pt x="201" y="411"/>
                    <a:pt x="174" y="418"/>
                    <a:pt x="146" y="418"/>
                  </a:cubicBezTo>
                  <a:cubicBezTo>
                    <a:pt x="75" y="418"/>
                    <a:pt x="48" y="391"/>
                    <a:pt x="48" y="316"/>
                  </a:cubicBezTo>
                  <a:cubicBezTo>
                    <a:pt x="48" y="274"/>
                    <a:pt x="49" y="189"/>
                    <a:pt x="50"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11"/>
            <p:cNvSpPr>
              <a:spLocks noEditPoints="1"/>
            </p:cNvSpPr>
            <p:nvPr userDrawn="1"/>
          </p:nvSpPr>
          <p:spPr bwMode="auto">
            <a:xfrm>
              <a:off x="2112359" y="-1696812"/>
              <a:ext cx="151003" cy="455198"/>
            </a:xfrm>
            <a:custGeom>
              <a:avLst/>
              <a:gdLst>
                <a:gd name="T0" fmla="*/ 5 w 165"/>
                <a:gd name="T1" fmla="*/ 445 h 498"/>
                <a:gd name="T2" fmla="*/ 49 w 165"/>
                <a:gd name="T3" fmla="*/ 445 h 498"/>
                <a:gd name="T4" fmla="*/ 50 w 165"/>
                <a:gd name="T5" fmla="*/ 219 h 498"/>
                <a:gd name="T6" fmla="*/ 0 w 165"/>
                <a:gd name="T7" fmla="*/ 219 h 498"/>
                <a:gd name="T8" fmla="*/ 0 w 165"/>
                <a:gd name="T9" fmla="*/ 166 h 498"/>
                <a:gd name="T10" fmla="*/ 121 w 165"/>
                <a:gd name="T11" fmla="*/ 166 h 498"/>
                <a:gd name="T12" fmla="*/ 120 w 165"/>
                <a:gd name="T13" fmla="*/ 445 h 498"/>
                <a:gd name="T14" fmla="*/ 165 w 165"/>
                <a:gd name="T15" fmla="*/ 445 h 498"/>
                <a:gd name="T16" fmla="*/ 165 w 165"/>
                <a:gd name="T17" fmla="*/ 498 h 498"/>
                <a:gd name="T18" fmla="*/ 5 w 165"/>
                <a:gd name="T19" fmla="*/ 498 h 498"/>
                <a:gd name="T20" fmla="*/ 5 w 165"/>
                <a:gd name="T21" fmla="*/ 445 h 498"/>
                <a:gd name="T22" fmla="*/ 86 w 165"/>
                <a:gd name="T23" fmla="*/ 0 h 498"/>
                <a:gd name="T24" fmla="*/ 135 w 165"/>
                <a:gd name="T25" fmla="*/ 49 h 498"/>
                <a:gd name="T26" fmla="*/ 86 w 165"/>
                <a:gd name="T27" fmla="*/ 98 h 498"/>
                <a:gd name="T28" fmla="*/ 36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5" y="445"/>
                  </a:moveTo>
                  <a:cubicBezTo>
                    <a:pt x="49" y="445"/>
                    <a:pt x="49" y="445"/>
                    <a:pt x="49" y="445"/>
                  </a:cubicBezTo>
                  <a:cubicBezTo>
                    <a:pt x="50" y="219"/>
                    <a:pt x="50" y="219"/>
                    <a:pt x="50" y="219"/>
                  </a:cubicBezTo>
                  <a:cubicBezTo>
                    <a:pt x="0" y="219"/>
                    <a:pt x="0" y="219"/>
                    <a:pt x="0" y="219"/>
                  </a:cubicBezTo>
                  <a:cubicBezTo>
                    <a:pt x="0" y="166"/>
                    <a:pt x="0" y="166"/>
                    <a:pt x="0" y="166"/>
                  </a:cubicBezTo>
                  <a:cubicBezTo>
                    <a:pt x="121" y="166"/>
                    <a:pt x="121" y="166"/>
                    <a:pt x="121" y="166"/>
                  </a:cubicBezTo>
                  <a:cubicBezTo>
                    <a:pt x="120" y="445"/>
                    <a:pt x="120" y="445"/>
                    <a:pt x="120" y="445"/>
                  </a:cubicBezTo>
                  <a:cubicBezTo>
                    <a:pt x="165" y="445"/>
                    <a:pt x="165" y="445"/>
                    <a:pt x="165" y="445"/>
                  </a:cubicBezTo>
                  <a:cubicBezTo>
                    <a:pt x="165" y="498"/>
                    <a:pt x="165" y="498"/>
                    <a:pt x="165" y="498"/>
                  </a:cubicBezTo>
                  <a:cubicBezTo>
                    <a:pt x="5" y="498"/>
                    <a:pt x="5" y="498"/>
                    <a:pt x="5" y="498"/>
                  </a:cubicBezTo>
                  <a:lnTo>
                    <a:pt x="5" y="445"/>
                  </a:lnTo>
                  <a:close/>
                  <a:moveTo>
                    <a:pt x="86" y="0"/>
                  </a:moveTo>
                  <a:cubicBezTo>
                    <a:pt x="113" y="0"/>
                    <a:pt x="135" y="22"/>
                    <a:pt x="135" y="49"/>
                  </a:cubicBezTo>
                  <a:cubicBezTo>
                    <a:pt x="135" y="77"/>
                    <a:pt x="113" y="98"/>
                    <a:pt x="86" y="98"/>
                  </a:cubicBezTo>
                  <a:cubicBezTo>
                    <a:pt x="58" y="98"/>
                    <a:pt x="36" y="77"/>
                    <a:pt x="36" y="49"/>
                  </a:cubicBezTo>
                  <a:cubicBezTo>
                    <a:pt x="36" y="22"/>
                    <a:pt x="58" y="0"/>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12"/>
            <p:cNvSpPr>
              <a:spLocks/>
            </p:cNvSpPr>
            <p:nvPr userDrawn="1"/>
          </p:nvSpPr>
          <p:spPr bwMode="auto">
            <a:xfrm>
              <a:off x="2278682" y="-1550186"/>
              <a:ext cx="352341" cy="308572"/>
            </a:xfrm>
            <a:custGeom>
              <a:avLst/>
              <a:gdLst>
                <a:gd name="T0" fmla="*/ 7 w 385"/>
                <a:gd name="T1" fmla="*/ 286 h 339"/>
                <a:gd name="T2" fmla="*/ 45 w 385"/>
                <a:gd name="T3" fmla="*/ 286 h 339"/>
                <a:gd name="T4" fmla="*/ 46 w 385"/>
                <a:gd name="T5" fmla="*/ 60 h 339"/>
                <a:gd name="T6" fmla="*/ 0 w 385"/>
                <a:gd name="T7" fmla="*/ 60 h 339"/>
                <a:gd name="T8" fmla="*/ 0 w 385"/>
                <a:gd name="T9" fmla="*/ 7 h 339"/>
                <a:gd name="T10" fmla="*/ 118 w 385"/>
                <a:gd name="T11" fmla="*/ 7 h 339"/>
                <a:gd name="T12" fmla="*/ 111 w 385"/>
                <a:gd name="T13" fmla="*/ 81 h 339"/>
                <a:gd name="T14" fmla="*/ 112 w 385"/>
                <a:gd name="T15" fmla="*/ 81 h 339"/>
                <a:gd name="T16" fmla="*/ 229 w 385"/>
                <a:gd name="T17" fmla="*/ 0 h 339"/>
                <a:gd name="T18" fmla="*/ 344 w 385"/>
                <a:gd name="T19" fmla="*/ 128 h 339"/>
                <a:gd name="T20" fmla="*/ 342 w 385"/>
                <a:gd name="T21" fmla="*/ 286 h 339"/>
                <a:gd name="T22" fmla="*/ 385 w 385"/>
                <a:gd name="T23" fmla="*/ 286 h 339"/>
                <a:gd name="T24" fmla="*/ 385 w 385"/>
                <a:gd name="T25" fmla="*/ 339 h 339"/>
                <a:gd name="T26" fmla="*/ 233 w 385"/>
                <a:gd name="T27" fmla="*/ 339 h 339"/>
                <a:gd name="T28" fmla="*/ 233 w 385"/>
                <a:gd name="T29" fmla="*/ 286 h 339"/>
                <a:gd name="T30" fmla="*/ 270 w 385"/>
                <a:gd name="T31" fmla="*/ 286 h 339"/>
                <a:gd name="T32" fmla="*/ 273 w 385"/>
                <a:gd name="T33" fmla="*/ 141 h 339"/>
                <a:gd name="T34" fmla="*/ 206 w 385"/>
                <a:gd name="T35" fmla="*/ 60 h 339"/>
                <a:gd name="T36" fmla="*/ 119 w 385"/>
                <a:gd name="T37" fmla="*/ 160 h 339"/>
                <a:gd name="T38" fmla="*/ 116 w 385"/>
                <a:gd name="T39" fmla="*/ 286 h 339"/>
                <a:gd name="T40" fmla="*/ 161 w 385"/>
                <a:gd name="T41" fmla="*/ 286 h 339"/>
                <a:gd name="T42" fmla="*/ 161 w 385"/>
                <a:gd name="T43" fmla="*/ 339 h 339"/>
                <a:gd name="T44" fmla="*/ 7 w 385"/>
                <a:gd name="T45" fmla="*/ 339 h 339"/>
                <a:gd name="T46" fmla="*/ 7 w 385"/>
                <a:gd name="T47" fmla="*/ 28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7" y="286"/>
                  </a:moveTo>
                  <a:cubicBezTo>
                    <a:pt x="45" y="286"/>
                    <a:pt x="45" y="286"/>
                    <a:pt x="45" y="286"/>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2" y="81"/>
                    <a:pt x="112" y="81"/>
                    <a:pt x="112" y="81"/>
                  </a:cubicBezTo>
                  <a:cubicBezTo>
                    <a:pt x="126" y="38"/>
                    <a:pt x="163" y="0"/>
                    <a:pt x="229" y="0"/>
                  </a:cubicBezTo>
                  <a:cubicBezTo>
                    <a:pt x="307" y="0"/>
                    <a:pt x="344" y="49"/>
                    <a:pt x="344" y="128"/>
                  </a:cubicBezTo>
                  <a:cubicBezTo>
                    <a:pt x="344" y="181"/>
                    <a:pt x="342" y="234"/>
                    <a:pt x="342" y="286"/>
                  </a:cubicBezTo>
                  <a:cubicBezTo>
                    <a:pt x="385" y="286"/>
                    <a:pt x="385" y="286"/>
                    <a:pt x="385" y="286"/>
                  </a:cubicBezTo>
                  <a:cubicBezTo>
                    <a:pt x="385" y="339"/>
                    <a:pt x="385" y="339"/>
                    <a:pt x="385" y="339"/>
                  </a:cubicBezTo>
                  <a:cubicBezTo>
                    <a:pt x="233" y="339"/>
                    <a:pt x="233" y="339"/>
                    <a:pt x="233" y="339"/>
                  </a:cubicBezTo>
                  <a:cubicBezTo>
                    <a:pt x="233" y="286"/>
                    <a:pt x="233" y="286"/>
                    <a:pt x="233" y="286"/>
                  </a:cubicBezTo>
                  <a:cubicBezTo>
                    <a:pt x="270" y="286"/>
                    <a:pt x="270" y="286"/>
                    <a:pt x="270" y="286"/>
                  </a:cubicBezTo>
                  <a:cubicBezTo>
                    <a:pt x="271" y="238"/>
                    <a:pt x="273" y="189"/>
                    <a:pt x="273" y="141"/>
                  </a:cubicBezTo>
                  <a:cubicBezTo>
                    <a:pt x="273" y="94"/>
                    <a:pt x="251" y="60"/>
                    <a:pt x="206" y="60"/>
                  </a:cubicBezTo>
                  <a:cubicBezTo>
                    <a:pt x="157" y="60"/>
                    <a:pt x="120" y="99"/>
                    <a:pt x="119" y="160"/>
                  </a:cubicBezTo>
                  <a:cubicBezTo>
                    <a:pt x="116" y="286"/>
                    <a:pt x="116" y="286"/>
                    <a:pt x="116" y="286"/>
                  </a:cubicBezTo>
                  <a:cubicBezTo>
                    <a:pt x="161" y="286"/>
                    <a:pt x="161" y="286"/>
                    <a:pt x="161" y="286"/>
                  </a:cubicBezTo>
                  <a:cubicBezTo>
                    <a:pt x="161" y="339"/>
                    <a:pt x="161" y="339"/>
                    <a:pt x="161" y="339"/>
                  </a:cubicBezTo>
                  <a:cubicBezTo>
                    <a:pt x="7" y="339"/>
                    <a:pt x="7" y="339"/>
                    <a:pt x="7" y="339"/>
                  </a:cubicBezTo>
                  <a:lnTo>
                    <a:pt x="7"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13"/>
            <p:cNvSpPr>
              <a:spLocks noEditPoints="1"/>
            </p:cNvSpPr>
            <p:nvPr userDrawn="1"/>
          </p:nvSpPr>
          <p:spPr bwMode="auto">
            <a:xfrm>
              <a:off x="2641964" y="-1550186"/>
              <a:ext cx="306383" cy="461763"/>
            </a:xfrm>
            <a:custGeom>
              <a:avLst/>
              <a:gdLst>
                <a:gd name="T0" fmla="*/ 334 w 336"/>
                <a:gd name="T1" fmla="*/ 60 h 506"/>
                <a:gd name="T2" fmla="*/ 270 w 336"/>
                <a:gd name="T3" fmla="*/ 56 h 506"/>
                <a:gd name="T4" fmla="*/ 297 w 336"/>
                <a:gd name="T5" fmla="*/ 128 h 506"/>
                <a:gd name="T6" fmla="*/ 163 w 336"/>
                <a:gd name="T7" fmla="*/ 246 h 506"/>
                <a:gd name="T8" fmla="*/ 136 w 336"/>
                <a:gd name="T9" fmla="*/ 246 h 506"/>
                <a:gd name="T10" fmla="*/ 100 w 336"/>
                <a:gd name="T11" fmla="*/ 271 h 506"/>
                <a:gd name="T12" fmla="*/ 156 w 336"/>
                <a:gd name="T13" fmla="*/ 294 h 506"/>
                <a:gd name="T14" fmla="*/ 243 w 336"/>
                <a:gd name="T15" fmla="*/ 306 h 506"/>
                <a:gd name="T16" fmla="*/ 330 w 336"/>
                <a:gd name="T17" fmla="*/ 386 h 506"/>
                <a:gd name="T18" fmla="*/ 155 w 336"/>
                <a:gd name="T19" fmla="*/ 506 h 506"/>
                <a:gd name="T20" fmla="*/ 0 w 336"/>
                <a:gd name="T21" fmla="*/ 418 h 506"/>
                <a:gd name="T22" fmla="*/ 77 w 336"/>
                <a:gd name="T23" fmla="*/ 340 h 506"/>
                <a:gd name="T24" fmla="*/ 77 w 336"/>
                <a:gd name="T25" fmla="*/ 339 h 506"/>
                <a:gd name="T26" fmla="*/ 28 w 336"/>
                <a:gd name="T27" fmla="*/ 290 h 506"/>
                <a:gd name="T28" fmla="*/ 92 w 336"/>
                <a:gd name="T29" fmla="*/ 236 h 506"/>
                <a:gd name="T30" fmla="*/ 92 w 336"/>
                <a:gd name="T31" fmla="*/ 234 h 506"/>
                <a:gd name="T32" fmla="*/ 7 w 336"/>
                <a:gd name="T33" fmla="*/ 126 h 506"/>
                <a:gd name="T34" fmla="*/ 155 w 336"/>
                <a:gd name="T35" fmla="*/ 0 h 506"/>
                <a:gd name="T36" fmla="*/ 214 w 336"/>
                <a:gd name="T37" fmla="*/ 7 h 506"/>
                <a:gd name="T38" fmla="*/ 336 w 336"/>
                <a:gd name="T39" fmla="*/ 7 h 506"/>
                <a:gd name="T40" fmla="*/ 334 w 336"/>
                <a:gd name="T41" fmla="*/ 60 h 506"/>
                <a:gd name="T42" fmla="*/ 120 w 336"/>
                <a:gd name="T43" fmla="*/ 348 h 506"/>
                <a:gd name="T44" fmla="*/ 67 w 336"/>
                <a:gd name="T45" fmla="*/ 404 h 506"/>
                <a:gd name="T46" fmla="*/ 162 w 336"/>
                <a:gd name="T47" fmla="*/ 454 h 506"/>
                <a:gd name="T48" fmla="*/ 262 w 336"/>
                <a:gd name="T49" fmla="*/ 399 h 506"/>
                <a:gd name="T50" fmla="*/ 203 w 336"/>
                <a:gd name="T51" fmla="*/ 361 h 506"/>
                <a:gd name="T52" fmla="*/ 120 w 336"/>
                <a:gd name="T53" fmla="*/ 348 h 506"/>
                <a:gd name="T54" fmla="*/ 159 w 336"/>
                <a:gd name="T55" fmla="*/ 193 h 506"/>
                <a:gd name="T56" fmla="*/ 237 w 336"/>
                <a:gd name="T57" fmla="*/ 121 h 506"/>
                <a:gd name="T58" fmla="*/ 155 w 336"/>
                <a:gd name="T59" fmla="*/ 52 h 506"/>
                <a:gd name="T60" fmla="*/ 75 w 336"/>
                <a:gd name="T61" fmla="*/ 124 h 506"/>
                <a:gd name="T62" fmla="*/ 159 w 336"/>
                <a:gd name="T63" fmla="*/ 19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506">
                  <a:moveTo>
                    <a:pt x="334" y="60"/>
                  </a:moveTo>
                  <a:cubicBezTo>
                    <a:pt x="270" y="56"/>
                    <a:pt x="270" y="56"/>
                    <a:pt x="270" y="56"/>
                  </a:cubicBezTo>
                  <a:cubicBezTo>
                    <a:pt x="281" y="68"/>
                    <a:pt x="297" y="88"/>
                    <a:pt x="297" y="128"/>
                  </a:cubicBezTo>
                  <a:cubicBezTo>
                    <a:pt x="297" y="199"/>
                    <a:pt x="234" y="246"/>
                    <a:pt x="163" y="246"/>
                  </a:cubicBezTo>
                  <a:cubicBezTo>
                    <a:pt x="136" y="246"/>
                    <a:pt x="136" y="246"/>
                    <a:pt x="136" y="246"/>
                  </a:cubicBezTo>
                  <a:cubicBezTo>
                    <a:pt x="118" y="246"/>
                    <a:pt x="100" y="258"/>
                    <a:pt x="100" y="271"/>
                  </a:cubicBezTo>
                  <a:cubicBezTo>
                    <a:pt x="100" y="286"/>
                    <a:pt x="116" y="288"/>
                    <a:pt x="156" y="294"/>
                  </a:cubicBezTo>
                  <a:cubicBezTo>
                    <a:pt x="243" y="306"/>
                    <a:pt x="243" y="306"/>
                    <a:pt x="243" y="306"/>
                  </a:cubicBezTo>
                  <a:cubicBezTo>
                    <a:pt x="289" y="313"/>
                    <a:pt x="330" y="330"/>
                    <a:pt x="330" y="386"/>
                  </a:cubicBezTo>
                  <a:cubicBezTo>
                    <a:pt x="330" y="476"/>
                    <a:pt x="242" y="506"/>
                    <a:pt x="155" y="506"/>
                  </a:cubicBezTo>
                  <a:cubicBezTo>
                    <a:pt x="65" y="506"/>
                    <a:pt x="0" y="473"/>
                    <a:pt x="0" y="418"/>
                  </a:cubicBezTo>
                  <a:cubicBezTo>
                    <a:pt x="0" y="374"/>
                    <a:pt x="35" y="346"/>
                    <a:pt x="77" y="340"/>
                  </a:cubicBezTo>
                  <a:cubicBezTo>
                    <a:pt x="77" y="339"/>
                    <a:pt x="77" y="339"/>
                    <a:pt x="77" y="339"/>
                  </a:cubicBezTo>
                  <a:cubicBezTo>
                    <a:pt x="52" y="334"/>
                    <a:pt x="28" y="320"/>
                    <a:pt x="28" y="290"/>
                  </a:cubicBezTo>
                  <a:cubicBezTo>
                    <a:pt x="28" y="255"/>
                    <a:pt x="64" y="240"/>
                    <a:pt x="92" y="236"/>
                  </a:cubicBezTo>
                  <a:cubicBezTo>
                    <a:pt x="92" y="234"/>
                    <a:pt x="92" y="234"/>
                    <a:pt x="92" y="234"/>
                  </a:cubicBezTo>
                  <a:cubicBezTo>
                    <a:pt x="55" y="224"/>
                    <a:pt x="7" y="197"/>
                    <a:pt x="7" y="126"/>
                  </a:cubicBezTo>
                  <a:cubicBezTo>
                    <a:pt x="7" y="54"/>
                    <a:pt x="61" y="0"/>
                    <a:pt x="155" y="0"/>
                  </a:cubicBezTo>
                  <a:cubicBezTo>
                    <a:pt x="178" y="0"/>
                    <a:pt x="200" y="4"/>
                    <a:pt x="214" y="7"/>
                  </a:cubicBezTo>
                  <a:cubicBezTo>
                    <a:pt x="336" y="7"/>
                    <a:pt x="336" y="7"/>
                    <a:pt x="336" y="7"/>
                  </a:cubicBezTo>
                  <a:lnTo>
                    <a:pt x="334" y="60"/>
                  </a:lnTo>
                  <a:close/>
                  <a:moveTo>
                    <a:pt x="120" y="348"/>
                  </a:moveTo>
                  <a:cubicBezTo>
                    <a:pt x="88" y="362"/>
                    <a:pt x="67" y="378"/>
                    <a:pt x="67" y="404"/>
                  </a:cubicBezTo>
                  <a:cubicBezTo>
                    <a:pt x="67" y="442"/>
                    <a:pt x="108" y="454"/>
                    <a:pt x="162" y="454"/>
                  </a:cubicBezTo>
                  <a:cubicBezTo>
                    <a:pt x="210" y="454"/>
                    <a:pt x="262" y="441"/>
                    <a:pt x="262" y="399"/>
                  </a:cubicBezTo>
                  <a:cubicBezTo>
                    <a:pt x="262" y="375"/>
                    <a:pt x="243" y="367"/>
                    <a:pt x="203" y="361"/>
                  </a:cubicBezTo>
                  <a:lnTo>
                    <a:pt x="120" y="348"/>
                  </a:lnTo>
                  <a:close/>
                  <a:moveTo>
                    <a:pt x="159" y="193"/>
                  </a:moveTo>
                  <a:cubicBezTo>
                    <a:pt x="209" y="193"/>
                    <a:pt x="237" y="165"/>
                    <a:pt x="237" y="121"/>
                  </a:cubicBezTo>
                  <a:cubicBezTo>
                    <a:pt x="237" y="77"/>
                    <a:pt x="207" y="52"/>
                    <a:pt x="155" y="52"/>
                  </a:cubicBezTo>
                  <a:cubicBezTo>
                    <a:pt x="106" y="52"/>
                    <a:pt x="75" y="81"/>
                    <a:pt x="75" y="124"/>
                  </a:cubicBezTo>
                  <a:cubicBezTo>
                    <a:pt x="75" y="172"/>
                    <a:pt x="106" y="193"/>
                    <a:pt x="159"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14"/>
            <p:cNvSpPr>
              <a:spLocks/>
            </p:cNvSpPr>
            <p:nvPr userDrawn="1"/>
          </p:nvSpPr>
          <p:spPr bwMode="auto">
            <a:xfrm>
              <a:off x="3097162" y="-1543620"/>
              <a:ext cx="332645" cy="455198"/>
            </a:xfrm>
            <a:custGeom>
              <a:avLst/>
              <a:gdLst>
                <a:gd name="T0" fmla="*/ 0 w 365"/>
                <a:gd name="T1" fmla="*/ 0 h 499"/>
                <a:gd name="T2" fmla="*/ 152 w 365"/>
                <a:gd name="T3" fmla="*/ 0 h 499"/>
                <a:gd name="T4" fmla="*/ 152 w 365"/>
                <a:gd name="T5" fmla="*/ 53 h 499"/>
                <a:gd name="T6" fmla="*/ 115 w 365"/>
                <a:gd name="T7" fmla="*/ 53 h 499"/>
                <a:gd name="T8" fmla="*/ 179 w 365"/>
                <a:gd name="T9" fmla="*/ 223 h 499"/>
                <a:gd name="T10" fmla="*/ 193 w 365"/>
                <a:gd name="T11" fmla="*/ 272 h 499"/>
                <a:gd name="T12" fmla="*/ 195 w 365"/>
                <a:gd name="T13" fmla="*/ 272 h 499"/>
                <a:gd name="T14" fmla="*/ 209 w 365"/>
                <a:gd name="T15" fmla="*/ 223 h 499"/>
                <a:gd name="T16" fmla="*/ 268 w 365"/>
                <a:gd name="T17" fmla="*/ 53 h 499"/>
                <a:gd name="T18" fmla="*/ 224 w 365"/>
                <a:gd name="T19" fmla="*/ 53 h 499"/>
                <a:gd name="T20" fmla="*/ 224 w 365"/>
                <a:gd name="T21" fmla="*/ 0 h 499"/>
                <a:gd name="T22" fmla="*/ 365 w 365"/>
                <a:gd name="T23" fmla="*/ 0 h 499"/>
                <a:gd name="T24" fmla="*/ 365 w 365"/>
                <a:gd name="T25" fmla="*/ 53 h 499"/>
                <a:gd name="T26" fmla="*/ 331 w 365"/>
                <a:gd name="T27" fmla="*/ 53 h 499"/>
                <a:gd name="T28" fmla="*/ 231 w 365"/>
                <a:gd name="T29" fmla="*/ 330 h 499"/>
                <a:gd name="T30" fmla="*/ 179 w 365"/>
                <a:gd name="T31" fmla="*/ 446 h 499"/>
                <a:gd name="T32" fmla="*/ 65 w 365"/>
                <a:gd name="T33" fmla="*/ 499 h 499"/>
                <a:gd name="T34" fmla="*/ 19 w 365"/>
                <a:gd name="T35" fmla="*/ 492 h 499"/>
                <a:gd name="T36" fmla="*/ 19 w 365"/>
                <a:gd name="T37" fmla="*/ 436 h 499"/>
                <a:gd name="T38" fmla="*/ 66 w 365"/>
                <a:gd name="T39" fmla="*/ 443 h 499"/>
                <a:gd name="T40" fmla="*/ 156 w 365"/>
                <a:gd name="T41" fmla="*/ 357 h 499"/>
                <a:gd name="T42" fmla="*/ 158 w 365"/>
                <a:gd name="T43" fmla="*/ 350 h 499"/>
                <a:gd name="T44" fmla="*/ 36 w 365"/>
                <a:gd name="T45" fmla="*/ 53 h 499"/>
                <a:gd name="T46" fmla="*/ 0 w 365"/>
                <a:gd name="T47" fmla="*/ 53 h 499"/>
                <a:gd name="T48" fmla="*/ 0 w 365"/>
                <a:gd name="T4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5" h="499">
                  <a:moveTo>
                    <a:pt x="0" y="0"/>
                  </a:moveTo>
                  <a:cubicBezTo>
                    <a:pt x="152" y="0"/>
                    <a:pt x="152" y="0"/>
                    <a:pt x="152" y="0"/>
                  </a:cubicBezTo>
                  <a:cubicBezTo>
                    <a:pt x="152" y="53"/>
                    <a:pt x="152" y="53"/>
                    <a:pt x="152" y="53"/>
                  </a:cubicBezTo>
                  <a:cubicBezTo>
                    <a:pt x="115" y="53"/>
                    <a:pt x="115" y="53"/>
                    <a:pt x="115" y="53"/>
                  </a:cubicBezTo>
                  <a:cubicBezTo>
                    <a:pt x="179" y="223"/>
                    <a:pt x="179" y="223"/>
                    <a:pt x="179" y="223"/>
                  </a:cubicBezTo>
                  <a:cubicBezTo>
                    <a:pt x="185" y="239"/>
                    <a:pt x="189" y="258"/>
                    <a:pt x="193" y="272"/>
                  </a:cubicBezTo>
                  <a:cubicBezTo>
                    <a:pt x="195" y="272"/>
                    <a:pt x="195" y="272"/>
                    <a:pt x="195" y="272"/>
                  </a:cubicBezTo>
                  <a:cubicBezTo>
                    <a:pt x="198" y="258"/>
                    <a:pt x="203" y="239"/>
                    <a:pt x="209" y="223"/>
                  </a:cubicBezTo>
                  <a:cubicBezTo>
                    <a:pt x="268" y="53"/>
                    <a:pt x="268" y="53"/>
                    <a:pt x="268" y="53"/>
                  </a:cubicBezTo>
                  <a:cubicBezTo>
                    <a:pt x="224" y="53"/>
                    <a:pt x="224" y="53"/>
                    <a:pt x="224" y="53"/>
                  </a:cubicBezTo>
                  <a:cubicBezTo>
                    <a:pt x="224" y="0"/>
                    <a:pt x="224" y="0"/>
                    <a:pt x="224" y="0"/>
                  </a:cubicBezTo>
                  <a:cubicBezTo>
                    <a:pt x="365" y="0"/>
                    <a:pt x="365" y="0"/>
                    <a:pt x="365" y="0"/>
                  </a:cubicBezTo>
                  <a:cubicBezTo>
                    <a:pt x="365" y="53"/>
                    <a:pt x="365" y="53"/>
                    <a:pt x="365" y="53"/>
                  </a:cubicBezTo>
                  <a:cubicBezTo>
                    <a:pt x="331" y="53"/>
                    <a:pt x="331" y="53"/>
                    <a:pt x="331" y="53"/>
                  </a:cubicBezTo>
                  <a:cubicBezTo>
                    <a:pt x="231" y="330"/>
                    <a:pt x="231" y="330"/>
                    <a:pt x="231" y="330"/>
                  </a:cubicBezTo>
                  <a:cubicBezTo>
                    <a:pt x="220" y="360"/>
                    <a:pt x="198" y="422"/>
                    <a:pt x="179" y="446"/>
                  </a:cubicBezTo>
                  <a:cubicBezTo>
                    <a:pt x="149" y="485"/>
                    <a:pt x="107" y="499"/>
                    <a:pt x="65" y="499"/>
                  </a:cubicBezTo>
                  <a:cubicBezTo>
                    <a:pt x="47" y="499"/>
                    <a:pt x="30" y="496"/>
                    <a:pt x="19" y="492"/>
                  </a:cubicBezTo>
                  <a:cubicBezTo>
                    <a:pt x="19" y="436"/>
                    <a:pt x="19" y="436"/>
                    <a:pt x="19" y="436"/>
                  </a:cubicBezTo>
                  <a:cubicBezTo>
                    <a:pt x="30" y="441"/>
                    <a:pt x="51" y="443"/>
                    <a:pt x="66" y="443"/>
                  </a:cubicBezTo>
                  <a:cubicBezTo>
                    <a:pt x="98" y="443"/>
                    <a:pt x="128" y="430"/>
                    <a:pt x="156" y="357"/>
                  </a:cubicBezTo>
                  <a:cubicBezTo>
                    <a:pt x="158" y="350"/>
                    <a:pt x="158" y="350"/>
                    <a:pt x="158" y="350"/>
                  </a:cubicBezTo>
                  <a:cubicBezTo>
                    <a:pt x="36" y="53"/>
                    <a:pt x="36" y="53"/>
                    <a:pt x="36" y="53"/>
                  </a:cubicBezTo>
                  <a:cubicBezTo>
                    <a:pt x="0" y="53"/>
                    <a:pt x="0" y="53"/>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15"/>
            <p:cNvSpPr>
              <a:spLocks noEditPoints="1"/>
            </p:cNvSpPr>
            <p:nvPr userDrawn="1"/>
          </p:nvSpPr>
          <p:spPr bwMode="auto">
            <a:xfrm>
              <a:off x="3427618" y="-1550186"/>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16"/>
            <p:cNvSpPr>
              <a:spLocks/>
            </p:cNvSpPr>
            <p:nvPr userDrawn="1"/>
          </p:nvSpPr>
          <p:spPr bwMode="auto">
            <a:xfrm>
              <a:off x="3747132" y="-1543620"/>
              <a:ext cx="345775" cy="308572"/>
            </a:xfrm>
            <a:custGeom>
              <a:avLst/>
              <a:gdLst>
                <a:gd name="T0" fmla="*/ 0 w 379"/>
                <a:gd name="T1" fmla="*/ 0 h 339"/>
                <a:gd name="T2" fmla="*/ 115 w 379"/>
                <a:gd name="T3" fmla="*/ 0 h 339"/>
                <a:gd name="T4" fmla="*/ 113 w 379"/>
                <a:gd name="T5" fmla="*/ 199 h 339"/>
                <a:gd name="T6" fmla="*/ 178 w 379"/>
                <a:gd name="T7" fmla="*/ 279 h 339"/>
                <a:gd name="T8" fmla="*/ 263 w 379"/>
                <a:gd name="T9" fmla="*/ 179 h 339"/>
                <a:gd name="T10" fmla="*/ 264 w 379"/>
                <a:gd name="T11" fmla="*/ 53 h 339"/>
                <a:gd name="T12" fmla="*/ 221 w 379"/>
                <a:gd name="T13" fmla="*/ 53 h 339"/>
                <a:gd name="T14" fmla="*/ 221 w 379"/>
                <a:gd name="T15" fmla="*/ 0 h 339"/>
                <a:gd name="T16" fmla="*/ 336 w 379"/>
                <a:gd name="T17" fmla="*/ 0 h 339"/>
                <a:gd name="T18" fmla="*/ 334 w 379"/>
                <a:gd name="T19" fmla="*/ 279 h 339"/>
                <a:gd name="T20" fmla="*/ 379 w 379"/>
                <a:gd name="T21" fmla="*/ 279 h 339"/>
                <a:gd name="T22" fmla="*/ 379 w 379"/>
                <a:gd name="T23" fmla="*/ 332 h 339"/>
                <a:gd name="T24" fmla="*/ 264 w 379"/>
                <a:gd name="T25" fmla="*/ 332 h 339"/>
                <a:gd name="T26" fmla="*/ 271 w 379"/>
                <a:gd name="T27" fmla="*/ 258 h 339"/>
                <a:gd name="T28" fmla="*/ 270 w 379"/>
                <a:gd name="T29" fmla="*/ 258 h 339"/>
                <a:gd name="T30" fmla="*/ 154 w 379"/>
                <a:gd name="T31" fmla="*/ 339 h 339"/>
                <a:gd name="T32" fmla="*/ 41 w 379"/>
                <a:gd name="T33" fmla="*/ 213 h 339"/>
                <a:gd name="T34" fmla="*/ 44 w 379"/>
                <a:gd name="T35" fmla="*/ 53 h 339"/>
                <a:gd name="T36" fmla="*/ 0 w 379"/>
                <a:gd name="T37" fmla="*/ 53 h 339"/>
                <a:gd name="T38" fmla="*/ 0 w 37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339">
                  <a:moveTo>
                    <a:pt x="0" y="0"/>
                  </a:moveTo>
                  <a:cubicBezTo>
                    <a:pt x="115" y="0"/>
                    <a:pt x="115" y="0"/>
                    <a:pt x="115" y="0"/>
                  </a:cubicBezTo>
                  <a:cubicBezTo>
                    <a:pt x="114" y="66"/>
                    <a:pt x="113" y="132"/>
                    <a:pt x="113" y="199"/>
                  </a:cubicBezTo>
                  <a:cubicBezTo>
                    <a:pt x="113" y="245"/>
                    <a:pt x="134" y="279"/>
                    <a:pt x="178" y="279"/>
                  </a:cubicBezTo>
                  <a:cubicBezTo>
                    <a:pt x="225" y="279"/>
                    <a:pt x="263" y="241"/>
                    <a:pt x="263" y="179"/>
                  </a:cubicBezTo>
                  <a:cubicBezTo>
                    <a:pt x="264" y="53"/>
                    <a:pt x="264" y="53"/>
                    <a:pt x="264" y="53"/>
                  </a:cubicBezTo>
                  <a:cubicBezTo>
                    <a:pt x="221" y="53"/>
                    <a:pt x="221" y="53"/>
                    <a:pt x="221" y="53"/>
                  </a:cubicBezTo>
                  <a:cubicBezTo>
                    <a:pt x="221" y="0"/>
                    <a:pt x="221" y="0"/>
                    <a:pt x="221" y="0"/>
                  </a:cubicBezTo>
                  <a:cubicBezTo>
                    <a:pt x="336" y="0"/>
                    <a:pt x="336" y="0"/>
                    <a:pt x="336" y="0"/>
                  </a:cubicBezTo>
                  <a:cubicBezTo>
                    <a:pt x="334" y="279"/>
                    <a:pt x="334" y="279"/>
                    <a:pt x="334" y="279"/>
                  </a:cubicBezTo>
                  <a:cubicBezTo>
                    <a:pt x="379" y="279"/>
                    <a:pt x="379" y="279"/>
                    <a:pt x="379" y="279"/>
                  </a:cubicBezTo>
                  <a:cubicBezTo>
                    <a:pt x="379" y="332"/>
                    <a:pt x="379" y="332"/>
                    <a:pt x="379" y="332"/>
                  </a:cubicBezTo>
                  <a:cubicBezTo>
                    <a:pt x="264" y="332"/>
                    <a:pt x="264" y="332"/>
                    <a:pt x="264" y="332"/>
                  </a:cubicBezTo>
                  <a:cubicBezTo>
                    <a:pt x="264" y="309"/>
                    <a:pt x="266" y="286"/>
                    <a:pt x="271" y="258"/>
                  </a:cubicBezTo>
                  <a:cubicBezTo>
                    <a:pt x="270" y="258"/>
                    <a:pt x="270" y="258"/>
                    <a:pt x="270" y="258"/>
                  </a:cubicBezTo>
                  <a:cubicBezTo>
                    <a:pt x="256" y="308"/>
                    <a:pt x="206" y="339"/>
                    <a:pt x="154" y="339"/>
                  </a:cubicBezTo>
                  <a:cubicBezTo>
                    <a:pt x="83" y="339"/>
                    <a:pt x="41" y="290"/>
                    <a:pt x="41" y="213"/>
                  </a:cubicBezTo>
                  <a:cubicBezTo>
                    <a:pt x="41" y="158"/>
                    <a:pt x="42" y="106"/>
                    <a:pt x="44" y="53"/>
                  </a:cubicBezTo>
                  <a:cubicBezTo>
                    <a:pt x="0" y="53"/>
                    <a:pt x="0" y="53"/>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17"/>
            <p:cNvSpPr>
              <a:spLocks/>
            </p:cNvSpPr>
            <p:nvPr userDrawn="1"/>
          </p:nvSpPr>
          <p:spPr bwMode="auto">
            <a:xfrm>
              <a:off x="4112604" y="-1550186"/>
              <a:ext cx="231976" cy="308572"/>
            </a:xfrm>
            <a:custGeom>
              <a:avLst/>
              <a:gdLst>
                <a:gd name="T0" fmla="*/ 9 w 253"/>
                <a:gd name="T1" fmla="*/ 285 h 338"/>
                <a:gd name="T2" fmla="*/ 49 w 253"/>
                <a:gd name="T3" fmla="*/ 285 h 338"/>
                <a:gd name="T4" fmla="*/ 51 w 253"/>
                <a:gd name="T5" fmla="*/ 59 h 338"/>
                <a:gd name="T6" fmla="*/ 0 w 253"/>
                <a:gd name="T7" fmla="*/ 59 h 338"/>
                <a:gd name="T8" fmla="*/ 0 w 253"/>
                <a:gd name="T9" fmla="*/ 6 h 338"/>
                <a:gd name="T10" fmla="*/ 118 w 253"/>
                <a:gd name="T11" fmla="*/ 6 h 338"/>
                <a:gd name="T12" fmla="*/ 114 w 253"/>
                <a:gd name="T13" fmla="*/ 98 h 338"/>
                <a:gd name="T14" fmla="*/ 116 w 253"/>
                <a:gd name="T15" fmla="*/ 99 h 338"/>
                <a:gd name="T16" fmla="*/ 212 w 253"/>
                <a:gd name="T17" fmla="*/ 0 h 338"/>
                <a:gd name="T18" fmla="*/ 253 w 253"/>
                <a:gd name="T19" fmla="*/ 6 h 338"/>
                <a:gd name="T20" fmla="*/ 245 w 253"/>
                <a:gd name="T21" fmla="*/ 69 h 338"/>
                <a:gd name="T22" fmla="*/ 212 w 253"/>
                <a:gd name="T23" fmla="*/ 64 h 338"/>
                <a:gd name="T24" fmla="*/ 122 w 253"/>
                <a:gd name="T25" fmla="*/ 182 h 338"/>
                <a:gd name="T26" fmla="*/ 121 w 253"/>
                <a:gd name="T27" fmla="*/ 285 h 338"/>
                <a:gd name="T28" fmla="*/ 169 w 253"/>
                <a:gd name="T29" fmla="*/ 285 h 338"/>
                <a:gd name="T30" fmla="*/ 169 w 253"/>
                <a:gd name="T31" fmla="*/ 338 h 338"/>
                <a:gd name="T32" fmla="*/ 9 w 253"/>
                <a:gd name="T33" fmla="*/ 338 h 338"/>
                <a:gd name="T34" fmla="*/ 9 w 253"/>
                <a:gd name="T35" fmla="*/ 28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38">
                  <a:moveTo>
                    <a:pt x="9" y="285"/>
                  </a:moveTo>
                  <a:cubicBezTo>
                    <a:pt x="49" y="285"/>
                    <a:pt x="49" y="285"/>
                    <a:pt x="49" y="285"/>
                  </a:cubicBezTo>
                  <a:cubicBezTo>
                    <a:pt x="51" y="59"/>
                    <a:pt x="51" y="59"/>
                    <a:pt x="51" y="59"/>
                  </a:cubicBezTo>
                  <a:cubicBezTo>
                    <a:pt x="0" y="59"/>
                    <a:pt x="0" y="59"/>
                    <a:pt x="0" y="59"/>
                  </a:cubicBezTo>
                  <a:cubicBezTo>
                    <a:pt x="0" y="6"/>
                    <a:pt x="0" y="6"/>
                    <a:pt x="0" y="6"/>
                  </a:cubicBezTo>
                  <a:cubicBezTo>
                    <a:pt x="118" y="6"/>
                    <a:pt x="118" y="6"/>
                    <a:pt x="118" y="6"/>
                  </a:cubicBezTo>
                  <a:cubicBezTo>
                    <a:pt x="118" y="31"/>
                    <a:pt x="118" y="65"/>
                    <a:pt x="114" y="98"/>
                  </a:cubicBezTo>
                  <a:cubicBezTo>
                    <a:pt x="116" y="99"/>
                    <a:pt x="116" y="99"/>
                    <a:pt x="116" y="99"/>
                  </a:cubicBezTo>
                  <a:cubicBezTo>
                    <a:pt x="128" y="37"/>
                    <a:pt x="165" y="0"/>
                    <a:pt x="212" y="0"/>
                  </a:cubicBezTo>
                  <a:cubicBezTo>
                    <a:pt x="230" y="0"/>
                    <a:pt x="246" y="3"/>
                    <a:pt x="253" y="6"/>
                  </a:cubicBezTo>
                  <a:cubicBezTo>
                    <a:pt x="245" y="69"/>
                    <a:pt x="245" y="69"/>
                    <a:pt x="245" y="69"/>
                  </a:cubicBezTo>
                  <a:cubicBezTo>
                    <a:pt x="236" y="66"/>
                    <a:pt x="227" y="64"/>
                    <a:pt x="212" y="64"/>
                  </a:cubicBezTo>
                  <a:cubicBezTo>
                    <a:pt x="149" y="64"/>
                    <a:pt x="123" y="124"/>
                    <a:pt x="122" y="182"/>
                  </a:cubicBezTo>
                  <a:cubicBezTo>
                    <a:pt x="121" y="285"/>
                    <a:pt x="121" y="285"/>
                    <a:pt x="121" y="285"/>
                  </a:cubicBezTo>
                  <a:cubicBezTo>
                    <a:pt x="169" y="285"/>
                    <a:pt x="169" y="285"/>
                    <a:pt x="169" y="285"/>
                  </a:cubicBezTo>
                  <a:cubicBezTo>
                    <a:pt x="169" y="338"/>
                    <a:pt x="169" y="338"/>
                    <a:pt x="169" y="338"/>
                  </a:cubicBezTo>
                  <a:cubicBezTo>
                    <a:pt x="9" y="338"/>
                    <a:pt x="9" y="338"/>
                    <a:pt x="9" y="338"/>
                  </a:cubicBezTo>
                  <a:lnTo>
                    <a:pt x="9"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4" name="Group 3"/>
          <p:cNvGrpSpPr/>
          <p:nvPr userDrawn="1"/>
        </p:nvGrpSpPr>
        <p:grpSpPr>
          <a:xfrm>
            <a:off x="2233613" y="2557866"/>
            <a:ext cx="6645091" cy="766957"/>
            <a:chOff x="602328" y="-1114684"/>
            <a:chExt cx="5195383" cy="599636"/>
          </a:xfrm>
          <a:solidFill>
            <a:schemeClr val="accent1"/>
          </a:solidFill>
        </p:grpSpPr>
        <p:sp>
          <p:nvSpPr>
            <p:cNvPr id="73" name="Freeform 18"/>
            <p:cNvSpPr>
              <a:spLocks noEditPoints="1"/>
            </p:cNvSpPr>
            <p:nvPr userDrawn="1"/>
          </p:nvSpPr>
          <p:spPr bwMode="auto">
            <a:xfrm>
              <a:off x="602328" y="-970246"/>
              <a:ext cx="326079" cy="455198"/>
            </a:xfrm>
            <a:custGeom>
              <a:avLst/>
              <a:gdLst>
                <a:gd name="T0" fmla="*/ 0 w 358"/>
                <a:gd name="T1" fmla="*/ 7 h 499"/>
                <a:gd name="T2" fmla="*/ 114 w 358"/>
                <a:gd name="T3" fmla="*/ 7 h 499"/>
                <a:gd name="T4" fmla="*/ 108 w 358"/>
                <a:gd name="T5" fmla="*/ 75 h 499"/>
                <a:gd name="T6" fmla="*/ 109 w 358"/>
                <a:gd name="T7" fmla="*/ 75 h 499"/>
                <a:gd name="T8" fmla="*/ 219 w 358"/>
                <a:gd name="T9" fmla="*/ 0 h 499"/>
                <a:gd name="T10" fmla="*/ 358 w 358"/>
                <a:gd name="T11" fmla="*/ 157 h 499"/>
                <a:gd name="T12" fmla="*/ 180 w 358"/>
                <a:gd name="T13" fmla="*/ 346 h 499"/>
                <a:gd name="T14" fmla="*/ 114 w 358"/>
                <a:gd name="T15" fmla="*/ 336 h 499"/>
                <a:gd name="T16" fmla="*/ 113 w 358"/>
                <a:gd name="T17" fmla="*/ 446 h 499"/>
                <a:gd name="T18" fmla="*/ 166 w 358"/>
                <a:gd name="T19" fmla="*/ 446 h 499"/>
                <a:gd name="T20" fmla="*/ 166 w 358"/>
                <a:gd name="T21" fmla="*/ 499 h 499"/>
                <a:gd name="T22" fmla="*/ 7 w 358"/>
                <a:gd name="T23" fmla="*/ 499 h 499"/>
                <a:gd name="T24" fmla="*/ 7 w 358"/>
                <a:gd name="T25" fmla="*/ 446 h 499"/>
                <a:gd name="T26" fmla="*/ 44 w 358"/>
                <a:gd name="T27" fmla="*/ 446 h 499"/>
                <a:gd name="T28" fmla="*/ 47 w 358"/>
                <a:gd name="T29" fmla="*/ 60 h 499"/>
                <a:gd name="T30" fmla="*/ 0 w 358"/>
                <a:gd name="T31" fmla="*/ 60 h 499"/>
                <a:gd name="T32" fmla="*/ 0 w 358"/>
                <a:gd name="T33" fmla="*/ 7 h 499"/>
                <a:gd name="T34" fmla="*/ 117 w 358"/>
                <a:gd name="T35" fmla="*/ 276 h 499"/>
                <a:gd name="T36" fmla="*/ 180 w 358"/>
                <a:gd name="T37" fmla="*/ 290 h 499"/>
                <a:gd name="T38" fmla="*/ 283 w 358"/>
                <a:gd name="T39" fmla="*/ 168 h 499"/>
                <a:gd name="T40" fmla="*/ 203 w 358"/>
                <a:gd name="T41" fmla="*/ 60 h 499"/>
                <a:gd name="T42" fmla="*/ 117 w 358"/>
                <a:gd name="T43" fmla="*/ 184 h 499"/>
                <a:gd name="T44" fmla="*/ 117 w 358"/>
                <a:gd name="T45" fmla="*/ 27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499">
                  <a:moveTo>
                    <a:pt x="0" y="7"/>
                  </a:moveTo>
                  <a:cubicBezTo>
                    <a:pt x="114" y="7"/>
                    <a:pt x="114" y="7"/>
                    <a:pt x="114" y="7"/>
                  </a:cubicBezTo>
                  <a:cubicBezTo>
                    <a:pt x="114" y="31"/>
                    <a:pt x="111" y="56"/>
                    <a:pt x="108" y="75"/>
                  </a:cubicBezTo>
                  <a:cubicBezTo>
                    <a:pt x="109" y="75"/>
                    <a:pt x="109" y="75"/>
                    <a:pt x="109" y="75"/>
                  </a:cubicBezTo>
                  <a:cubicBezTo>
                    <a:pt x="126" y="30"/>
                    <a:pt x="162" y="0"/>
                    <a:pt x="219" y="0"/>
                  </a:cubicBezTo>
                  <a:cubicBezTo>
                    <a:pt x="299" y="0"/>
                    <a:pt x="358" y="58"/>
                    <a:pt x="358" y="157"/>
                  </a:cubicBezTo>
                  <a:cubicBezTo>
                    <a:pt x="358" y="267"/>
                    <a:pt x="293" y="346"/>
                    <a:pt x="180" y="346"/>
                  </a:cubicBezTo>
                  <a:cubicBezTo>
                    <a:pt x="156" y="346"/>
                    <a:pt x="134" y="343"/>
                    <a:pt x="114" y="336"/>
                  </a:cubicBezTo>
                  <a:cubicBezTo>
                    <a:pt x="113" y="446"/>
                    <a:pt x="113" y="446"/>
                    <a:pt x="113" y="446"/>
                  </a:cubicBezTo>
                  <a:cubicBezTo>
                    <a:pt x="166" y="446"/>
                    <a:pt x="166" y="446"/>
                    <a:pt x="166" y="446"/>
                  </a:cubicBezTo>
                  <a:cubicBezTo>
                    <a:pt x="166" y="499"/>
                    <a:pt x="166" y="499"/>
                    <a:pt x="166" y="499"/>
                  </a:cubicBezTo>
                  <a:cubicBezTo>
                    <a:pt x="7" y="499"/>
                    <a:pt x="7" y="499"/>
                    <a:pt x="7" y="499"/>
                  </a:cubicBezTo>
                  <a:cubicBezTo>
                    <a:pt x="7" y="446"/>
                    <a:pt x="7" y="446"/>
                    <a:pt x="7" y="446"/>
                  </a:cubicBezTo>
                  <a:cubicBezTo>
                    <a:pt x="44" y="446"/>
                    <a:pt x="44" y="446"/>
                    <a:pt x="44" y="446"/>
                  </a:cubicBezTo>
                  <a:cubicBezTo>
                    <a:pt x="47" y="60"/>
                    <a:pt x="47" y="60"/>
                    <a:pt x="47" y="60"/>
                  </a:cubicBezTo>
                  <a:cubicBezTo>
                    <a:pt x="0" y="60"/>
                    <a:pt x="0" y="60"/>
                    <a:pt x="0" y="60"/>
                  </a:cubicBezTo>
                  <a:lnTo>
                    <a:pt x="0" y="7"/>
                  </a:lnTo>
                  <a:close/>
                  <a:moveTo>
                    <a:pt x="117" y="276"/>
                  </a:moveTo>
                  <a:cubicBezTo>
                    <a:pt x="131" y="285"/>
                    <a:pt x="154" y="290"/>
                    <a:pt x="180" y="290"/>
                  </a:cubicBezTo>
                  <a:cubicBezTo>
                    <a:pt x="246" y="290"/>
                    <a:pt x="283" y="233"/>
                    <a:pt x="283" y="168"/>
                  </a:cubicBezTo>
                  <a:cubicBezTo>
                    <a:pt x="283" y="106"/>
                    <a:pt x="256" y="60"/>
                    <a:pt x="203" y="60"/>
                  </a:cubicBezTo>
                  <a:cubicBezTo>
                    <a:pt x="145" y="60"/>
                    <a:pt x="117" y="107"/>
                    <a:pt x="117" y="184"/>
                  </a:cubicBezTo>
                  <a:lnTo>
                    <a:pt x="117"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19"/>
            <p:cNvSpPr>
              <a:spLocks noEditPoints="1"/>
            </p:cNvSpPr>
            <p:nvPr userDrawn="1"/>
          </p:nvSpPr>
          <p:spPr bwMode="auto">
            <a:xfrm>
              <a:off x="959046" y="-970246"/>
              <a:ext cx="284499" cy="317326"/>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4 w 312"/>
                <a:gd name="T17" fmla="*/ 265 h 346"/>
                <a:gd name="T18" fmla="*/ 291 w 312"/>
                <a:gd name="T19" fmla="*/ 323 h 346"/>
                <a:gd name="T20" fmla="*/ 236 w 312"/>
                <a:gd name="T21" fmla="*/ 136 h 346"/>
                <a:gd name="T22" fmla="*/ 236 w 312"/>
                <a:gd name="T23" fmla="*/ 130 h 346"/>
                <a:gd name="T24" fmla="*/ 158 w 312"/>
                <a:gd name="T25" fmla="*/ 52 h 346"/>
                <a:gd name="T26" fmla="*/ 75 w 312"/>
                <a:gd name="T27" fmla="*/ 136 h 346"/>
                <a:gd name="T28" fmla="*/ 236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4" y="346"/>
                    <a:pt x="0" y="278"/>
                    <a:pt x="0" y="174"/>
                  </a:cubicBezTo>
                  <a:cubicBezTo>
                    <a:pt x="0" y="76"/>
                    <a:pt x="55" y="0"/>
                    <a:pt x="162" y="0"/>
                  </a:cubicBezTo>
                  <a:cubicBezTo>
                    <a:pt x="261" y="0"/>
                    <a:pt x="312" y="72"/>
                    <a:pt x="312" y="175"/>
                  </a:cubicBezTo>
                  <a:cubicBezTo>
                    <a:pt x="312" y="185"/>
                    <a:pt x="312" y="185"/>
                    <a:pt x="312" y="185"/>
                  </a:cubicBezTo>
                  <a:cubicBezTo>
                    <a:pt x="75" y="185"/>
                    <a:pt x="75" y="185"/>
                    <a:pt x="75" y="185"/>
                  </a:cubicBezTo>
                  <a:cubicBezTo>
                    <a:pt x="75" y="249"/>
                    <a:pt x="122" y="290"/>
                    <a:pt x="188" y="290"/>
                  </a:cubicBezTo>
                  <a:cubicBezTo>
                    <a:pt x="229" y="290"/>
                    <a:pt x="266" y="279"/>
                    <a:pt x="294" y="265"/>
                  </a:cubicBezTo>
                  <a:lnTo>
                    <a:pt x="291" y="323"/>
                  </a:lnTo>
                  <a:close/>
                  <a:moveTo>
                    <a:pt x="236" y="136"/>
                  </a:moveTo>
                  <a:cubicBezTo>
                    <a:pt x="236" y="130"/>
                    <a:pt x="236" y="130"/>
                    <a:pt x="236" y="130"/>
                  </a:cubicBezTo>
                  <a:cubicBezTo>
                    <a:pt x="236" y="102"/>
                    <a:pt x="219" y="52"/>
                    <a:pt x="158" y="52"/>
                  </a:cubicBezTo>
                  <a:cubicBezTo>
                    <a:pt x="98" y="52"/>
                    <a:pt x="77" y="96"/>
                    <a:pt x="75" y="136"/>
                  </a:cubicBezTo>
                  <a:lnTo>
                    <a:pt x="236"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20"/>
            <p:cNvSpPr>
              <a:spLocks/>
            </p:cNvSpPr>
            <p:nvPr userDrawn="1"/>
          </p:nvSpPr>
          <p:spPr bwMode="auto">
            <a:xfrm>
              <a:off x="1263240" y="-968057"/>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21"/>
            <p:cNvSpPr>
              <a:spLocks/>
            </p:cNvSpPr>
            <p:nvPr userDrawn="1"/>
          </p:nvSpPr>
          <p:spPr bwMode="auto">
            <a:xfrm>
              <a:off x="1512724" y="-1114684"/>
              <a:ext cx="234164" cy="455198"/>
            </a:xfrm>
            <a:custGeom>
              <a:avLst/>
              <a:gdLst>
                <a:gd name="T0" fmla="*/ 9 w 256"/>
                <a:gd name="T1" fmla="*/ 446 h 498"/>
                <a:gd name="T2" fmla="*/ 50 w 256"/>
                <a:gd name="T3" fmla="*/ 446 h 498"/>
                <a:gd name="T4" fmla="*/ 51 w 256"/>
                <a:gd name="T5" fmla="*/ 219 h 498"/>
                <a:gd name="T6" fmla="*/ 0 w 256"/>
                <a:gd name="T7" fmla="*/ 219 h 498"/>
                <a:gd name="T8" fmla="*/ 0 w 256"/>
                <a:gd name="T9" fmla="*/ 166 h 498"/>
                <a:gd name="T10" fmla="*/ 51 w 256"/>
                <a:gd name="T11" fmla="*/ 166 h 498"/>
                <a:gd name="T12" fmla="*/ 52 w 256"/>
                <a:gd name="T13" fmla="*/ 121 h 498"/>
                <a:gd name="T14" fmla="*/ 192 w 256"/>
                <a:gd name="T15" fmla="*/ 0 h 498"/>
                <a:gd name="T16" fmla="*/ 256 w 256"/>
                <a:gd name="T17" fmla="*/ 8 h 498"/>
                <a:gd name="T18" fmla="*/ 253 w 256"/>
                <a:gd name="T19" fmla="*/ 64 h 498"/>
                <a:gd name="T20" fmla="*/ 200 w 256"/>
                <a:gd name="T21" fmla="*/ 56 h 498"/>
                <a:gd name="T22" fmla="*/ 123 w 256"/>
                <a:gd name="T23" fmla="*/ 129 h 498"/>
                <a:gd name="T24" fmla="*/ 122 w 256"/>
                <a:gd name="T25" fmla="*/ 166 h 498"/>
                <a:gd name="T26" fmla="*/ 200 w 256"/>
                <a:gd name="T27" fmla="*/ 166 h 498"/>
                <a:gd name="T28" fmla="*/ 200 w 256"/>
                <a:gd name="T29" fmla="*/ 219 h 498"/>
                <a:gd name="T30" fmla="*/ 122 w 256"/>
                <a:gd name="T31" fmla="*/ 219 h 498"/>
                <a:gd name="T32" fmla="*/ 121 w 256"/>
                <a:gd name="T33" fmla="*/ 446 h 498"/>
                <a:gd name="T34" fmla="*/ 172 w 256"/>
                <a:gd name="T35" fmla="*/ 446 h 498"/>
                <a:gd name="T36" fmla="*/ 172 w 256"/>
                <a:gd name="T37" fmla="*/ 498 h 498"/>
                <a:gd name="T38" fmla="*/ 9 w 256"/>
                <a:gd name="T39" fmla="*/ 498 h 498"/>
                <a:gd name="T40" fmla="*/ 9 w 256"/>
                <a:gd name="T41" fmla="*/ 44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498">
                  <a:moveTo>
                    <a:pt x="9" y="446"/>
                  </a:moveTo>
                  <a:cubicBezTo>
                    <a:pt x="50" y="446"/>
                    <a:pt x="50" y="446"/>
                    <a:pt x="50" y="446"/>
                  </a:cubicBezTo>
                  <a:cubicBezTo>
                    <a:pt x="51" y="219"/>
                    <a:pt x="51" y="219"/>
                    <a:pt x="51" y="219"/>
                  </a:cubicBezTo>
                  <a:cubicBezTo>
                    <a:pt x="0" y="219"/>
                    <a:pt x="0" y="219"/>
                    <a:pt x="0" y="219"/>
                  </a:cubicBezTo>
                  <a:cubicBezTo>
                    <a:pt x="0" y="166"/>
                    <a:pt x="0" y="166"/>
                    <a:pt x="0" y="166"/>
                  </a:cubicBezTo>
                  <a:cubicBezTo>
                    <a:pt x="51" y="166"/>
                    <a:pt x="51" y="166"/>
                    <a:pt x="51" y="166"/>
                  </a:cubicBezTo>
                  <a:cubicBezTo>
                    <a:pt x="52" y="121"/>
                    <a:pt x="52" y="121"/>
                    <a:pt x="52" y="121"/>
                  </a:cubicBezTo>
                  <a:cubicBezTo>
                    <a:pt x="55" y="35"/>
                    <a:pt x="114" y="0"/>
                    <a:pt x="192" y="0"/>
                  </a:cubicBezTo>
                  <a:cubicBezTo>
                    <a:pt x="220" y="0"/>
                    <a:pt x="243" y="5"/>
                    <a:pt x="256" y="8"/>
                  </a:cubicBezTo>
                  <a:cubicBezTo>
                    <a:pt x="253" y="64"/>
                    <a:pt x="253" y="64"/>
                    <a:pt x="253" y="64"/>
                  </a:cubicBezTo>
                  <a:cubicBezTo>
                    <a:pt x="244" y="60"/>
                    <a:pt x="227" y="56"/>
                    <a:pt x="200" y="56"/>
                  </a:cubicBezTo>
                  <a:cubicBezTo>
                    <a:pt x="145" y="56"/>
                    <a:pt x="125" y="89"/>
                    <a:pt x="123" y="129"/>
                  </a:cubicBezTo>
                  <a:cubicBezTo>
                    <a:pt x="122" y="166"/>
                    <a:pt x="122" y="166"/>
                    <a:pt x="122" y="166"/>
                  </a:cubicBezTo>
                  <a:cubicBezTo>
                    <a:pt x="200" y="166"/>
                    <a:pt x="200" y="166"/>
                    <a:pt x="200" y="166"/>
                  </a:cubicBezTo>
                  <a:cubicBezTo>
                    <a:pt x="200" y="219"/>
                    <a:pt x="200" y="219"/>
                    <a:pt x="200" y="219"/>
                  </a:cubicBezTo>
                  <a:cubicBezTo>
                    <a:pt x="122" y="219"/>
                    <a:pt x="122" y="219"/>
                    <a:pt x="122" y="219"/>
                  </a:cubicBezTo>
                  <a:cubicBezTo>
                    <a:pt x="121" y="446"/>
                    <a:pt x="121" y="446"/>
                    <a:pt x="121" y="446"/>
                  </a:cubicBezTo>
                  <a:cubicBezTo>
                    <a:pt x="172" y="446"/>
                    <a:pt x="172" y="446"/>
                    <a:pt x="172" y="446"/>
                  </a:cubicBezTo>
                  <a:cubicBezTo>
                    <a:pt x="172" y="498"/>
                    <a:pt x="172" y="498"/>
                    <a:pt x="172" y="498"/>
                  </a:cubicBezTo>
                  <a:cubicBezTo>
                    <a:pt x="9" y="498"/>
                    <a:pt x="9" y="498"/>
                    <a:pt x="9" y="498"/>
                  </a:cubicBezTo>
                  <a:lnTo>
                    <a:pt x="9" y="4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22"/>
            <p:cNvSpPr>
              <a:spLocks noEditPoints="1"/>
            </p:cNvSpPr>
            <p:nvPr userDrawn="1"/>
          </p:nvSpPr>
          <p:spPr bwMode="auto">
            <a:xfrm>
              <a:off x="1700930" y="-970246"/>
              <a:ext cx="306383" cy="317326"/>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7 h 346"/>
                <a:gd name="T12" fmla="*/ 260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5" y="0"/>
                    <a:pt x="336" y="93"/>
                    <a:pt x="336" y="175"/>
                  </a:cubicBezTo>
                  <a:cubicBezTo>
                    <a:pt x="336" y="269"/>
                    <a:pt x="278" y="346"/>
                    <a:pt x="165" y="346"/>
                  </a:cubicBezTo>
                  <a:cubicBezTo>
                    <a:pt x="46" y="346"/>
                    <a:pt x="0" y="264"/>
                    <a:pt x="0" y="180"/>
                  </a:cubicBezTo>
                  <a:cubicBezTo>
                    <a:pt x="0" y="72"/>
                    <a:pt x="72" y="0"/>
                    <a:pt x="173" y="0"/>
                  </a:cubicBezTo>
                  <a:close/>
                  <a:moveTo>
                    <a:pt x="167" y="287"/>
                  </a:moveTo>
                  <a:cubicBezTo>
                    <a:pt x="232" y="287"/>
                    <a:pt x="260" y="232"/>
                    <a:pt x="260" y="167"/>
                  </a:cubicBezTo>
                  <a:cubicBezTo>
                    <a:pt x="260" y="93"/>
                    <a:pt x="222" y="60"/>
                    <a:pt x="172" y="60"/>
                  </a:cubicBezTo>
                  <a:cubicBezTo>
                    <a:pt x="101" y="60"/>
                    <a:pt x="75" y="119"/>
                    <a:pt x="75" y="178"/>
                  </a:cubicBezTo>
                  <a:cubicBezTo>
                    <a:pt x="75" y="233"/>
                    <a:pt x="102"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23"/>
            <p:cNvSpPr>
              <a:spLocks/>
            </p:cNvSpPr>
            <p:nvPr userDrawn="1"/>
          </p:nvSpPr>
          <p:spPr bwMode="auto">
            <a:xfrm>
              <a:off x="2018256" y="-968057"/>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9" name="Freeform 24"/>
            <p:cNvSpPr>
              <a:spLocks/>
            </p:cNvSpPr>
            <p:nvPr userDrawn="1"/>
          </p:nvSpPr>
          <p:spPr bwMode="auto">
            <a:xfrm>
              <a:off x="2269928" y="-970246"/>
              <a:ext cx="544924" cy="310760"/>
            </a:xfrm>
            <a:custGeom>
              <a:avLst/>
              <a:gdLst>
                <a:gd name="T0" fmla="*/ 8 w 597"/>
                <a:gd name="T1" fmla="*/ 287 h 339"/>
                <a:gd name="T2" fmla="*/ 45 w 597"/>
                <a:gd name="T3" fmla="*/ 287 h 339"/>
                <a:gd name="T4" fmla="*/ 46 w 597"/>
                <a:gd name="T5" fmla="*/ 60 h 339"/>
                <a:gd name="T6" fmla="*/ 0 w 597"/>
                <a:gd name="T7" fmla="*/ 60 h 339"/>
                <a:gd name="T8" fmla="*/ 0 w 597"/>
                <a:gd name="T9" fmla="*/ 7 h 339"/>
                <a:gd name="T10" fmla="*/ 118 w 597"/>
                <a:gd name="T11" fmla="*/ 7 h 339"/>
                <a:gd name="T12" fmla="*/ 111 w 597"/>
                <a:gd name="T13" fmla="*/ 81 h 339"/>
                <a:gd name="T14" fmla="*/ 113 w 597"/>
                <a:gd name="T15" fmla="*/ 81 h 339"/>
                <a:gd name="T16" fmla="*/ 226 w 597"/>
                <a:gd name="T17" fmla="*/ 0 h 339"/>
                <a:gd name="T18" fmla="*/ 328 w 597"/>
                <a:gd name="T19" fmla="*/ 75 h 339"/>
                <a:gd name="T20" fmla="*/ 329 w 597"/>
                <a:gd name="T21" fmla="*/ 75 h 339"/>
                <a:gd name="T22" fmla="*/ 443 w 597"/>
                <a:gd name="T23" fmla="*/ 0 h 339"/>
                <a:gd name="T24" fmla="*/ 557 w 597"/>
                <a:gd name="T25" fmla="*/ 128 h 339"/>
                <a:gd name="T26" fmla="*/ 554 w 597"/>
                <a:gd name="T27" fmla="*/ 287 h 339"/>
                <a:gd name="T28" fmla="*/ 597 w 597"/>
                <a:gd name="T29" fmla="*/ 287 h 339"/>
                <a:gd name="T30" fmla="*/ 597 w 597"/>
                <a:gd name="T31" fmla="*/ 339 h 339"/>
                <a:gd name="T32" fmla="*/ 445 w 597"/>
                <a:gd name="T33" fmla="*/ 339 h 339"/>
                <a:gd name="T34" fmla="*/ 445 w 597"/>
                <a:gd name="T35" fmla="*/ 287 h 339"/>
                <a:gd name="T36" fmla="*/ 483 w 597"/>
                <a:gd name="T37" fmla="*/ 287 h 339"/>
                <a:gd name="T38" fmla="*/ 485 w 597"/>
                <a:gd name="T39" fmla="*/ 141 h 339"/>
                <a:gd name="T40" fmla="*/ 418 w 597"/>
                <a:gd name="T41" fmla="*/ 60 h 339"/>
                <a:gd name="T42" fmla="*/ 338 w 597"/>
                <a:gd name="T43" fmla="*/ 160 h 339"/>
                <a:gd name="T44" fmla="*/ 336 w 597"/>
                <a:gd name="T45" fmla="*/ 287 h 339"/>
                <a:gd name="T46" fmla="*/ 378 w 597"/>
                <a:gd name="T47" fmla="*/ 287 h 339"/>
                <a:gd name="T48" fmla="*/ 378 w 597"/>
                <a:gd name="T49" fmla="*/ 339 h 339"/>
                <a:gd name="T50" fmla="*/ 229 w 597"/>
                <a:gd name="T51" fmla="*/ 339 h 339"/>
                <a:gd name="T52" fmla="*/ 229 w 597"/>
                <a:gd name="T53" fmla="*/ 287 h 339"/>
                <a:gd name="T54" fmla="*/ 265 w 597"/>
                <a:gd name="T55" fmla="*/ 287 h 339"/>
                <a:gd name="T56" fmla="*/ 266 w 597"/>
                <a:gd name="T57" fmla="*/ 153 h 339"/>
                <a:gd name="T58" fmla="*/ 200 w 597"/>
                <a:gd name="T59" fmla="*/ 60 h 339"/>
                <a:gd name="T60" fmla="*/ 118 w 597"/>
                <a:gd name="T61" fmla="*/ 160 h 339"/>
                <a:gd name="T62" fmla="*/ 116 w 597"/>
                <a:gd name="T63" fmla="*/ 287 h 339"/>
                <a:gd name="T64" fmla="*/ 161 w 597"/>
                <a:gd name="T65" fmla="*/ 287 h 339"/>
                <a:gd name="T66" fmla="*/ 161 w 597"/>
                <a:gd name="T67" fmla="*/ 339 h 339"/>
                <a:gd name="T68" fmla="*/ 8 w 597"/>
                <a:gd name="T69" fmla="*/ 339 h 339"/>
                <a:gd name="T70" fmla="*/ 8 w 597"/>
                <a:gd name="T71"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2"/>
                    <a:pt x="171" y="0"/>
                    <a:pt x="226" y="0"/>
                  </a:cubicBezTo>
                  <a:cubicBezTo>
                    <a:pt x="292" y="0"/>
                    <a:pt x="322" y="34"/>
                    <a:pt x="328" y="75"/>
                  </a:cubicBezTo>
                  <a:cubicBezTo>
                    <a:pt x="329" y="75"/>
                    <a:pt x="329" y="75"/>
                    <a:pt x="329" y="75"/>
                  </a:cubicBezTo>
                  <a:cubicBezTo>
                    <a:pt x="345" y="27"/>
                    <a:pt x="387" y="0"/>
                    <a:pt x="443" y="0"/>
                  </a:cubicBezTo>
                  <a:cubicBezTo>
                    <a:pt x="519" y="0"/>
                    <a:pt x="557" y="49"/>
                    <a:pt x="557" y="128"/>
                  </a:cubicBezTo>
                  <a:cubicBezTo>
                    <a:pt x="557" y="181"/>
                    <a:pt x="556" y="234"/>
                    <a:pt x="554" y="287"/>
                  </a:cubicBezTo>
                  <a:cubicBezTo>
                    <a:pt x="597" y="287"/>
                    <a:pt x="597" y="287"/>
                    <a:pt x="597" y="287"/>
                  </a:cubicBezTo>
                  <a:cubicBezTo>
                    <a:pt x="597" y="339"/>
                    <a:pt x="597" y="339"/>
                    <a:pt x="597" y="339"/>
                  </a:cubicBezTo>
                  <a:cubicBezTo>
                    <a:pt x="445" y="339"/>
                    <a:pt x="445" y="339"/>
                    <a:pt x="445" y="339"/>
                  </a:cubicBezTo>
                  <a:cubicBezTo>
                    <a:pt x="445" y="287"/>
                    <a:pt x="445" y="287"/>
                    <a:pt x="445" y="287"/>
                  </a:cubicBezTo>
                  <a:cubicBezTo>
                    <a:pt x="483" y="287"/>
                    <a:pt x="483" y="287"/>
                    <a:pt x="483" y="287"/>
                  </a:cubicBezTo>
                  <a:cubicBezTo>
                    <a:pt x="485" y="238"/>
                    <a:pt x="485" y="189"/>
                    <a:pt x="485" y="141"/>
                  </a:cubicBezTo>
                  <a:cubicBezTo>
                    <a:pt x="485" y="94"/>
                    <a:pt x="464" y="60"/>
                    <a:pt x="418" y="60"/>
                  </a:cubicBezTo>
                  <a:cubicBezTo>
                    <a:pt x="370" y="60"/>
                    <a:pt x="339" y="99"/>
                    <a:pt x="338" y="160"/>
                  </a:cubicBezTo>
                  <a:cubicBezTo>
                    <a:pt x="336" y="287"/>
                    <a:pt x="336" y="287"/>
                    <a:pt x="336" y="287"/>
                  </a:cubicBezTo>
                  <a:cubicBezTo>
                    <a:pt x="378" y="287"/>
                    <a:pt x="378" y="287"/>
                    <a:pt x="378" y="287"/>
                  </a:cubicBezTo>
                  <a:cubicBezTo>
                    <a:pt x="378" y="339"/>
                    <a:pt x="378" y="339"/>
                    <a:pt x="378" y="339"/>
                  </a:cubicBezTo>
                  <a:cubicBezTo>
                    <a:pt x="229" y="339"/>
                    <a:pt x="229" y="339"/>
                    <a:pt x="229" y="339"/>
                  </a:cubicBezTo>
                  <a:cubicBezTo>
                    <a:pt x="229" y="287"/>
                    <a:pt x="229" y="287"/>
                    <a:pt x="229" y="287"/>
                  </a:cubicBezTo>
                  <a:cubicBezTo>
                    <a:pt x="265" y="287"/>
                    <a:pt x="265" y="287"/>
                    <a:pt x="265" y="287"/>
                  </a:cubicBezTo>
                  <a:cubicBezTo>
                    <a:pt x="266" y="153"/>
                    <a:pt x="266" y="153"/>
                    <a:pt x="266" y="153"/>
                  </a:cubicBezTo>
                  <a:cubicBezTo>
                    <a:pt x="267" y="102"/>
                    <a:pt x="253" y="60"/>
                    <a:pt x="200" y="60"/>
                  </a:cubicBezTo>
                  <a:cubicBezTo>
                    <a:pt x="157" y="60"/>
                    <a:pt x="118" y="99"/>
                    <a:pt x="118" y="160"/>
                  </a:cubicBezTo>
                  <a:cubicBezTo>
                    <a:pt x="116" y="287"/>
                    <a:pt x="116" y="287"/>
                    <a:pt x="116"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0" name="Freeform 25"/>
            <p:cNvSpPr>
              <a:spLocks noEditPoints="1"/>
            </p:cNvSpPr>
            <p:nvPr userDrawn="1"/>
          </p:nvSpPr>
          <p:spPr bwMode="auto">
            <a:xfrm>
              <a:off x="2836737" y="-970246"/>
              <a:ext cx="288876" cy="317326"/>
            </a:xfrm>
            <a:custGeom>
              <a:avLst/>
              <a:gdLst>
                <a:gd name="T0" fmla="*/ 14 w 317"/>
                <a:gd name="T1" fmla="*/ 30 h 346"/>
                <a:gd name="T2" fmla="*/ 145 w 317"/>
                <a:gd name="T3" fmla="*/ 0 h 346"/>
                <a:gd name="T4" fmla="*/ 275 w 317"/>
                <a:gd name="T5" fmla="*/ 127 h 346"/>
                <a:gd name="T6" fmla="*/ 272 w 317"/>
                <a:gd name="T7" fmla="*/ 287 h 346"/>
                <a:gd name="T8" fmla="*/ 317 w 317"/>
                <a:gd name="T9" fmla="*/ 287 h 346"/>
                <a:gd name="T10" fmla="*/ 317 w 317"/>
                <a:gd name="T11" fmla="*/ 339 h 346"/>
                <a:gd name="T12" fmla="*/ 211 w 317"/>
                <a:gd name="T13" fmla="*/ 339 h 346"/>
                <a:gd name="T14" fmla="*/ 217 w 317"/>
                <a:gd name="T15" fmla="*/ 270 h 346"/>
                <a:gd name="T16" fmla="*/ 216 w 317"/>
                <a:gd name="T17" fmla="*/ 270 h 346"/>
                <a:gd name="T18" fmla="*/ 106 w 317"/>
                <a:gd name="T19" fmla="*/ 346 h 346"/>
                <a:gd name="T20" fmla="*/ 0 w 317"/>
                <a:gd name="T21" fmla="*/ 251 h 346"/>
                <a:gd name="T22" fmla="*/ 143 w 317"/>
                <a:gd name="T23" fmla="*/ 150 h 346"/>
                <a:gd name="T24" fmla="*/ 211 w 317"/>
                <a:gd name="T25" fmla="*/ 146 h 346"/>
                <a:gd name="T26" fmla="*/ 211 w 317"/>
                <a:gd name="T27" fmla="*/ 122 h 346"/>
                <a:gd name="T28" fmla="*/ 138 w 317"/>
                <a:gd name="T29" fmla="*/ 52 h 346"/>
                <a:gd name="T30" fmla="*/ 78 w 317"/>
                <a:gd name="T31" fmla="*/ 64 h 346"/>
                <a:gd name="T32" fmla="*/ 78 w 317"/>
                <a:gd name="T33" fmla="*/ 112 h 346"/>
                <a:gd name="T34" fmla="*/ 14 w 317"/>
                <a:gd name="T35" fmla="*/ 112 h 346"/>
                <a:gd name="T36" fmla="*/ 14 w 317"/>
                <a:gd name="T37" fmla="*/ 30 h 346"/>
                <a:gd name="T38" fmla="*/ 124 w 317"/>
                <a:gd name="T39" fmla="*/ 290 h 346"/>
                <a:gd name="T40" fmla="*/ 210 w 317"/>
                <a:gd name="T41" fmla="*/ 206 h 346"/>
                <a:gd name="T42" fmla="*/ 210 w 317"/>
                <a:gd name="T43" fmla="*/ 193 h 346"/>
                <a:gd name="T44" fmla="*/ 71 w 317"/>
                <a:gd name="T45" fmla="*/ 246 h 346"/>
                <a:gd name="T46" fmla="*/ 124 w 317"/>
                <a:gd name="T47" fmla="*/ 29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 h="346">
                  <a:moveTo>
                    <a:pt x="14" y="30"/>
                  </a:moveTo>
                  <a:cubicBezTo>
                    <a:pt x="32" y="21"/>
                    <a:pt x="74" y="0"/>
                    <a:pt x="145" y="0"/>
                  </a:cubicBezTo>
                  <a:cubicBezTo>
                    <a:pt x="243" y="0"/>
                    <a:pt x="275" y="48"/>
                    <a:pt x="275" y="127"/>
                  </a:cubicBezTo>
                  <a:cubicBezTo>
                    <a:pt x="275" y="180"/>
                    <a:pt x="273" y="233"/>
                    <a:pt x="272" y="287"/>
                  </a:cubicBezTo>
                  <a:cubicBezTo>
                    <a:pt x="317" y="287"/>
                    <a:pt x="317" y="287"/>
                    <a:pt x="317" y="287"/>
                  </a:cubicBezTo>
                  <a:cubicBezTo>
                    <a:pt x="317" y="339"/>
                    <a:pt x="317" y="339"/>
                    <a:pt x="317" y="339"/>
                  </a:cubicBezTo>
                  <a:cubicBezTo>
                    <a:pt x="211" y="339"/>
                    <a:pt x="211" y="339"/>
                    <a:pt x="211" y="339"/>
                  </a:cubicBezTo>
                  <a:cubicBezTo>
                    <a:pt x="211" y="318"/>
                    <a:pt x="213" y="292"/>
                    <a:pt x="217" y="270"/>
                  </a:cubicBezTo>
                  <a:cubicBezTo>
                    <a:pt x="216" y="270"/>
                    <a:pt x="216" y="270"/>
                    <a:pt x="216" y="270"/>
                  </a:cubicBezTo>
                  <a:cubicBezTo>
                    <a:pt x="202" y="308"/>
                    <a:pt x="175" y="346"/>
                    <a:pt x="106" y="346"/>
                  </a:cubicBezTo>
                  <a:cubicBezTo>
                    <a:pt x="26" y="346"/>
                    <a:pt x="0" y="294"/>
                    <a:pt x="0" y="251"/>
                  </a:cubicBezTo>
                  <a:cubicBezTo>
                    <a:pt x="0" y="164"/>
                    <a:pt x="89" y="153"/>
                    <a:pt x="143" y="150"/>
                  </a:cubicBezTo>
                  <a:cubicBezTo>
                    <a:pt x="211" y="146"/>
                    <a:pt x="211" y="146"/>
                    <a:pt x="211" y="146"/>
                  </a:cubicBezTo>
                  <a:cubicBezTo>
                    <a:pt x="211" y="122"/>
                    <a:pt x="211" y="122"/>
                    <a:pt x="211" y="122"/>
                  </a:cubicBezTo>
                  <a:cubicBezTo>
                    <a:pt x="211" y="81"/>
                    <a:pt x="196" y="52"/>
                    <a:pt x="138" y="52"/>
                  </a:cubicBezTo>
                  <a:cubicBezTo>
                    <a:pt x="113" y="52"/>
                    <a:pt x="89" y="59"/>
                    <a:pt x="78" y="64"/>
                  </a:cubicBezTo>
                  <a:cubicBezTo>
                    <a:pt x="78" y="112"/>
                    <a:pt x="78" y="112"/>
                    <a:pt x="78" y="112"/>
                  </a:cubicBezTo>
                  <a:cubicBezTo>
                    <a:pt x="14" y="112"/>
                    <a:pt x="14" y="112"/>
                    <a:pt x="14" y="112"/>
                  </a:cubicBezTo>
                  <a:lnTo>
                    <a:pt x="14" y="30"/>
                  </a:lnTo>
                  <a:close/>
                  <a:moveTo>
                    <a:pt x="124" y="290"/>
                  </a:moveTo>
                  <a:cubicBezTo>
                    <a:pt x="180" y="290"/>
                    <a:pt x="210" y="248"/>
                    <a:pt x="210" y="206"/>
                  </a:cubicBezTo>
                  <a:cubicBezTo>
                    <a:pt x="210" y="193"/>
                    <a:pt x="210" y="193"/>
                    <a:pt x="210" y="193"/>
                  </a:cubicBezTo>
                  <a:cubicBezTo>
                    <a:pt x="136" y="193"/>
                    <a:pt x="71" y="197"/>
                    <a:pt x="71" y="246"/>
                  </a:cubicBezTo>
                  <a:cubicBezTo>
                    <a:pt x="71" y="271"/>
                    <a:pt x="90" y="290"/>
                    <a:pt x="12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1" name="Freeform 26"/>
            <p:cNvSpPr>
              <a:spLocks/>
            </p:cNvSpPr>
            <p:nvPr userDrawn="1"/>
          </p:nvSpPr>
          <p:spPr bwMode="auto">
            <a:xfrm>
              <a:off x="3145308" y="-970246"/>
              <a:ext cx="352341" cy="310760"/>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2" name="Freeform 27"/>
            <p:cNvSpPr>
              <a:spLocks/>
            </p:cNvSpPr>
            <p:nvPr userDrawn="1"/>
          </p:nvSpPr>
          <p:spPr bwMode="auto">
            <a:xfrm>
              <a:off x="3508591" y="-970246"/>
              <a:ext cx="247295" cy="317326"/>
            </a:xfrm>
            <a:custGeom>
              <a:avLst/>
              <a:gdLst>
                <a:gd name="T0" fmla="*/ 212 w 272"/>
                <a:gd name="T1" fmla="*/ 62 h 346"/>
                <a:gd name="T2" fmla="*/ 170 w 272"/>
                <a:gd name="T3" fmla="*/ 56 h 346"/>
                <a:gd name="T4" fmla="*/ 71 w 272"/>
                <a:gd name="T5" fmla="*/ 168 h 346"/>
                <a:gd name="T6" fmla="*/ 187 w 272"/>
                <a:gd name="T7" fmla="*/ 287 h 346"/>
                <a:gd name="T8" fmla="*/ 272 w 272"/>
                <a:gd name="T9" fmla="*/ 267 h 346"/>
                <a:gd name="T10" fmla="*/ 268 w 272"/>
                <a:gd name="T11" fmla="*/ 329 h 346"/>
                <a:gd name="T12" fmla="*/ 177 w 272"/>
                <a:gd name="T13" fmla="*/ 346 h 346"/>
                <a:gd name="T14" fmla="*/ 0 w 272"/>
                <a:gd name="T15" fmla="*/ 175 h 346"/>
                <a:gd name="T16" fmla="*/ 178 w 272"/>
                <a:gd name="T17" fmla="*/ 0 h 346"/>
                <a:gd name="T18" fmla="*/ 272 w 272"/>
                <a:gd name="T19" fmla="*/ 17 h 346"/>
                <a:gd name="T20" fmla="*/ 272 w 272"/>
                <a:gd name="T21" fmla="*/ 111 h 346"/>
                <a:gd name="T22" fmla="*/ 212 w 272"/>
                <a:gd name="T23" fmla="*/ 111 h 346"/>
                <a:gd name="T24" fmla="*/ 212 w 272"/>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6">
                  <a:moveTo>
                    <a:pt x="212" y="62"/>
                  </a:moveTo>
                  <a:cubicBezTo>
                    <a:pt x="202" y="58"/>
                    <a:pt x="186" y="56"/>
                    <a:pt x="170" y="56"/>
                  </a:cubicBezTo>
                  <a:cubicBezTo>
                    <a:pt x="105" y="56"/>
                    <a:pt x="71" y="105"/>
                    <a:pt x="71" y="168"/>
                  </a:cubicBezTo>
                  <a:cubicBezTo>
                    <a:pt x="71" y="225"/>
                    <a:pt x="99" y="287"/>
                    <a:pt x="187" y="287"/>
                  </a:cubicBezTo>
                  <a:cubicBezTo>
                    <a:pt x="219" y="287"/>
                    <a:pt x="255" y="277"/>
                    <a:pt x="272" y="267"/>
                  </a:cubicBezTo>
                  <a:cubicBezTo>
                    <a:pt x="268" y="329"/>
                    <a:pt x="268" y="329"/>
                    <a:pt x="268" y="329"/>
                  </a:cubicBezTo>
                  <a:cubicBezTo>
                    <a:pt x="254" y="335"/>
                    <a:pt x="219" y="346"/>
                    <a:pt x="177" y="346"/>
                  </a:cubicBezTo>
                  <a:cubicBezTo>
                    <a:pt x="45" y="346"/>
                    <a:pt x="0" y="258"/>
                    <a:pt x="0" y="175"/>
                  </a:cubicBezTo>
                  <a:cubicBezTo>
                    <a:pt x="0" y="74"/>
                    <a:pt x="62" y="0"/>
                    <a:pt x="178" y="0"/>
                  </a:cubicBezTo>
                  <a:cubicBezTo>
                    <a:pt x="228" y="0"/>
                    <a:pt x="258" y="11"/>
                    <a:pt x="272" y="17"/>
                  </a:cubicBezTo>
                  <a:cubicBezTo>
                    <a:pt x="272" y="111"/>
                    <a:pt x="272" y="111"/>
                    <a:pt x="272" y="111"/>
                  </a:cubicBezTo>
                  <a:cubicBezTo>
                    <a:pt x="212" y="111"/>
                    <a:pt x="212" y="111"/>
                    <a:pt x="212" y="111"/>
                  </a:cubicBezTo>
                  <a:lnTo>
                    <a:pt x="21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3" name="Freeform 28"/>
            <p:cNvSpPr>
              <a:spLocks noEditPoints="1"/>
            </p:cNvSpPr>
            <p:nvPr userDrawn="1"/>
          </p:nvSpPr>
          <p:spPr bwMode="auto">
            <a:xfrm>
              <a:off x="3784336" y="-970246"/>
              <a:ext cx="284499" cy="317326"/>
            </a:xfrm>
            <a:custGeom>
              <a:avLst/>
              <a:gdLst>
                <a:gd name="T0" fmla="*/ 291 w 312"/>
                <a:gd name="T1" fmla="*/ 323 h 346"/>
                <a:gd name="T2" fmla="*/ 175 w 312"/>
                <a:gd name="T3" fmla="*/ 346 h 346"/>
                <a:gd name="T4" fmla="*/ 0 w 312"/>
                <a:gd name="T5" fmla="*/ 174 h 346"/>
                <a:gd name="T6" fmla="*/ 163 w 312"/>
                <a:gd name="T7" fmla="*/ 0 h 346"/>
                <a:gd name="T8" fmla="*/ 312 w 312"/>
                <a:gd name="T9" fmla="*/ 175 h 346"/>
                <a:gd name="T10" fmla="*/ 312 w 312"/>
                <a:gd name="T11" fmla="*/ 185 h 346"/>
                <a:gd name="T12" fmla="*/ 75 w 312"/>
                <a:gd name="T13" fmla="*/ 185 h 346"/>
                <a:gd name="T14" fmla="*/ 189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5" y="346"/>
                  </a:cubicBezTo>
                  <a:cubicBezTo>
                    <a:pt x="65" y="346"/>
                    <a:pt x="0" y="278"/>
                    <a:pt x="0" y="174"/>
                  </a:cubicBezTo>
                  <a:cubicBezTo>
                    <a:pt x="0" y="76"/>
                    <a:pt x="56" y="0"/>
                    <a:pt x="163" y="0"/>
                  </a:cubicBezTo>
                  <a:cubicBezTo>
                    <a:pt x="262" y="0"/>
                    <a:pt x="312" y="72"/>
                    <a:pt x="312" y="175"/>
                  </a:cubicBezTo>
                  <a:cubicBezTo>
                    <a:pt x="312" y="185"/>
                    <a:pt x="312" y="185"/>
                    <a:pt x="312" y="185"/>
                  </a:cubicBezTo>
                  <a:cubicBezTo>
                    <a:pt x="75" y="185"/>
                    <a:pt x="75" y="185"/>
                    <a:pt x="75" y="185"/>
                  </a:cubicBezTo>
                  <a:cubicBezTo>
                    <a:pt x="76" y="249"/>
                    <a:pt x="123" y="290"/>
                    <a:pt x="189"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4" name="Freeform 29"/>
            <p:cNvSpPr>
              <a:spLocks noEditPoints="1"/>
            </p:cNvSpPr>
            <p:nvPr userDrawn="1"/>
          </p:nvSpPr>
          <p:spPr bwMode="auto">
            <a:xfrm>
              <a:off x="4246099" y="-1114684"/>
              <a:ext cx="151003" cy="455198"/>
            </a:xfrm>
            <a:custGeom>
              <a:avLst/>
              <a:gdLst>
                <a:gd name="T0" fmla="*/ 6 w 165"/>
                <a:gd name="T1" fmla="*/ 446 h 498"/>
                <a:gd name="T2" fmla="*/ 49 w 165"/>
                <a:gd name="T3" fmla="*/ 446 h 498"/>
                <a:gd name="T4" fmla="*/ 51 w 165"/>
                <a:gd name="T5" fmla="*/ 219 h 498"/>
                <a:gd name="T6" fmla="*/ 0 w 165"/>
                <a:gd name="T7" fmla="*/ 219 h 498"/>
                <a:gd name="T8" fmla="*/ 0 w 165"/>
                <a:gd name="T9" fmla="*/ 166 h 498"/>
                <a:gd name="T10" fmla="*/ 122 w 165"/>
                <a:gd name="T11" fmla="*/ 166 h 498"/>
                <a:gd name="T12" fmla="*/ 121 w 165"/>
                <a:gd name="T13" fmla="*/ 446 h 498"/>
                <a:gd name="T14" fmla="*/ 165 w 165"/>
                <a:gd name="T15" fmla="*/ 446 h 498"/>
                <a:gd name="T16" fmla="*/ 165 w 165"/>
                <a:gd name="T17" fmla="*/ 498 h 498"/>
                <a:gd name="T18" fmla="*/ 6 w 165"/>
                <a:gd name="T19" fmla="*/ 498 h 498"/>
                <a:gd name="T20" fmla="*/ 6 w 165"/>
                <a:gd name="T21" fmla="*/ 446 h 498"/>
                <a:gd name="T22" fmla="*/ 86 w 165"/>
                <a:gd name="T23" fmla="*/ 0 h 498"/>
                <a:gd name="T24" fmla="*/ 135 w 165"/>
                <a:gd name="T25" fmla="*/ 49 h 498"/>
                <a:gd name="T26" fmla="*/ 86 w 165"/>
                <a:gd name="T27" fmla="*/ 98 h 498"/>
                <a:gd name="T28" fmla="*/ 37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6" y="446"/>
                  </a:moveTo>
                  <a:cubicBezTo>
                    <a:pt x="49" y="446"/>
                    <a:pt x="49" y="446"/>
                    <a:pt x="49" y="446"/>
                  </a:cubicBezTo>
                  <a:cubicBezTo>
                    <a:pt x="51" y="219"/>
                    <a:pt x="51" y="219"/>
                    <a:pt x="51" y="219"/>
                  </a:cubicBezTo>
                  <a:cubicBezTo>
                    <a:pt x="0" y="219"/>
                    <a:pt x="0" y="219"/>
                    <a:pt x="0" y="219"/>
                  </a:cubicBezTo>
                  <a:cubicBezTo>
                    <a:pt x="0" y="166"/>
                    <a:pt x="0" y="166"/>
                    <a:pt x="0" y="166"/>
                  </a:cubicBezTo>
                  <a:cubicBezTo>
                    <a:pt x="122" y="166"/>
                    <a:pt x="122" y="166"/>
                    <a:pt x="122" y="166"/>
                  </a:cubicBezTo>
                  <a:cubicBezTo>
                    <a:pt x="121" y="446"/>
                    <a:pt x="121" y="446"/>
                    <a:pt x="121" y="446"/>
                  </a:cubicBezTo>
                  <a:cubicBezTo>
                    <a:pt x="165" y="446"/>
                    <a:pt x="165" y="446"/>
                    <a:pt x="165" y="446"/>
                  </a:cubicBezTo>
                  <a:cubicBezTo>
                    <a:pt x="165" y="498"/>
                    <a:pt x="165" y="498"/>
                    <a:pt x="165" y="498"/>
                  </a:cubicBezTo>
                  <a:cubicBezTo>
                    <a:pt x="6" y="498"/>
                    <a:pt x="6" y="498"/>
                    <a:pt x="6" y="498"/>
                  </a:cubicBezTo>
                  <a:lnTo>
                    <a:pt x="6" y="446"/>
                  </a:lnTo>
                  <a:close/>
                  <a:moveTo>
                    <a:pt x="86" y="0"/>
                  </a:moveTo>
                  <a:cubicBezTo>
                    <a:pt x="114" y="0"/>
                    <a:pt x="135" y="22"/>
                    <a:pt x="135" y="49"/>
                  </a:cubicBezTo>
                  <a:cubicBezTo>
                    <a:pt x="135" y="77"/>
                    <a:pt x="114" y="98"/>
                    <a:pt x="86" y="98"/>
                  </a:cubicBezTo>
                  <a:cubicBezTo>
                    <a:pt x="59" y="98"/>
                    <a:pt x="37" y="77"/>
                    <a:pt x="37" y="49"/>
                  </a:cubicBezTo>
                  <a:cubicBezTo>
                    <a:pt x="37" y="22"/>
                    <a:pt x="59" y="0"/>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5" name="Freeform 30"/>
            <p:cNvSpPr>
              <a:spLocks/>
            </p:cNvSpPr>
            <p:nvPr userDrawn="1"/>
          </p:nvSpPr>
          <p:spPr bwMode="auto">
            <a:xfrm>
              <a:off x="4414610" y="-970246"/>
              <a:ext cx="352341" cy="310760"/>
            </a:xfrm>
            <a:custGeom>
              <a:avLst/>
              <a:gdLst>
                <a:gd name="T0" fmla="*/ 8 w 385"/>
                <a:gd name="T1" fmla="*/ 287 h 339"/>
                <a:gd name="T2" fmla="*/ 45 w 385"/>
                <a:gd name="T3" fmla="*/ 287 h 339"/>
                <a:gd name="T4" fmla="*/ 46 w 385"/>
                <a:gd name="T5" fmla="*/ 60 h 339"/>
                <a:gd name="T6" fmla="*/ 0 w 385"/>
                <a:gd name="T7" fmla="*/ 60 h 339"/>
                <a:gd name="T8" fmla="*/ 0 w 385"/>
                <a:gd name="T9" fmla="*/ 7 h 339"/>
                <a:gd name="T10" fmla="*/ 118 w 385"/>
                <a:gd name="T11" fmla="*/ 7 h 339"/>
                <a:gd name="T12" fmla="*/ 111 w 385"/>
                <a:gd name="T13" fmla="*/ 81 h 339"/>
                <a:gd name="T14" fmla="*/ 113 w 385"/>
                <a:gd name="T15" fmla="*/ 81 h 339"/>
                <a:gd name="T16" fmla="*/ 229 w 385"/>
                <a:gd name="T17" fmla="*/ 0 h 339"/>
                <a:gd name="T18" fmla="*/ 345 w 385"/>
                <a:gd name="T19" fmla="*/ 128 h 339"/>
                <a:gd name="T20" fmla="*/ 342 w 385"/>
                <a:gd name="T21" fmla="*/ 287 h 339"/>
                <a:gd name="T22" fmla="*/ 385 w 385"/>
                <a:gd name="T23" fmla="*/ 287 h 339"/>
                <a:gd name="T24" fmla="*/ 385 w 385"/>
                <a:gd name="T25" fmla="*/ 339 h 339"/>
                <a:gd name="T26" fmla="*/ 233 w 385"/>
                <a:gd name="T27" fmla="*/ 339 h 339"/>
                <a:gd name="T28" fmla="*/ 233 w 385"/>
                <a:gd name="T29" fmla="*/ 287 h 339"/>
                <a:gd name="T30" fmla="*/ 271 w 385"/>
                <a:gd name="T31" fmla="*/ 287 h 339"/>
                <a:gd name="T32" fmla="*/ 273 w 385"/>
                <a:gd name="T33" fmla="*/ 141 h 339"/>
                <a:gd name="T34" fmla="*/ 206 w 385"/>
                <a:gd name="T35" fmla="*/ 60 h 339"/>
                <a:gd name="T36" fmla="*/ 119 w 385"/>
                <a:gd name="T37" fmla="*/ 160 h 339"/>
                <a:gd name="T38" fmla="*/ 117 w 385"/>
                <a:gd name="T39" fmla="*/ 287 h 339"/>
                <a:gd name="T40" fmla="*/ 161 w 385"/>
                <a:gd name="T41" fmla="*/ 287 h 339"/>
                <a:gd name="T42" fmla="*/ 161 w 385"/>
                <a:gd name="T43" fmla="*/ 339 h 339"/>
                <a:gd name="T44" fmla="*/ 8 w 385"/>
                <a:gd name="T45" fmla="*/ 339 h 339"/>
                <a:gd name="T46" fmla="*/ 8 w 385"/>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5" y="287"/>
                    <a:pt x="385" y="287"/>
                    <a:pt x="385" y="287"/>
                  </a:cubicBezTo>
                  <a:cubicBezTo>
                    <a:pt x="385" y="339"/>
                    <a:pt x="385" y="339"/>
                    <a:pt x="385"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6" y="60"/>
                  </a:cubicBezTo>
                  <a:cubicBezTo>
                    <a:pt x="157" y="60"/>
                    <a:pt x="120"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6" name="Freeform 31"/>
            <p:cNvSpPr>
              <a:spLocks/>
            </p:cNvSpPr>
            <p:nvPr userDrawn="1"/>
          </p:nvSpPr>
          <p:spPr bwMode="auto">
            <a:xfrm>
              <a:off x="4942027" y="-1035899"/>
              <a:ext cx="201338" cy="382979"/>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20 w 221"/>
                <a:gd name="T17" fmla="*/ 287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20" y="237"/>
                    <a:pt x="120" y="287"/>
                  </a:cubicBezTo>
                  <a:cubicBezTo>
                    <a:pt x="120" y="347"/>
                    <a:pt x="133" y="362"/>
                    <a:pt x="166" y="362"/>
                  </a:cubicBezTo>
                  <a:cubicBezTo>
                    <a:pt x="185" y="362"/>
                    <a:pt x="206" y="356"/>
                    <a:pt x="221" y="350"/>
                  </a:cubicBezTo>
                  <a:cubicBezTo>
                    <a:pt x="219" y="402"/>
                    <a:pt x="219" y="402"/>
                    <a:pt x="219" y="402"/>
                  </a:cubicBezTo>
                  <a:cubicBezTo>
                    <a:pt x="201" y="411"/>
                    <a:pt x="174" y="418"/>
                    <a:pt x="146" y="418"/>
                  </a:cubicBezTo>
                  <a:cubicBezTo>
                    <a:pt x="76" y="418"/>
                    <a:pt x="48" y="391"/>
                    <a:pt x="48" y="316"/>
                  </a:cubicBezTo>
                  <a:cubicBezTo>
                    <a:pt x="48" y="274"/>
                    <a:pt x="49" y="189"/>
                    <a:pt x="50"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7" name="Freeform 32"/>
            <p:cNvSpPr>
              <a:spLocks/>
            </p:cNvSpPr>
            <p:nvPr userDrawn="1"/>
          </p:nvSpPr>
          <p:spPr bwMode="auto">
            <a:xfrm>
              <a:off x="5156495" y="-1108118"/>
              <a:ext cx="350152" cy="448633"/>
            </a:xfrm>
            <a:custGeom>
              <a:avLst/>
              <a:gdLst>
                <a:gd name="T0" fmla="*/ 7 w 385"/>
                <a:gd name="T1" fmla="*/ 438 h 490"/>
                <a:gd name="T2" fmla="*/ 45 w 385"/>
                <a:gd name="T3" fmla="*/ 438 h 490"/>
                <a:gd name="T4" fmla="*/ 48 w 385"/>
                <a:gd name="T5" fmla="*/ 52 h 490"/>
                <a:gd name="T6" fmla="*/ 0 w 385"/>
                <a:gd name="T7" fmla="*/ 52 h 490"/>
                <a:gd name="T8" fmla="*/ 0 w 385"/>
                <a:gd name="T9" fmla="*/ 0 h 490"/>
                <a:gd name="T10" fmla="*/ 121 w 385"/>
                <a:gd name="T11" fmla="*/ 0 h 490"/>
                <a:gd name="T12" fmla="*/ 120 w 385"/>
                <a:gd name="T13" fmla="*/ 158 h 490"/>
                <a:gd name="T14" fmla="*/ 111 w 385"/>
                <a:gd name="T15" fmla="*/ 232 h 490"/>
                <a:gd name="T16" fmla="*/ 113 w 385"/>
                <a:gd name="T17" fmla="*/ 232 h 490"/>
                <a:gd name="T18" fmla="*/ 229 w 385"/>
                <a:gd name="T19" fmla="*/ 151 h 490"/>
                <a:gd name="T20" fmla="*/ 344 w 385"/>
                <a:gd name="T21" fmla="*/ 279 h 490"/>
                <a:gd name="T22" fmla="*/ 342 w 385"/>
                <a:gd name="T23" fmla="*/ 438 h 490"/>
                <a:gd name="T24" fmla="*/ 385 w 385"/>
                <a:gd name="T25" fmla="*/ 438 h 490"/>
                <a:gd name="T26" fmla="*/ 385 w 385"/>
                <a:gd name="T27" fmla="*/ 490 h 490"/>
                <a:gd name="T28" fmla="*/ 233 w 385"/>
                <a:gd name="T29" fmla="*/ 490 h 490"/>
                <a:gd name="T30" fmla="*/ 233 w 385"/>
                <a:gd name="T31" fmla="*/ 438 h 490"/>
                <a:gd name="T32" fmla="*/ 271 w 385"/>
                <a:gd name="T33" fmla="*/ 438 h 490"/>
                <a:gd name="T34" fmla="*/ 273 w 385"/>
                <a:gd name="T35" fmla="*/ 292 h 490"/>
                <a:gd name="T36" fmla="*/ 206 w 385"/>
                <a:gd name="T37" fmla="*/ 211 h 490"/>
                <a:gd name="T38" fmla="*/ 119 w 385"/>
                <a:gd name="T39" fmla="*/ 311 h 490"/>
                <a:gd name="T40" fmla="*/ 116 w 385"/>
                <a:gd name="T41" fmla="*/ 438 h 490"/>
                <a:gd name="T42" fmla="*/ 161 w 385"/>
                <a:gd name="T43" fmla="*/ 438 h 490"/>
                <a:gd name="T44" fmla="*/ 161 w 385"/>
                <a:gd name="T45" fmla="*/ 490 h 490"/>
                <a:gd name="T46" fmla="*/ 7 w 385"/>
                <a:gd name="T47" fmla="*/ 490 h 490"/>
                <a:gd name="T48" fmla="*/ 7 w 385"/>
                <a:gd name="T49" fmla="*/ 43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490">
                  <a:moveTo>
                    <a:pt x="7" y="438"/>
                  </a:moveTo>
                  <a:cubicBezTo>
                    <a:pt x="45" y="438"/>
                    <a:pt x="45" y="438"/>
                    <a:pt x="45" y="438"/>
                  </a:cubicBezTo>
                  <a:cubicBezTo>
                    <a:pt x="48" y="52"/>
                    <a:pt x="48" y="52"/>
                    <a:pt x="48" y="52"/>
                  </a:cubicBezTo>
                  <a:cubicBezTo>
                    <a:pt x="0" y="52"/>
                    <a:pt x="0" y="52"/>
                    <a:pt x="0" y="52"/>
                  </a:cubicBezTo>
                  <a:cubicBezTo>
                    <a:pt x="0" y="0"/>
                    <a:pt x="0" y="0"/>
                    <a:pt x="0" y="0"/>
                  </a:cubicBezTo>
                  <a:cubicBezTo>
                    <a:pt x="121" y="0"/>
                    <a:pt x="121" y="0"/>
                    <a:pt x="121" y="0"/>
                  </a:cubicBezTo>
                  <a:cubicBezTo>
                    <a:pt x="120" y="158"/>
                    <a:pt x="120" y="158"/>
                    <a:pt x="120" y="158"/>
                  </a:cubicBezTo>
                  <a:cubicBezTo>
                    <a:pt x="120" y="181"/>
                    <a:pt x="116" y="204"/>
                    <a:pt x="111" y="232"/>
                  </a:cubicBezTo>
                  <a:cubicBezTo>
                    <a:pt x="113" y="232"/>
                    <a:pt x="113" y="232"/>
                    <a:pt x="113" y="232"/>
                  </a:cubicBezTo>
                  <a:cubicBezTo>
                    <a:pt x="126" y="189"/>
                    <a:pt x="163" y="151"/>
                    <a:pt x="229" y="151"/>
                  </a:cubicBezTo>
                  <a:cubicBezTo>
                    <a:pt x="307" y="151"/>
                    <a:pt x="344" y="200"/>
                    <a:pt x="344" y="279"/>
                  </a:cubicBezTo>
                  <a:cubicBezTo>
                    <a:pt x="344" y="332"/>
                    <a:pt x="343" y="385"/>
                    <a:pt x="342" y="438"/>
                  </a:cubicBezTo>
                  <a:cubicBezTo>
                    <a:pt x="385" y="438"/>
                    <a:pt x="385" y="438"/>
                    <a:pt x="385" y="438"/>
                  </a:cubicBezTo>
                  <a:cubicBezTo>
                    <a:pt x="385" y="490"/>
                    <a:pt x="385" y="490"/>
                    <a:pt x="385" y="490"/>
                  </a:cubicBezTo>
                  <a:cubicBezTo>
                    <a:pt x="233" y="490"/>
                    <a:pt x="233" y="490"/>
                    <a:pt x="233" y="490"/>
                  </a:cubicBezTo>
                  <a:cubicBezTo>
                    <a:pt x="233" y="438"/>
                    <a:pt x="233" y="438"/>
                    <a:pt x="233" y="438"/>
                  </a:cubicBezTo>
                  <a:cubicBezTo>
                    <a:pt x="271" y="438"/>
                    <a:pt x="271" y="438"/>
                    <a:pt x="271" y="438"/>
                  </a:cubicBezTo>
                  <a:cubicBezTo>
                    <a:pt x="271" y="389"/>
                    <a:pt x="273" y="340"/>
                    <a:pt x="273" y="292"/>
                  </a:cubicBezTo>
                  <a:cubicBezTo>
                    <a:pt x="273" y="245"/>
                    <a:pt x="251" y="211"/>
                    <a:pt x="206" y="211"/>
                  </a:cubicBezTo>
                  <a:cubicBezTo>
                    <a:pt x="157" y="211"/>
                    <a:pt x="120" y="250"/>
                    <a:pt x="119" y="311"/>
                  </a:cubicBezTo>
                  <a:cubicBezTo>
                    <a:pt x="116" y="438"/>
                    <a:pt x="116" y="438"/>
                    <a:pt x="116" y="438"/>
                  </a:cubicBezTo>
                  <a:cubicBezTo>
                    <a:pt x="161" y="438"/>
                    <a:pt x="161" y="438"/>
                    <a:pt x="161" y="438"/>
                  </a:cubicBezTo>
                  <a:cubicBezTo>
                    <a:pt x="161" y="490"/>
                    <a:pt x="161" y="490"/>
                    <a:pt x="161" y="490"/>
                  </a:cubicBezTo>
                  <a:cubicBezTo>
                    <a:pt x="7" y="490"/>
                    <a:pt x="7" y="490"/>
                    <a:pt x="7" y="490"/>
                  </a:cubicBezTo>
                  <a:lnTo>
                    <a:pt x="7"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8" name="Freeform 33"/>
            <p:cNvSpPr>
              <a:spLocks noEditPoints="1"/>
            </p:cNvSpPr>
            <p:nvPr userDrawn="1"/>
          </p:nvSpPr>
          <p:spPr bwMode="auto">
            <a:xfrm>
              <a:off x="5513212" y="-970246"/>
              <a:ext cx="284499" cy="317326"/>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3" name="Group 2"/>
          <p:cNvGrpSpPr/>
          <p:nvPr userDrawn="1"/>
        </p:nvGrpSpPr>
        <p:grpSpPr>
          <a:xfrm>
            <a:off x="2615437" y="3311353"/>
            <a:ext cx="5866936" cy="582215"/>
            <a:chOff x="606705" y="-525990"/>
            <a:chExt cx="4586993" cy="455198"/>
          </a:xfrm>
          <a:solidFill>
            <a:schemeClr val="accent1"/>
          </a:solidFill>
        </p:grpSpPr>
        <p:sp>
          <p:nvSpPr>
            <p:cNvPr id="89" name="Freeform 34"/>
            <p:cNvSpPr>
              <a:spLocks/>
            </p:cNvSpPr>
            <p:nvPr userDrawn="1"/>
          </p:nvSpPr>
          <p:spPr bwMode="auto">
            <a:xfrm>
              <a:off x="606705" y="-388118"/>
              <a:ext cx="249483" cy="315137"/>
            </a:xfrm>
            <a:custGeom>
              <a:avLst/>
              <a:gdLst>
                <a:gd name="T0" fmla="*/ 213 w 273"/>
                <a:gd name="T1" fmla="*/ 62 h 346"/>
                <a:gd name="T2" fmla="*/ 171 w 273"/>
                <a:gd name="T3" fmla="*/ 56 h 346"/>
                <a:gd name="T4" fmla="*/ 72 w 273"/>
                <a:gd name="T5" fmla="*/ 168 h 346"/>
                <a:gd name="T6" fmla="*/ 188 w 273"/>
                <a:gd name="T7" fmla="*/ 287 h 346"/>
                <a:gd name="T8" fmla="*/ 272 w 273"/>
                <a:gd name="T9" fmla="*/ 267 h 346"/>
                <a:gd name="T10" fmla="*/ 269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6" y="56"/>
                    <a:pt x="72" y="105"/>
                    <a:pt x="72" y="168"/>
                  </a:cubicBezTo>
                  <a:cubicBezTo>
                    <a:pt x="72" y="225"/>
                    <a:pt x="100" y="287"/>
                    <a:pt x="188" y="287"/>
                  </a:cubicBezTo>
                  <a:cubicBezTo>
                    <a:pt x="220" y="287"/>
                    <a:pt x="256" y="277"/>
                    <a:pt x="272" y="267"/>
                  </a:cubicBezTo>
                  <a:cubicBezTo>
                    <a:pt x="269" y="329"/>
                    <a:pt x="269" y="329"/>
                    <a:pt x="269" y="329"/>
                  </a:cubicBezTo>
                  <a:cubicBezTo>
                    <a:pt x="255" y="335"/>
                    <a:pt x="220" y="346"/>
                    <a:pt x="178" y="346"/>
                  </a:cubicBezTo>
                  <a:cubicBezTo>
                    <a:pt x="46"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0" name="Freeform 35"/>
            <p:cNvSpPr>
              <a:spLocks noEditPoints="1"/>
            </p:cNvSpPr>
            <p:nvPr userDrawn="1"/>
          </p:nvSpPr>
          <p:spPr bwMode="auto">
            <a:xfrm>
              <a:off x="882450" y="-388118"/>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6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6" y="119"/>
                    <a:pt x="76" y="178"/>
                  </a:cubicBezTo>
                  <a:cubicBezTo>
                    <a:pt x="76" y="233"/>
                    <a:pt x="103"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1" name="Freeform 36"/>
            <p:cNvSpPr>
              <a:spLocks/>
            </p:cNvSpPr>
            <p:nvPr userDrawn="1"/>
          </p:nvSpPr>
          <p:spPr bwMode="auto">
            <a:xfrm>
              <a:off x="1206341" y="-388118"/>
              <a:ext cx="352341" cy="30857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8"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2" name="Freeform 37"/>
            <p:cNvSpPr>
              <a:spLocks/>
            </p:cNvSpPr>
            <p:nvPr userDrawn="1"/>
          </p:nvSpPr>
          <p:spPr bwMode="auto">
            <a:xfrm>
              <a:off x="1578377" y="-388119"/>
              <a:ext cx="352341" cy="30857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3" name="Freeform 38"/>
            <p:cNvSpPr>
              <a:spLocks noEditPoints="1"/>
            </p:cNvSpPr>
            <p:nvPr userDrawn="1"/>
          </p:nvSpPr>
          <p:spPr bwMode="auto">
            <a:xfrm>
              <a:off x="1943849" y="-388118"/>
              <a:ext cx="284499" cy="315137"/>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8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80"/>
                    <a:pt x="295" y="265"/>
                  </a:cubicBezTo>
                  <a:lnTo>
                    <a:pt x="291" y="323"/>
                  </a:lnTo>
                  <a:close/>
                  <a:moveTo>
                    <a:pt x="237" y="136"/>
                  </a:moveTo>
                  <a:cubicBezTo>
                    <a:pt x="237" y="130"/>
                    <a:pt x="237" y="130"/>
                    <a:pt x="237" y="130"/>
                  </a:cubicBezTo>
                  <a:cubicBezTo>
                    <a:pt x="237" y="102"/>
                    <a:pt x="219" y="52"/>
                    <a:pt x="158"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4" name="Freeform 39"/>
            <p:cNvSpPr>
              <a:spLocks/>
            </p:cNvSpPr>
            <p:nvPr userDrawn="1"/>
          </p:nvSpPr>
          <p:spPr bwMode="auto">
            <a:xfrm>
              <a:off x="2250232" y="-388118"/>
              <a:ext cx="249483" cy="315137"/>
            </a:xfrm>
            <a:custGeom>
              <a:avLst/>
              <a:gdLst>
                <a:gd name="T0" fmla="*/ 213 w 273"/>
                <a:gd name="T1" fmla="*/ 62 h 346"/>
                <a:gd name="T2" fmla="*/ 171 w 273"/>
                <a:gd name="T3" fmla="*/ 56 h 346"/>
                <a:gd name="T4" fmla="*/ 71 w 273"/>
                <a:gd name="T5" fmla="*/ 168 h 346"/>
                <a:gd name="T6" fmla="*/ 187 w 273"/>
                <a:gd name="T7" fmla="*/ 287 h 346"/>
                <a:gd name="T8" fmla="*/ 272 w 273"/>
                <a:gd name="T9" fmla="*/ 267 h 346"/>
                <a:gd name="T10" fmla="*/ 268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5" y="56"/>
                    <a:pt x="71" y="105"/>
                    <a:pt x="71" y="168"/>
                  </a:cubicBezTo>
                  <a:cubicBezTo>
                    <a:pt x="71" y="225"/>
                    <a:pt x="100" y="287"/>
                    <a:pt x="187" y="287"/>
                  </a:cubicBezTo>
                  <a:cubicBezTo>
                    <a:pt x="219" y="287"/>
                    <a:pt x="256" y="277"/>
                    <a:pt x="272" y="267"/>
                  </a:cubicBezTo>
                  <a:cubicBezTo>
                    <a:pt x="268" y="329"/>
                    <a:pt x="268" y="329"/>
                    <a:pt x="268" y="329"/>
                  </a:cubicBezTo>
                  <a:cubicBezTo>
                    <a:pt x="255" y="335"/>
                    <a:pt x="219" y="346"/>
                    <a:pt x="178" y="346"/>
                  </a:cubicBezTo>
                  <a:cubicBezTo>
                    <a:pt x="45"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5" name="Freeform 40"/>
            <p:cNvSpPr>
              <a:spLocks/>
            </p:cNvSpPr>
            <p:nvPr userDrawn="1"/>
          </p:nvSpPr>
          <p:spPr bwMode="auto">
            <a:xfrm>
              <a:off x="2525977" y="-453771"/>
              <a:ext cx="201338" cy="380791"/>
            </a:xfrm>
            <a:custGeom>
              <a:avLst/>
              <a:gdLst>
                <a:gd name="T0" fmla="*/ 0 w 222"/>
                <a:gd name="T1" fmla="*/ 79 h 418"/>
                <a:gd name="T2" fmla="*/ 51 w 222"/>
                <a:gd name="T3" fmla="*/ 79 h 418"/>
                <a:gd name="T4" fmla="*/ 52 w 222"/>
                <a:gd name="T5" fmla="*/ 5 h 418"/>
                <a:gd name="T6" fmla="*/ 124 w 222"/>
                <a:gd name="T7" fmla="*/ 0 h 418"/>
                <a:gd name="T8" fmla="*/ 121 w 222"/>
                <a:gd name="T9" fmla="*/ 79 h 418"/>
                <a:gd name="T10" fmla="*/ 216 w 222"/>
                <a:gd name="T11" fmla="*/ 79 h 418"/>
                <a:gd name="T12" fmla="*/ 216 w 222"/>
                <a:gd name="T13" fmla="*/ 132 h 418"/>
                <a:gd name="T14" fmla="*/ 121 w 222"/>
                <a:gd name="T15" fmla="*/ 132 h 418"/>
                <a:gd name="T16" fmla="*/ 120 w 222"/>
                <a:gd name="T17" fmla="*/ 287 h 418"/>
                <a:gd name="T18" fmla="*/ 167 w 222"/>
                <a:gd name="T19" fmla="*/ 362 h 418"/>
                <a:gd name="T20" fmla="*/ 222 w 222"/>
                <a:gd name="T21" fmla="*/ 350 h 418"/>
                <a:gd name="T22" fmla="*/ 220 w 222"/>
                <a:gd name="T23" fmla="*/ 402 h 418"/>
                <a:gd name="T24" fmla="*/ 146 w 222"/>
                <a:gd name="T25" fmla="*/ 418 h 418"/>
                <a:gd name="T26" fmla="*/ 49 w 222"/>
                <a:gd name="T27" fmla="*/ 316 h 418"/>
                <a:gd name="T28" fmla="*/ 51 w 222"/>
                <a:gd name="T29" fmla="*/ 132 h 418"/>
                <a:gd name="T30" fmla="*/ 0 w 222"/>
                <a:gd name="T31" fmla="*/ 132 h 418"/>
                <a:gd name="T32" fmla="*/ 0 w 222"/>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418">
                  <a:moveTo>
                    <a:pt x="0" y="79"/>
                  </a:moveTo>
                  <a:cubicBezTo>
                    <a:pt x="51" y="79"/>
                    <a:pt x="51" y="79"/>
                    <a:pt x="51" y="79"/>
                  </a:cubicBezTo>
                  <a:cubicBezTo>
                    <a:pt x="52" y="5"/>
                    <a:pt x="52" y="5"/>
                    <a:pt x="52" y="5"/>
                  </a:cubicBezTo>
                  <a:cubicBezTo>
                    <a:pt x="124" y="0"/>
                    <a:pt x="124" y="0"/>
                    <a:pt x="124"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1" y="185"/>
                    <a:pt x="120" y="237"/>
                    <a:pt x="120" y="287"/>
                  </a:cubicBezTo>
                  <a:cubicBezTo>
                    <a:pt x="120" y="347"/>
                    <a:pt x="134" y="362"/>
                    <a:pt x="167" y="362"/>
                  </a:cubicBezTo>
                  <a:cubicBezTo>
                    <a:pt x="186" y="362"/>
                    <a:pt x="206" y="356"/>
                    <a:pt x="222" y="350"/>
                  </a:cubicBezTo>
                  <a:cubicBezTo>
                    <a:pt x="220" y="402"/>
                    <a:pt x="220" y="402"/>
                    <a:pt x="220" y="402"/>
                  </a:cubicBezTo>
                  <a:cubicBezTo>
                    <a:pt x="202" y="411"/>
                    <a:pt x="174" y="418"/>
                    <a:pt x="146" y="418"/>
                  </a:cubicBezTo>
                  <a:cubicBezTo>
                    <a:pt x="76" y="418"/>
                    <a:pt x="49" y="391"/>
                    <a:pt x="49" y="316"/>
                  </a:cubicBezTo>
                  <a:cubicBezTo>
                    <a:pt x="49" y="274"/>
                    <a:pt x="50" y="189"/>
                    <a:pt x="51"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6" name="Freeform 41"/>
            <p:cNvSpPr>
              <a:spLocks noEditPoints="1"/>
            </p:cNvSpPr>
            <p:nvPr userDrawn="1"/>
          </p:nvSpPr>
          <p:spPr bwMode="auto">
            <a:xfrm>
              <a:off x="2736068" y="-388118"/>
              <a:ext cx="284499" cy="315137"/>
            </a:xfrm>
            <a:custGeom>
              <a:avLst/>
              <a:gdLst>
                <a:gd name="T0" fmla="*/ 292 w 313"/>
                <a:gd name="T1" fmla="*/ 323 h 346"/>
                <a:gd name="T2" fmla="*/ 175 w 313"/>
                <a:gd name="T3" fmla="*/ 346 h 346"/>
                <a:gd name="T4" fmla="*/ 0 w 313"/>
                <a:gd name="T5" fmla="*/ 174 h 346"/>
                <a:gd name="T6" fmla="*/ 163 w 313"/>
                <a:gd name="T7" fmla="*/ 0 h 346"/>
                <a:gd name="T8" fmla="*/ 313 w 313"/>
                <a:gd name="T9" fmla="*/ 175 h 346"/>
                <a:gd name="T10" fmla="*/ 313 w 313"/>
                <a:gd name="T11" fmla="*/ 185 h 346"/>
                <a:gd name="T12" fmla="*/ 76 w 313"/>
                <a:gd name="T13" fmla="*/ 185 h 346"/>
                <a:gd name="T14" fmla="*/ 189 w 313"/>
                <a:gd name="T15" fmla="*/ 290 h 346"/>
                <a:gd name="T16" fmla="*/ 295 w 313"/>
                <a:gd name="T17" fmla="*/ 265 h 346"/>
                <a:gd name="T18" fmla="*/ 292 w 313"/>
                <a:gd name="T19" fmla="*/ 323 h 346"/>
                <a:gd name="T20" fmla="*/ 237 w 313"/>
                <a:gd name="T21" fmla="*/ 136 h 346"/>
                <a:gd name="T22" fmla="*/ 237 w 313"/>
                <a:gd name="T23" fmla="*/ 130 h 346"/>
                <a:gd name="T24" fmla="*/ 159 w 313"/>
                <a:gd name="T25" fmla="*/ 52 h 346"/>
                <a:gd name="T26" fmla="*/ 76 w 313"/>
                <a:gd name="T27" fmla="*/ 136 h 346"/>
                <a:gd name="T28" fmla="*/ 237 w 313"/>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346">
                  <a:moveTo>
                    <a:pt x="292" y="323"/>
                  </a:moveTo>
                  <a:cubicBezTo>
                    <a:pt x="269" y="333"/>
                    <a:pt x="225" y="346"/>
                    <a:pt x="175" y="346"/>
                  </a:cubicBezTo>
                  <a:cubicBezTo>
                    <a:pt x="65" y="346"/>
                    <a:pt x="0" y="278"/>
                    <a:pt x="0" y="174"/>
                  </a:cubicBezTo>
                  <a:cubicBezTo>
                    <a:pt x="0" y="76"/>
                    <a:pt x="56" y="0"/>
                    <a:pt x="163" y="0"/>
                  </a:cubicBezTo>
                  <a:cubicBezTo>
                    <a:pt x="262" y="0"/>
                    <a:pt x="313" y="72"/>
                    <a:pt x="313" y="175"/>
                  </a:cubicBezTo>
                  <a:cubicBezTo>
                    <a:pt x="313" y="185"/>
                    <a:pt x="313" y="185"/>
                    <a:pt x="313" y="185"/>
                  </a:cubicBezTo>
                  <a:cubicBezTo>
                    <a:pt x="76" y="185"/>
                    <a:pt x="76" y="185"/>
                    <a:pt x="76" y="185"/>
                  </a:cubicBezTo>
                  <a:cubicBezTo>
                    <a:pt x="76" y="249"/>
                    <a:pt x="123" y="290"/>
                    <a:pt x="189" y="290"/>
                  </a:cubicBezTo>
                  <a:cubicBezTo>
                    <a:pt x="230" y="290"/>
                    <a:pt x="267" y="280"/>
                    <a:pt x="295" y="265"/>
                  </a:cubicBezTo>
                  <a:lnTo>
                    <a:pt x="292" y="323"/>
                  </a:lnTo>
                  <a:close/>
                  <a:moveTo>
                    <a:pt x="237" y="136"/>
                  </a:moveTo>
                  <a:cubicBezTo>
                    <a:pt x="237" y="130"/>
                    <a:pt x="237" y="130"/>
                    <a:pt x="237" y="130"/>
                  </a:cubicBezTo>
                  <a:cubicBezTo>
                    <a:pt x="237" y="102"/>
                    <a:pt x="220" y="52"/>
                    <a:pt x="159" y="52"/>
                  </a:cubicBezTo>
                  <a:cubicBezTo>
                    <a:pt x="99" y="52"/>
                    <a:pt x="78" y="96"/>
                    <a:pt x="76"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7" name="Freeform 42"/>
            <p:cNvSpPr>
              <a:spLocks noEditPoints="1"/>
            </p:cNvSpPr>
            <p:nvPr userDrawn="1"/>
          </p:nvSpPr>
          <p:spPr bwMode="auto">
            <a:xfrm>
              <a:off x="3046828" y="-525990"/>
              <a:ext cx="326079" cy="453010"/>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5 w 356"/>
                <a:gd name="T19" fmla="*/ 52 h 497"/>
                <a:gd name="T20" fmla="*/ 185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6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5" y="52"/>
                    <a:pt x="185" y="52"/>
                    <a:pt x="185" y="52"/>
                  </a:cubicBezTo>
                  <a:cubicBezTo>
                    <a:pt x="185" y="0"/>
                    <a:pt x="185" y="0"/>
                    <a:pt x="185"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7" y="212"/>
                    <a:pt x="204" y="207"/>
                    <a:pt x="178" y="207"/>
                  </a:cubicBezTo>
                  <a:cubicBezTo>
                    <a:pt x="113" y="207"/>
                    <a:pt x="76" y="264"/>
                    <a:pt x="76" y="329"/>
                  </a:cubicBezTo>
                  <a:cubicBezTo>
                    <a:pt x="76" y="391"/>
                    <a:pt x="102" y="438"/>
                    <a:pt x="156" y="438"/>
                  </a:cubicBezTo>
                  <a:cubicBezTo>
                    <a:pt x="213" y="438"/>
                    <a:pt x="241" y="390"/>
                    <a:pt x="241" y="313"/>
                  </a:cubicBezTo>
                  <a:lnTo>
                    <a:pt x="241"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8" name="Freeform 43"/>
            <p:cNvSpPr>
              <a:spLocks/>
            </p:cNvSpPr>
            <p:nvPr userDrawn="1"/>
          </p:nvSpPr>
          <p:spPr bwMode="auto">
            <a:xfrm>
              <a:off x="3539229" y="-381552"/>
              <a:ext cx="509909" cy="302006"/>
            </a:xfrm>
            <a:custGeom>
              <a:avLst/>
              <a:gdLst>
                <a:gd name="T0" fmla="*/ 293 w 560"/>
                <a:gd name="T1" fmla="*/ 202 h 332"/>
                <a:gd name="T2" fmla="*/ 283 w 560"/>
                <a:gd name="T3" fmla="*/ 166 h 332"/>
                <a:gd name="T4" fmla="*/ 281 w 560"/>
                <a:gd name="T5" fmla="*/ 166 h 332"/>
                <a:gd name="T6" fmla="*/ 271 w 560"/>
                <a:gd name="T7" fmla="*/ 202 h 332"/>
                <a:gd name="T8" fmla="*/ 217 w 560"/>
                <a:gd name="T9" fmla="*/ 332 h 332"/>
                <a:gd name="T10" fmla="*/ 146 w 560"/>
                <a:gd name="T11" fmla="*/ 332 h 332"/>
                <a:gd name="T12" fmla="*/ 35 w 560"/>
                <a:gd name="T13" fmla="*/ 53 h 332"/>
                <a:gd name="T14" fmla="*/ 0 w 560"/>
                <a:gd name="T15" fmla="*/ 53 h 332"/>
                <a:gd name="T16" fmla="*/ 0 w 560"/>
                <a:gd name="T17" fmla="*/ 0 h 332"/>
                <a:gd name="T18" fmla="*/ 148 w 560"/>
                <a:gd name="T19" fmla="*/ 0 h 332"/>
                <a:gd name="T20" fmla="*/ 148 w 560"/>
                <a:gd name="T21" fmla="*/ 53 h 332"/>
                <a:gd name="T22" fmla="*/ 110 w 560"/>
                <a:gd name="T23" fmla="*/ 53 h 332"/>
                <a:gd name="T24" fmla="*/ 171 w 560"/>
                <a:gd name="T25" fmla="*/ 221 h 332"/>
                <a:gd name="T26" fmla="*/ 185 w 560"/>
                <a:gd name="T27" fmla="*/ 268 h 332"/>
                <a:gd name="T28" fmla="*/ 186 w 560"/>
                <a:gd name="T29" fmla="*/ 268 h 332"/>
                <a:gd name="T30" fmla="*/ 202 w 560"/>
                <a:gd name="T31" fmla="*/ 221 h 332"/>
                <a:gd name="T32" fmla="*/ 255 w 560"/>
                <a:gd name="T33" fmla="*/ 97 h 332"/>
                <a:gd name="T34" fmla="*/ 239 w 560"/>
                <a:gd name="T35" fmla="*/ 53 h 332"/>
                <a:gd name="T36" fmla="*/ 202 w 560"/>
                <a:gd name="T37" fmla="*/ 53 h 332"/>
                <a:gd name="T38" fmla="*/ 202 w 560"/>
                <a:gd name="T39" fmla="*/ 0 h 332"/>
                <a:gd name="T40" fmla="*/ 349 w 560"/>
                <a:gd name="T41" fmla="*/ 0 h 332"/>
                <a:gd name="T42" fmla="*/ 349 w 560"/>
                <a:gd name="T43" fmla="*/ 53 h 332"/>
                <a:gd name="T44" fmla="*/ 310 w 560"/>
                <a:gd name="T45" fmla="*/ 53 h 332"/>
                <a:gd name="T46" fmla="*/ 371 w 560"/>
                <a:gd name="T47" fmla="*/ 223 h 332"/>
                <a:gd name="T48" fmla="*/ 383 w 560"/>
                <a:gd name="T49" fmla="*/ 268 h 332"/>
                <a:gd name="T50" fmla="*/ 384 w 560"/>
                <a:gd name="T51" fmla="*/ 268 h 332"/>
                <a:gd name="T52" fmla="*/ 396 w 560"/>
                <a:gd name="T53" fmla="*/ 223 h 332"/>
                <a:gd name="T54" fmla="*/ 458 w 560"/>
                <a:gd name="T55" fmla="*/ 53 h 332"/>
                <a:gd name="T56" fmla="*/ 412 w 560"/>
                <a:gd name="T57" fmla="*/ 53 h 332"/>
                <a:gd name="T58" fmla="*/ 412 w 560"/>
                <a:gd name="T59" fmla="*/ 0 h 332"/>
                <a:gd name="T60" fmla="*/ 560 w 560"/>
                <a:gd name="T61" fmla="*/ 0 h 332"/>
                <a:gd name="T62" fmla="*/ 560 w 560"/>
                <a:gd name="T63" fmla="*/ 53 h 332"/>
                <a:gd name="T64" fmla="*/ 526 w 560"/>
                <a:gd name="T65" fmla="*/ 53 h 332"/>
                <a:gd name="T66" fmla="*/ 414 w 560"/>
                <a:gd name="T67" fmla="*/ 332 h 332"/>
                <a:gd name="T68" fmla="*/ 339 w 560"/>
                <a:gd name="T69" fmla="*/ 332 h 332"/>
                <a:gd name="T70" fmla="*/ 293 w 560"/>
                <a:gd name="T71" fmla="*/ 2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332">
                  <a:moveTo>
                    <a:pt x="293" y="202"/>
                  </a:moveTo>
                  <a:cubicBezTo>
                    <a:pt x="288" y="190"/>
                    <a:pt x="286" y="178"/>
                    <a:pt x="283" y="166"/>
                  </a:cubicBezTo>
                  <a:cubicBezTo>
                    <a:pt x="281" y="166"/>
                    <a:pt x="281" y="166"/>
                    <a:pt x="281" y="166"/>
                  </a:cubicBezTo>
                  <a:cubicBezTo>
                    <a:pt x="278" y="178"/>
                    <a:pt x="276" y="190"/>
                    <a:pt x="271" y="202"/>
                  </a:cubicBezTo>
                  <a:cubicBezTo>
                    <a:pt x="217" y="332"/>
                    <a:pt x="217" y="332"/>
                    <a:pt x="217" y="332"/>
                  </a:cubicBezTo>
                  <a:cubicBezTo>
                    <a:pt x="146" y="332"/>
                    <a:pt x="146" y="332"/>
                    <a:pt x="146" y="332"/>
                  </a:cubicBezTo>
                  <a:cubicBezTo>
                    <a:pt x="35" y="53"/>
                    <a:pt x="35" y="53"/>
                    <a:pt x="35" y="53"/>
                  </a:cubicBezTo>
                  <a:cubicBezTo>
                    <a:pt x="0" y="53"/>
                    <a:pt x="0" y="53"/>
                    <a:pt x="0" y="53"/>
                  </a:cubicBezTo>
                  <a:cubicBezTo>
                    <a:pt x="0" y="0"/>
                    <a:pt x="0" y="0"/>
                    <a:pt x="0" y="0"/>
                  </a:cubicBezTo>
                  <a:cubicBezTo>
                    <a:pt x="148" y="0"/>
                    <a:pt x="148" y="0"/>
                    <a:pt x="148" y="0"/>
                  </a:cubicBezTo>
                  <a:cubicBezTo>
                    <a:pt x="148" y="53"/>
                    <a:pt x="148" y="53"/>
                    <a:pt x="148" y="53"/>
                  </a:cubicBezTo>
                  <a:cubicBezTo>
                    <a:pt x="110" y="53"/>
                    <a:pt x="110" y="53"/>
                    <a:pt x="110" y="53"/>
                  </a:cubicBezTo>
                  <a:cubicBezTo>
                    <a:pt x="171" y="221"/>
                    <a:pt x="171" y="221"/>
                    <a:pt x="171" y="221"/>
                  </a:cubicBezTo>
                  <a:cubicBezTo>
                    <a:pt x="177" y="236"/>
                    <a:pt x="181" y="252"/>
                    <a:pt x="185" y="268"/>
                  </a:cubicBezTo>
                  <a:cubicBezTo>
                    <a:pt x="186" y="268"/>
                    <a:pt x="186" y="268"/>
                    <a:pt x="186" y="268"/>
                  </a:cubicBezTo>
                  <a:cubicBezTo>
                    <a:pt x="191" y="252"/>
                    <a:pt x="196" y="236"/>
                    <a:pt x="202" y="221"/>
                  </a:cubicBezTo>
                  <a:cubicBezTo>
                    <a:pt x="255" y="97"/>
                    <a:pt x="255" y="97"/>
                    <a:pt x="255" y="97"/>
                  </a:cubicBezTo>
                  <a:cubicBezTo>
                    <a:pt x="239" y="53"/>
                    <a:pt x="239" y="53"/>
                    <a:pt x="239" y="53"/>
                  </a:cubicBezTo>
                  <a:cubicBezTo>
                    <a:pt x="202" y="53"/>
                    <a:pt x="202" y="53"/>
                    <a:pt x="202" y="53"/>
                  </a:cubicBezTo>
                  <a:cubicBezTo>
                    <a:pt x="202" y="0"/>
                    <a:pt x="202" y="0"/>
                    <a:pt x="202" y="0"/>
                  </a:cubicBezTo>
                  <a:cubicBezTo>
                    <a:pt x="349" y="0"/>
                    <a:pt x="349" y="0"/>
                    <a:pt x="349" y="0"/>
                  </a:cubicBezTo>
                  <a:cubicBezTo>
                    <a:pt x="349" y="53"/>
                    <a:pt x="349" y="53"/>
                    <a:pt x="349" y="53"/>
                  </a:cubicBezTo>
                  <a:cubicBezTo>
                    <a:pt x="310" y="53"/>
                    <a:pt x="310" y="53"/>
                    <a:pt x="310" y="53"/>
                  </a:cubicBezTo>
                  <a:cubicBezTo>
                    <a:pt x="371" y="223"/>
                    <a:pt x="371" y="223"/>
                    <a:pt x="371" y="223"/>
                  </a:cubicBezTo>
                  <a:cubicBezTo>
                    <a:pt x="376" y="237"/>
                    <a:pt x="379" y="253"/>
                    <a:pt x="383" y="268"/>
                  </a:cubicBezTo>
                  <a:cubicBezTo>
                    <a:pt x="384" y="268"/>
                    <a:pt x="384" y="268"/>
                    <a:pt x="384" y="268"/>
                  </a:cubicBezTo>
                  <a:cubicBezTo>
                    <a:pt x="388" y="253"/>
                    <a:pt x="391" y="237"/>
                    <a:pt x="396" y="223"/>
                  </a:cubicBezTo>
                  <a:cubicBezTo>
                    <a:pt x="458" y="53"/>
                    <a:pt x="458" y="53"/>
                    <a:pt x="458" y="53"/>
                  </a:cubicBezTo>
                  <a:cubicBezTo>
                    <a:pt x="412" y="53"/>
                    <a:pt x="412" y="53"/>
                    <a:pt x="412" y="53"/>
                  </a:cubicBezTo>
                  <a:cubicBezTo>
                    <a:pt x="412" y="0"/>
                    <a:pt x="412" y="0"/>
                    <a:pt x="412" y="0"/>
                  </a:cubicBezTo>
                  <a:cubicBezTo>
                    <a:pt x="560" y="0"/>
                    <a:pt x="560" y="0"/>
                    <a:pt x="560" y="0"/>
                  </a:cubicBezTo>
                  <a:cubicBezTo>
                    <a:pt x="560" y="53"/>
                    <a:pt x="560" y="53"/>
                    <a:pt x="560" y="53"/>
                  </a:cubicBezTo>
                  <a:cubicBezTo>
                    <a:pt x="526" y="53"/>
                    <a:pt x="526" y="53"/>
                    <a:pt x="526" y="53"/>
                  </a:cubicBezTo>
                  <a:cubicBezTo>
                    <a:pt x="414" y="332"/>
                    <a:pt x="414" y="332"/>
                    <a:pt x="414" y="332"/>
                  </a:cubicBezTo>
                  <a:cubicBezTo>
                    <a:pt x="339" y="332"/>
                    <a:pt x="339" y="332"/>
                    <a:pt x="339" y="332"/>
                  </a:cubicBezTo>
                  <a:lnTo>
                    <a:pt x="293"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9" name="Freeform 44"/>
            <p:cNvSpPr>
              <a:spLocks noEditPoints="1"/>
            </p:cNvSpPr>
            <p:nvPr userDrawn="1"/>
          </p:nvSpPr>
          <p:spPr bwMode="auto">
            <a:xfrm>
              <a:off x="4049139" y="-388118"/>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5" y="119"/>
                    <a:pt x="75" y="178"/>
                  </a:cubicBezTo>
                  <a:cubicBezTo>
                    <a:pt x="75" y="233"/>
                    <a:pt x="103"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0" name="Freeform 45"/>
            <p:cNvSpPr>
              <a:spLocks/>
            </p:cNvSpPr>
            <p:nvPr userDrawn="1"/>
          </p:nvSpPr>
          <p:spPr bwMode="auto">
            <a:xfrm>
              <a:off x="4375218" y="-388118"/>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100 h 338"/>
                <a:gd name="T16" fmla="*/ 212 w 252"/>
                <a:gd name="T17" fmla="*/ 0 h 338"/>
                <a:gd name="T18" fmla="*/ 252 w 252"/>
                <a:gd name="T19" fmla="*/ 6 h 338"/>
                <a:gd name="T20" fmla="*/ 244 w 252"/>
                <a:gd name="T21" fmla="*/ 69 h 338"/>
                <a:gd name="T22" fmla="*/ 212 w 252"/>
                <a:gd name="T23" fmla="*/ 64 h 338"/>
                <a:gd name="T24" fmla="*/ 121 w 252"/>
                <a:gd name="T25" fmla="*/ 182 h 338"/>
                <a:gd name="T26" fmla="*/ 120 w 252"/>
                <a:gd name="T27" fmla="*/ 286 h 338"/>
                <a:gd name="T28" fmla="*/ 168 w 252"/>
                <a:gd name="T29" fmla="*/ 286 h 338"/>
                <a:gd name="T30" fmla="*/ 168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100"/>
                    <a:pt x="115" y="100"/>
                    <a:pt x="115" y="100"/>
                  </a:cubicBezTo>
                  <a:cubicBezTo>
                    <a:pt x="128" y="37"/>
                    <a:pt x="164" y="0"/>
                    <a:pt x="212" y="0"/>
                  </a:cubicBezTo>
                  <a:cubicBezTo>
                    <a:pt x="229" y="0"/>
                    <a:pt x="246" y="3"/>
                    <a:pt x="252" y="6"/>
                  </a:cubicBezTo>
                  <a:cubicBezTo>
                    <a:pt x="244" y="69"/>
                    <a:pt x="244" y="69"/>
                    <a:pt x="244" y="69"/>
                  </a:cubicBezTo>
                  <a:cubicBezTo>
                    <a:pt x="235" y="66"/>
                    <a:pt x="226" y="64"/>
                    <a:pt x="212" y="64"/>
                  </a:cubicBezTo>
                  <a:cubicBezTo>
                    <a:pt x="149" y="64"/>
                    <a:pt x="122" y="124"/>
                    <a:pt x="121" y="182"/>
                  </a:cubicBezTo>
                  <a:cubicBezTo>
                    <a:pt x="120" y="286"/>
                    <a:pt x="120" y="286"/>
                    <a:pt x="120" y="286"/>
                  </a:cubicBezTo>
                  <a:cubicBezTo>
                    <a:pt x="168" y="286"/>
                    <a:pt x="168" y="286"/>
                    <a:pt x="168" y="286"/>
                  </a:cubicBezTo>
                  <a:cubicBezTo>
                    <a:pt x="168" y="338"/>
                    <a:pt x="168" y="338"/>
                    <a:pt x="168"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1" name="Freeform 46"/>
            <p:cNvSpPr>
              <a:spLocks/>
            </p:cNvSpPr>
            <p:nvPr userDrawn="1"/>
          </p:nvSpPr>
          <p:spPr bwMode="auto">
            <a:xfrm>
              <a:off x="4598440" y="-525990"/>
              <a:ext cx="157568" cy="446444"/>
            </a:xfrm>
            <a:custGeom>
              <a:avLst/>
              <a:gdLst>
                <a:gd name="T0" fmla="*/ 7 w 72"/>
                <a:gd name="T1" fmla="*/ 183 h 204"/>
                <a:gd name="T2" fmla="*/ 23 w 72"/>
                <a:gd name="T3" fmla="*/ 183 h 204"/>
                <a:gd name="T4" fmla="*/ 25 w 72"/>
                <a:gd name="T5" fmla="*/ 22 h 204"/>
                <a:gd name="T6" fmla="*/ 0 w 72"/>
                <a:gd name="T7" fmla="*/ 22 h 204"/>
                <a:gd name="T8" fmla="*/ 0 w 72"/>
                <a:gd name="T9" fmla="*/ 0 h 204"/>
                <a:gd name="T10" fmla="*/ 54 w 72"/>
                <a:gd name="T11" fmla="*/ 0 h 204"/>
                <a:gd name="T12" fmla="*/ 53 w 72"/>
                <a:gd name="T13" fmla="*/ 183 h 204"/>
                <a:gd name="T14" fmla="*/ 72 w 72"/>
                <a:gd name="T15" fmla="*/ 183 h 204"/>
                <a:gd name="T16" fmla="*/ 72 w 72"/>
                <a:gd name="T17" fmla="*/ 204 h 204"/>
                <a:gd name="T18" fmla="*/ 7 w 72"/>
                <a:gd name="T19" fmla="*/ 204 h 204"/>
                <a:gd name="T20" fmla="*/ 7 w 72"/>
                <a:gd name="T21"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04">
                  <a:moveTo>
                    <a:pt x="7" y="183"/>
                  </a:moveTo>
                  <a:lnTo>
                    <a:pt x="23" y="183"/>
                  </a:lnTo>
                  <a:lnTo>
                    <a:pt x="25" y="22"/>
                  </a:lnTo>
                  <a:lnTo>
                    <a:pt x="0" y="22"/>
                  </a:lnTo>
                  <a:lnTo>
                    <a:pt x="0" y="0"/>
                  </a:lnTo>
                  <a:lnTo>
                    <a:pt x="54" y="0"/>
                  </a:lnTo>
                  <a:lnTo>
                    <a:pt x="53" y="183"/>
                  </a:lnTo>
                  <a:lnTo>
                    <a:pt x="72" y="183"/>
                  </a:lnTo>
                  <a:lnTo>
                    <a:pt x="72" y="204"/>
                  </a:lnTo>
                  <a:lnTo>
                    <a:pt x="7" y="204"/>
                  </a:lnTo>
                  <a:lnTo>
                    <a:pt x="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2" name="Freeform 47"/>
            <p:cNvSpPr>
              <a:spLocks noEditPoints="1"/>
            </p:cNvSpPr>
            <p:nvPr userDrawn="1"/>
          </p:nvSpPr>
          <p:spPr bwMode="auto">
            <a:xfrm>
              <a:off x="4762574" y="-525990"/>
              <a:ext cx="323891" cy="453010"/>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4 w 356"/>
                <a:gd name="T19" fmla="*/ 52 h 497"/>
                <a:gd name="T20" fmla="*/ 184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5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4" y="52"/>
                    <a:pt x="184" y="52"/>
                    <a:pt x="184" y="52"/>
                  </a:cubicBezTo>
                  <a:cubicBezTo>
                    <a:pt x="184" y="0"/>
                    <a:pt x="184" y="0"/>
                    <a:pt x="184"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6" y="212"/>
                    <a:pt x="204" y="207"/>
                    <a:pt x="178" y="207"/>
                  </a:cubicBezTo>
                  <a:cubicBezTo>
                    <a:pt x="112" y="207"/>
                    <a:pt x="75" y="264"/>
                    <a:pt x="75" y="329"/>
                  </a:cubicBezTo>
                  <a:cubicBezTo>
                    <a:pt x="75" y="391"/>
                    <a:pt x="102" y="438"/>
                    <a:pt x="156" y="438"/>
                  </a:cubicBezTo>
                  <a:cubicBezTo>
                    <a:pt x="213" y="438"/>
                    <a:pt x="241" y="390"/>
                    <a:pt x="241" y="313"/>
                  </a:cubicBezTo>
                  <a:lnTo>
                    <a:pt x="241"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3" name="Oval 48"/>
            <p:cNvSpPr>
              <a:spLocks noChangeArrowheads="1"/>
            </p:cNvSpPr>
            <p:nvPr userDrawn="1"/>
          </p:nvSpPr>
          <p:spPr bwMode="auto">
            <a:xfrm>
              <a:off x="5103972" y="-160519"/>
              <a:ext cx="89726" cy="89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352650458"/>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sp>
        <p:nvSpPr>
          <p:cNvPr id="10" name="Title 9"/>
          <p:cNvSpPr>
            <a:spLocks noGrp="1"/>
          </p:cNvSpPr>
          <p:nvPr>
            <p:ph type="title"/>
          </p:nvPr>
        </p:nvSpPr>
        <p:spPr>
          <a:xfrm>
            <a:off x="708411" y="5304881"/>
            <a:ext cx="6555704" cy="1143000"/>
          </a:xfrm>
        </p:spPr>
        <p:txBody>
          <a:bodyPr anchor="t"/>
          <a:lstStyle>
            <a:lvl1pPr algn="l">
              <a:defRPr sz="2933" b="0">
                <a:solidFill>
                  <a:schemeClr val="tx1"/>
                </a:solidFill>
              </a:defRPr>
            </a:lvl1pPr>
          </a:lstStyle>
          <a:p>
            <a:r>
              <a:rPr lang="en-US"/>
              <a:t>Click to edit Master title style</a:t>
            </a:r>
          </a:p>
        </p:txBody>
      </p:sp>
      <p:grpSp>
        <p:nvGrpSpPr>
          <p:cNvPr id="1043" name="Group 52"/>
          <p:cNvGrpSpPr>
            <a:grpSpLocks noChangeAspect="1"/>
          </p:cNvGrpSpPr>
          <p:nvPr userDrawn="1"/>
        </p:nvGrpSpPr>
        <p:grpSpPr bwMode="auto">
          <a:xfrm>
            <a:off x="9487525" y="330298"/>
            <a:ext cx="2323200" cy="682073"/>
            <a:chOff x="3434" y="951"/>
            <a:chExt cx="1233" cy="362"/>
          </a:xfrm>
        </p:grpSpPr>
        <p:sp>
          <p:nvSpPr>
            <p:cNvPr id="1044"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5"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8"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9"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0"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1"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2"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3"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4"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5"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6"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7"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8"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9"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0"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1"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2"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3"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27" name="Group 5"/>
          <p:cNvGrpSpPr>
            <a:grpSpLocks noChangeAspect="1"/>
          </p:cNvGrpSpPr>
          <p:nvPr userDrawn="1"/>
        </p:nvGrpSpPr>
        <p:grpSpPr bwMode="auto">
          <a:xfrm>
            <a:off x="842434" y="3479622"/>
            <a:ext cx="5024967" cy="1572684"/>
            <a:chOff x="398" y="622"/>
            <a:chExt cx="2374" cy="743"/>
          </a:xfrm>
        </p:grpSpPr>
        <p:sp>
          <p:nvSpPr>
            <p:cNvPr id="28" name="AutoShape 4"/>
            <p:cNvSpPr>
              <a:spLocks noChangeAspect="1" noChangeArrowheads="1" noTextEdit="1"/>
            </p:cNvSpPr>
            <p:nvPr userDrawn="1"/>
          </p:nvSpPr>
          <p:spPr bwMode="auto">
            <a:xfrm>
              <a:off x="398" y="622"/>
              <a:ext cx="2374" cy="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
            <p:cNvSpPr>
              <a:spLocks noEditPoints="1"/>
            </p:cNvSpPr>
            <p:nvPr userDrawn="1"/>
          </p:nvSpPr>
          <p:spPr bwMode="auto">
            <a:xfrm>
              <a:off x="401" y="644"/>
              <a:ext cx="145" cy="186"/>
            </a:xfrm>
            <a:custGeom>
              <a:avLst/>
              <a:gdLst>
                <a:gd name="T0" fmla="*/ 0 w 348"/>
                <a:gd name="T1" fmla="*/ 393 h 446"/>
                <a:gd name="T2" fmla="*/ 45 w 348"/>
                <a:gd name="T3" fmla="*/ 393 h 446"/>
                <a:gd name="T4" fmla="*/ 47 w 348"/>
                <a:gd name="T5" fmla="*/ 52 h 446"/>
                <a:gd name="T6" fmla="*/ 0 w 348"/>
                <a:gd name="T7" fmla="*/ 52 h 446"/>
                <a:gd name="T8" fmla="*/ 0 w 348"/>
                <a:gd name="T9" fmla="*/ 0 h 446"/>
                <a:gd name="T10" fmla="*/ 178 w 348"/>
                <a:gd name="T11" fmla="*/ 0 h 446"/>
                <a:gd name="T12" fmla="*/ 281 w 348"/>
                <a:gd name="T13" fmla="*/ 25 h 446"/>
                <a:gd name="T14" fmla="*/ 321 w 348"/>
                <a:gd name="T15" fmla="*/ 109 h 446"/>
                <a:gd name="T16" fmla="*/ 233 w 348"/>
                <a:gd name="T17" fmla="*/ 211 h 446"/>
                <a:gd name="T18" fmla="*/ 233 w 348"/>
                <a:gd name="T19" fmla="*/ 213 h 446"/>
                <a:gd name="T20" fmla="*/ 348 w 348"/>
                <a:gd name="T21" fmla="*/ 321 h 446"/>
                <a:gd name="T22" fmla="*/ 187 w 348"/>
                <a:gd name="T23" fmla="*/ 446 h 446"/>
                <a:gd name="T24" fmla="*/ 0 w 348"/>
                <a:gd name="T25" fmla="*/ 446 h 446"/>
                <a:gd name="T26" fmla="*/ 0 w 348"/>
                <a:gd name="T27" fmla="*/ 393 h 446"/>
                <a:gd name="T28" fmla="*/ 175 w 348"/>
                <a:gd name="T29" fmla="*/ 393 h 446"/>
                <a:gd name="T30" fmla="*/ 269 w 348"/>
                <a:gd name="T31" fmla="*/ 318 h 446"/>
                <a:gd name="T32" fmla="*/ 179 w 348"/>
                <a:gd name="T33" fmla="*/ 246 h 446"/>
                <a:gd name="T34" fmla="*/ 118 w 348"/>
                <a:gd name="T35" fmla="*/ 246 h 446"/>
                <a:gd name="T36" fmla="*/ 117 w 348"/>
                <a:gd name="T37" fmla="*/ 393 h 446"/>
                <a:gd name="T38" fmla="*/ 175 w 348"/>
                <a:gd name="T39" fmla="*/ 393 h 446"/>
                <a:gd name="T40" fmla="*/ 167 w 348"/>
                <a:gd name="T41" fmla="*/ 190 h 446"/>
                <a:gd name="T42" fmla="*/ 246 w 348"/>
                <a:gd name="T43" fmla="*/ 118 h 446"/>
                <a:gd name="T44" fmla="*/ 216 w 348"/>
                <a:gd name="T45" fmla="*/ 60 h 446"/>
                <a:gd name="T46" fmla="*/ 166 w 348"/>
                <a:gd name="T47" fmla="*/ 52 h 446"/>
                <a:gd name="T48" fmla="*/ 119 w 348"/>
                <a:gd name="T49" fmla="*/ 52 h 446"/>
                <a:gd name="T50" fmla="*/ 118 w 348"/>
                <a:gd name="T51" fmla="*/ 190 h 446"/>
                <a:gd name="T52" fmla="*/ 167 w 348"/>
                <a:gd name="T53" fmla="*/ 1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446">
                  <a:moveTo>
                    <a:pt x="0" y="393"/>
                  </a:moveTo>
                  <a:cubicBezTo>
                    <a:pt x="45" y="393"/>
                    <a:pt x="45" y="393"/>
                    <a:pt x="45" y="393"/>
                  </a:cubicBezTo>
                  <a:cubicBezTo>
                    <a:pt x="47" y="52"/>
                    <a:pt x="47" y="52"/>
                    <a:pt x="47" y="52"/>
                  </a:cubicBezTo>
                  <a:cubicBezTo>
                    <a:pt x="0" y="52"/>
                    <a:pt x="0" y="52"/>
                    <a:pt x="0" y="52"/>
                  </a:cubicBezTo>
                  <a:cubicBezTo>
                    <a:pt x="0" y="0"/>
                    <a:pt x="0" y="0"/>
                    <a:pt x="0" y="0"/>
                  </a:cubicBezTo>
                  <a:cubicBezTo>
                    <a:pt x="178" y="0"/>
                    <a:pt x="178" y="0"/>
                    <a:pt x="178" y="0"/>
                  </a:cubicBezTo>
                  <a:cubicBezTo>
                    <a:pt x="225" y="0"/>
                    <a:pt x="254" y="5"/>
                    <a:pt x="281" y="25"/>
                  </a:cubicBezTo>
                  <a:cubicBezTo>
                    <a:pt x="302" y="41"/>
                    <a:pt x="321" y="72"/>
                    <a:pt x="321" y="109"/>
                  </a:cubicBezTo>
                  <a:cubicBezTo>
                    <a:pt x="321" y="161"/>
                    <a:pt x="290" y="207"/>
                    <a:pt x="233" y="211"/>
                  </a:cubicBezTo>
                  <a:cubicBezTo>
                    <a:pt x="233" y="213"/>
                    <a:pt x="233" y="213"/>
                    <a:pt x="233" y="213"/>
                  </a:cubicBezTo>
                  <a:cubicBezTo>
                    <a:pt x="293" y="212"/>
                    <a:pt x="348" y="253"/>
                    <a:pt x="348" y="321"/>
                  </a:cubicBezTo>
                  <a:cubicBezTo>
                    <a:pt x="348" y="397"/>
                    <a:pt x="295" y="446"/>
                    <a:pt x="187" y="446"/>
                  </a:cubicBezTo>
                  <a:cubicBezTo>
                    <a:pt x="0" y="446"/>
                    <a:pt x="0" y="446"/>
                    <a:pt x="0" y="446"/>
                  </a:cubicBezTo>
                  <a:lnTo>
                    <a:pt x="0" y="393"/>
                  </a:lnTo>
                  <a:close/>
                  <a:moveTo>
                    <a:pt x="175" y="393"/>
                  </a:moveTo>
                  <a:cubicBezTo>
                    <a:pt x="227" y="393"/>
                    <a:pt x="269" y="372"/>
                    <a:pt x="269" y="318"/>
                  </a:cubicBezTo>
                  <a:cubicBezTo>
                    <a:pt x="269" y="269"/>
                    <a:pt x="226" y="246"/>
                    <a:pt x="179" y="246"/>
                  </a:cubicBezTo>
                  <a:cubicBezTo>
                    <a:pt x="118" y="246"/>
                    <a:pt x="118" y="246"/>
                    <a:pt x="118" y="246"/>
                  </a:cubicBezTo>
                  <a:cubicBezTo>
                    <a:pt x="117" y="393"/>
                    <a:pt x="117" y="393"/>
                    <a:pt x="117" y="393"/>
                  </a:cubicBezTo>
                  <a:lnTo>
                    <a:pt x="175" y="393"/>
                  </a:lnTo>
                  <a:close/>
                  <a:moveTo>
                    <a:pt x="167" y="190"/>
                  </a:moveTo>
                  <a:cubicBezTo>
                    <a:pt x="215" y="190"/>
                    <a:pt x="246" y="164"/>
                    <a:pt x="246" y="118"/>
                  </a:cubicBezTo>
                  <a:cubicBezTo>
                    <a:pt x="246" y="88"/>
                    <a:pt x="234" y="71"/>
                    <a:pt x="216" y="60"/>
                  </a:cubicBezTo>
                  <a:cubicBezTo>
                    <a:pt x="204" y="53"/>
                    <a:pt x="190" y="52"/>
                    <a:pt x="166" y="52"/>
                  </a:cubicBezTo>
                  <a:cubicBezTo>
                    <a:pt x="119" y="52"/>
                    <a:pt x="119" y="52"/>
                    <a:pt x="119" y="52"/>
                  </a:cubicBezTo>
                  <a:cubicBezTo>
                    <a:pt x="118" y="190"/>
                    <a:pt x="118" y="190"/>
                    <a:pt x="118" y="190"/>
                  </a:cubicBezTo>
                  <a:lnTo>
                    <a:pt x="167"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7"/>
            <p:cNvSpPr>
              <a:spLocks noEditPoints="1"/>
            </p:cNvSpPr>
            <p:nvPr userDrawn="1"/>
          </p:nvSpPr>
          <p:spPr bwMode="auto">
            <a:xfrm>
              <a:off x="55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8"/>
            <p:cNvSpPr>
              <a:spLocks noEditPoints="1"/>
            </p:cNvSpPr>
            <p:nvPr userDrawn="1"/>
          </p:nvSpPr>
          <p:spPr bwMode="auto">
            <a:xfrm>
              <a:off x="710" y="689"/>
              <a:ext cx="140" cy="144"/>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6" y="0"/>
                    <a:pt x="336" y="93"/>
                    <a:pt x="336" y="175"/>
                  </a:cubicBezTo>
                  <a:cubicBezTo>
                    <a:pt x="336" y="269"/>
                    <a:pt x="279" y="346"/>
                    <a:pt x="165" y="346"/>
                  </a:cubicBezTo>
                  <a:cubicBezTo>
                    <a:pt x="47" y="346"/>
                    <a:pt x="0" y="264"/>
                    <a:pt x="0" y="180"/>
                  </a:cubicBezTo>
                  <a:cubicBezTo>
                    <a:pt x="0" y="72"/>
                    <a:pt x="72" y="0"/>
                    <a:pt x="173" y="0"/>
                  </a:cubicBezTo>
                  <a:close/>
                  <a:moveTo>
                    <a:pt x="167" y="286"/>
                  </a:moveTo>
                  <a:cubicBezTo>
                    <a:pt x="232" y="286"/>
                    <a:pt x="261" y="232"/>
                    <a:pt x="261" y="167"/>
                  </a:cubicBezTo>
                  <a:cubicBezTo>
                    <a:pt x="261" y="93"/>
                    <a:pt x="222" y="60"/>
                    <a:pt x="172" y="60"/>
                  </a:cubicBezTo>
                  <a:cubicBezTo>
                    <a:pt x="101"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9"/>
            <p:cNvSpPr>
              <a:spLocks/>
            </p:cNvSpPr>
            <p:nvPr userDrawn="1"/>
          </p:nvSpPr>
          <p:spPr bwMode="auto">
            <a:xfrm>
              <a:off x="863" y="689"/>
              <a:ext cx="115" cy="144"/>
            </a:xfrm>
            <a:custGeom>
              <a:avLst/>
              <a:gdLst>
                <a:gd name="T0" fmla="*/ 194 w 275"/>
                <a:gd name="T1" fmla="*/ 102 h 346"/>
                <a:gd name="T2" fmla="*/ 192 w 275"/>
                <a:gd name="T3" fmla="*/ 63 h 346"/>
                <a:gd name="T4" fmla="*/ 138 w 275"/>
                <a:gd name="T5" fmla="*/ 52 h 346"/>
                <a:gd name="T6" fmla="*/ 71 w 275"/>
                <a:gd name="T7" fmla="*/ 92 h 346"/>
                <a:gd name="T8" fmla="*/ 113 w 275"/>
                <a:gd name="T9" fmla="*/ 129 h 346"/>
                <a:gd name="T10" fmla="*/ 194 w 275"/>
                <a:gd name="T11" fmla="*/ 145 h 346"/>
                <a:gd name="T12" fmla="*/ 275 w 275"/>
                <a:gd name="T13" fmla="*/ 236 h 346"/>
                <a:gd name="T14" fmla="*/ 126 w 275"/>
                <a:gd name="T15" fmla="*/ 346 h 346"/>
                <a:gd name="T16" fmla="*/ 6 w 275"/>
                <a:gd name="T17" fmla="*/ 327 h 346"/>
                <a:gd name="T18" fmla="*/ 4 w 275"/>
                <a:gd name="T19" fmla="*/ 237 h 346"/>
                <a:gd name="T20" fmla="*/ 68 w 275"/>
                <a:gd name="T21" fmla="*/ 237 h 346"/>
                <a:gd name="T22" fmla="*/ 69 w 275"/>
                <a:gd name="T23" fmla="*/ 281 h 346"/>
                <a:gd name="T24" fmla="*/ 140 w 275"/>
                <a:gd name="T25" fmla="*/ 294 h 346"/>
                <a:gd name="T26" fmla="*/ 207 w 275"/>
                <a:gd name="T27" fmla="*/ 248 h 346"/>
                <a:gd name="T28" fmla="*/ 159 w 275"/>
                <a:gd name="T29" fmla="*/ 206 h 346"/>
                <a:gd name="T30" fmla="*/ 106 w 275"/>
                <a:gd name="T31" fmla="*/ 196 h 346"/>
                <a:gd name="T32" fmla="*/ 0 w 275"/>
                <a:gd name="T33" fmla="*/ 104 h 346"/>
                <a:gd name="T34" fmla="*/ 141 w 275"/>
                <a:gd name="T35" fmla="*/ 0 h 346"/>
                <a:gd name="T36" fmla="*/ 256 w 275"/>
                <a:gd name="T37" fmla="*/ 21 h 346"/>
                <a:gd name="T38" fmla="*/ 257 w 275"/>
                <a:gd name="T39" fmla="*/ 102 h 346"/>
                <a:gd name="T40" fmla="*/ 194 w 275"/>
                <a:gd name="T41" fmla="*/ 1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346">
                  <a:moveTo>
                    <a:pt x="194" y="102"/>
                  </a:moveTo>
                  <a:cubicBezTo>
                    <a:pt x="192" y="63"/>
                    <a:pt x="192" y="63"/>
                    <a:pt x="192" y="63"/>
                  </a:cubicBezTo>
                  <a:cubicBezTo>
                    <a:pt x="182" y="57"/>
                    <a:pt x="167" y="52"/>
                    <a:pt x="138" y="52"/>
                  </a:cubicBezTo>
                  <a:cubicBezTo>
                    <a:pt x="105" y="52"/>
                    <a:pt x="71" y="60"/>
                    <a:pt x="71" y="92"/>
                  </a:cubicBezTo>
                  <a:cubicBezTo>
                    <a:pt x="71" y="118"/>
                    <a:pt x="93" y="125"/>
                    <a:pt x="113" y="129"/>
                  </a:cubicBezTo>
                  <a:cubicBezTo>
                    <a:pt x="194" y="145"/>
                    <a:pt x="194" y="145"/>
                    <a:pt x="194" y="145"/>
                  </a:cubicBezTo>
                  <a:cubicBezTo>
                    <a:pt x="232" y="153"/>
                    <a:pt x="275" y="169"/>
                    <a:pt x="275" y="236"/>
                  </a:cubicBezTo>
                  <a:cubicBezTo>
                    <a:pt x="275" y="323"/>
                    <a:pt x="199" y="346"/>
                    <a:pt x="126" y="346"/>
                  </a:cubicBezTo>
                  <a:cubicBezTo>
                    <a:pt x="70" y="346"/>
                    <a:pt x="27" y="334"/>
                    <a:pt x="6" y="327"/>
                  </a:cubicBezTo>
                  <a:cubicBezTo>
                    <a:pt x="4" y="237"/>
                    <a:pt x="4" y="237"/>
                    <a:pt x="4" y="237"/>
                  </a:cubicBezTo>
                  <a:cubicBezTo>
                    <a:pt x="68" y="237"/>
                    <a:pt x="68" y="237"/>
                    <a:pt x="68" y="237"/>
                  </a:cubicBezTo>
                  <a:cubicBezTo>
                    <a:pt x="69" y="281"/>
                    <a:pt x="69" y="281"/>
                    <a:pt x="69" y="281"/>
                  </a:cubicBezTo>
                  <a:cubicBezTo>
                    <a:pt x="82" y="285"/>
                    <a:pt x="104" y="294"/>
                    <a:pt x="140" y="294"/>
                  </a:cubicBezTo>
                  <a:cubicBezTo>
                    <a:pt x="174" y="294"/>
                    <a:pt x="207" y="281"/>
                    <a:pt x="207" y="248"/>
                  </a:cubicBezTo>
                  <a:cubicBezTo>
                    <a:pt x="207" y="220"/>
                    <a:pt x="186" y="211"/>
                    <a:pt x="159" y="206"/>
                  </a:cubicBezTo>
                  <a:cubicBezTo>
                    <a:pt x="106" y="196"/>
                    <a:pt x="106" y="196"/>
                    <a:pt x="106" y="196"/>
                  </a:cubicBezTo>
                  <a:cubicBezTo>
                    <a:pt x="55" y="186"/>
                    <a:pt x="0" y="167"/>
                    <a:pt x="0" y="104"/>
                  </a:cubicBezTo>
                  <a:cubicBezTo>
                    <a:pt x="0" y="27"/>
                    <a:pt x="68" y="0"/>
                    <a:pt x="141" y="0"/>
                  </a:cubicBezTo>
                  <a:cubicBezTo>
                    <a:pt x="195" y="0"/>
                    <a:pt x="236" y="15"/>
                    <a:pt x="256" y="21"/>
                  </a:cubicBezTo>
                  <a:cubicBezTo>
                    <a:pt x="257" y="102"/>
                    <a:pt x="257" y="102"/>
                    <a:pt x="257" y="102"/>
                  </a:cubicBezTo>
                  <a:lnTo>
                    <a:pt x="194"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10"/>
            <p:cNvSpPr>
              <a:spLocks/>
            </p:cNvSpPr>
            <p:nvPr userDrawn="1"/>
          </p:nvSpPr>
          <p:spPr bwMode="auto">
            <a:xfrm>
              <a:off x="989" y="659"/>
              <a:ext cx="92" cy="174"/>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19 w 221"/>
                <a:gd name="T17" fmla="*/ 286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19" y="237"/>
                    <a:pt x="119" y="286"/>
                  </a:cubicBezTo>
                  <a:cubicBezTo>
                    <a:pt x="119" y="347"/>
                    <a:pt x="133" y="362"/>
                    <a:pt x="166" y="362"/>
                  </a:cubicBezTo>
                  <a:cubicBezTo>
                    <a:pt x="185" y="362"/>
                    <a:pt x="205" y="356"/>
                    <a:pt x="221" y="350"/>
                  </a:cubicBezTo>
                  <a:cubicBezTo>
                    <a:pt x="219" y="402"/>
                    <a:pt x="219" y="402"/>
                    <a:pt x="219" y="402"/>
                  </a:cubicBezTo>
                  <a:cubicBezTo>
                    <a:pt x="201" y="411"/>
                    <a:pt x="174" y="418"/>
                    <a:pt x="146" y="418"/>
                  </a:cubicBezTo>
                  <a:cubicBezTo>
                    <a:pt x="75"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4" name="Freeform 11"/>
            <p:cNvSpPr>
              <a:spLocks noEditPoints="1"/>
            </p:cNvSpPr>
            <p:nvPr userDrawn="1"/>
          </p:nvSpPr>
          <p:spPr bwMode="auto">
            <a:xfrm>
              <a:off x="1088" y="622"/>
              <a:ext cx="69" cy="208"/>
            </a:xfrm>
            <a:custGeom>
              <a:avLst/>
              <a:gdLst>
                <a:gd name="T0" fmla="*/ 5 w 165"/>
                <a:gd name="T1" fmla="*/ 445 h 498"/>
                <a:gd name="T2" fmla="*/ 49 w 165"/>
                <a:gd name="T3" fmla="*/ 445 h 498"/>
                <a:gd name="T4" fmla="*/ 50 w 165"/>
                <a:gd name="T5" fmla="*/ 219 h 498"/>
                <a:gd name="T6" fmla="*/ 0 w 165"/>
                <a:gd name="T7" fmla="*/ 219 h 498"/>
                <a:gd name="T8" fmla="*/ 0 w 165"/>
                <a:gd name="T9" fmla="*/ 166 h 498"/>
                <a:gd name="T10" fmla="*/ 121 w 165"/>
                <a:gd name="T11" fmla="*/ 166 h 498"/>
                <a:gd name="T12" fmla="*/ 120 w 165"/>
                <a:gd name="T13" fmla="*/ 445 h 498"/>
                <a:gd name="T14" fmla="*/ 165 w 165"/>
                <a:gd name="T15" fmla="*/ 445 h 498"/>
                <a:gd name="T16" fmla="*/ 165 w 165"/>
                <a:gd name="T17" fmla="*/ 498 h 498"/>
                <a:gd name="T18" fmla="*/ 5 w 165"/>
                <a:gd name="T19" fmla="*/ 498 h 498"/>
                <a:gd name="T20" fmla="*/ 5 w 165"/>
                <a:gd name="T21" fmla="*/ 445 h 498"/>
                <a:gd name="T22" fmla="*/ 86 w 165"/>
                <a:gd name="T23" fmla="*/ 0 h 498"/>
                <a:gd name="T24" fmla="*/ 135 w 165"/>
                <a:gd name="T25" fmla="*/ 49 h 498"/>
                <a:gd name="T26" fmla="*/ 86 w 165"/>
                <a:gd name="T27" fmla="*/ 98 h 498"/>
                <a:gd name="T28" fmla="*/ 36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5" y="445"/>
                  </a:moveTo>
                  <a:cubicBezTo>
                    <a:pt x="49" y="445"/>
                    <a:pt x="49" y="445"/>
                    <a:pt x="49" y="445"/>
                  </a:cubicBezTo>
                  <a:cubicBezTo>
                    <a:pt x="50" y="219"/>
                    <a:pt x="50" y="219"/>
                    <a:pt x="50" y="219"/>
                  </a:cubicBezTo>
                  <a:cubicBezTo>
                    <a:pt x="0" y="219"/>
                    <a:pt x="0" y="219"/>
                    <a:pt x="0" y="219"/>
                  </a:cubicBezTo>
                  <a:cubicBezTo>
                    <a:pt x="0" y="166"/>
                    <a:pt x="0" y="166"/>
                    <a:pt x="0" y="166"/>
                  </a:cubicBezTo>
                  <a:cubicBezTo>
                    <a:pt x="121" y="166"/>
                    <a:pt x="121" y="166"/>
                    <a:pt x="121" y="166"/>
                  </a:cubicBezTo>
                  <a:cubicBezTo>
                    <a:pt x="120" y="445"/>
                    <a:pt x="120" y="445"/>
                    <a:pt x="120" y="445"/>
                  </a:cubicBezTo>
                  <a:cubicBezTo>
                    <a:pt x="165" y="445"/>
                    <a:pt x="165" y="445"/>
                    <a:pt x="165" y="445"/>
                  </a:cubicBezTo>
                  <a:cubicBezTo>
                    <a:pt x="165" y="498"/>
                    <a:pt x="165" y="498"/>
                    <a:pt x="165" y="498"/>
                  </a:cubicBezTo>
                  <a:cubicBezTo>
                    <a:pt x="5" y="498"/>
                    <a:pt x="5" y="498"/>
                    <a:pt x="5" y="498"/>
                  </a:cubicBezTo>
                  <a:lnTo>
                    <a:pt x="5" y="445"/>
                  </a:lnTo>
                  <a:close/>
                  <a:moveTo>
                    <a:pt x="86" y="0"/>
                  </a:moveTo>
                  <a:cubicBezTo>
                    <a:pt x="113" y="0"/>
                    <a:pt x="135" y="22"/>
                    <a:pt x="135" y="49"/>
                  </a:cubicBezTo>
                  <a:cubicBezTo>
                    <a:pt x="135" y="77"/>
                    <a:pt x="113" y="98"/>
                    <a:pt x="86" y="98"/>
                  </a:cubicBezTo>
                  <a:cubicBezTo>
                    <a:pt x="58" y="98"/>
                    <a:pt x="36" y="77"/>
                    <a:pt x="36" y="49"/>
                  </a:cubicBezTo>
                  <a:cubicBezTo>
                    <a:pt x="36" y="22"/>
                    <a:pt x="58"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5" name="Freeform 12"/>
            <p:cNvSpPr>
              <a:spLocks/>
            </p:cNvSpPr>
            <p:nvPr userDrawn="1"/>
          </p:nvSpPr>
          <p:spPr bwMode="auto">
            <a:xfrm>
              <a:off x="1164" y="689"/>
              <a:ext cx="161" cy="141"/>
            </a:xfrm>
            <a:custGeom>
              <a:avLst/>
              <a:gdLst>
                <a:gd name="T0" fmla="*/ 7 w 385"/>
                <a:gd name="T1" fmla="*/ 286 h 339"/>
                <a:gd name="T2" fmla="*/ 45 w 385"/>
                <a:gd name="T3" fmla="*/ 286 h 339"/>
                <a:gd name="T4" fmla="*/ 46 w 385"/>
                <a:gd name="T5" fmla="*/ 60 h 339"/>
                <a:gd name="T6" fmla="*/ 0 w 385"/>
                <a:gd name="T7" fmla="*/ 60 h 339"/>
                <a:gd name="T8" fmla="*/ 0 w 385"/>
                <a:gd name="T9" fmla="*/ 7 h 339"/>
                <a:gd name="T10" fmla="*/ 118 w 385"/>
                <a:gd name="T11" fmla="*/ 7 h 339"/>
                <a:gd name="T12" fmla="*/ 111 w 385"/>
                <a:gd name="T13" fmla="*/ 81 h 339"/>
                <a:gd name="T14" fmla="*/ 112 w 385"/>
                <a:gd name="T15" fmla="*/ 81 h 339"/>
                <a:gd name="T16" fmla="*/ 229 w 385"/>
                <a:gd name="T17" fmla="*/ 0 h 339"/>
                <a:gd name="T18" fmla="*/ 344 w 385"/>
                <a:gd name="T19" fmla="*/ 128 h 339"/>
                <a:gd name="T20" fmla="*/ 342 w 385"/>
                <a:gd name="T21" fmla="*/ 286 h 339"/>
                <a:gd name="T22" fmla="*/ 385 w 385"/>
                <a:gd name="T23" fmla="*/ 286 h 339"/>
                <a:gd name="T24" fmla="*/ 385 w 385"/>
                <a:gd name="T25" fmla="*/ 339 h 339"/>
                <a:gd name="T26" fmla="*/ 233 w 385"/>
                <a:gd name="T27" fmla="*/ 339 h 339"/>
                <a:gd name="T28" fmla="*/ 233 w 385"/>
                <a:gd name="T29" fmla="*/ 286 h 339"/>
                <a:gd name="T30" fmla="*/ 270 w 385"/>
                <a:gd name="T31" fmla="*/ 286 h 339"/>
                <a:gd name="T32" fmla="*/ 273 w 385"/>
                <a:gd name="T33" fmla="*/ 141 h 339"/>
                <a:gd name="T34" fmla="*/ 206 w 385"/>
                <a:gd name="T35" fmla="*/ 60 h 339"/>
                <a:gd name="T36" fmla="*/ 119 w 385"/>
                <a:gd name="T37" fmla="*/ 160 h 339"/>
                <a:gd name="T38" fmla="*/ 116 w 385"/>
                <a:gd name="T39" fmla="*/ 286 h 339"/>
                <a:gd name="T40" fmla="*/ 161 w 385"/>
                <a:gd name="T41" fmla="*/ 286 h 339"/>
                <a:gd name="T42" fmla="*/ 161 w 385"/>
                <a:gd name="T43" fmla="*/ 339 h 339"/>
                <a:gd name="T44" fmla="*/ 7 w 385"/>
                <a:gd name="T45" fmla="*/ 339 h 339"/>
                <a:gd name="T46" fmla="*/ 7 w 385"/>
                <a:gd name="T47" fmla="*/ 28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7" y="286"/>
                  </a:moveTo>
                  <a:cubicBezTo>
                    <a:pt x="45" y="286"/>
                    <a:pt x="45" y="286"/>
                    <a:pt x="45" y="286"/>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2" y="81"/>
                    <a:pt x="112" y="81"/>
                    <a:pt x="112" y="81"/>
                  </a:cubicBezTo>
                  <a:cubicBezTo>
                    <a:pt x="126" y="38"/>
                    <a:pt x="163" y="0"/>
                    <a:pt x="229" y="0"/>
                  </a:cubicBezTo>
                  <a:cubicBezTo>
                    <a:pt x="307" y="0"/>
                    <a:pt x="344" y="49"/>
                    <a:pt x="344" y="128"/>
                  </a:cubicBezTo>
                  <a:cubicBezTo>
                    <a:pt x="344" y="181"/>
                    <a:pt x="342" y="234"/>
                    <a:pt x="342" y="286"/>
                  </a:cubicBezTo>
                  <a:cubicBezTo>
                    <a:pt x="385" y="286"/>
                    <a:pt x="385" y="286"/>
                    <a:pt x="385" y="286"/>
                  </a:cubicBezTo>
                  <a:cubicBezTo>
                    <a:pt x="385" y="339"/>
                    <a:pt x="385" y="339"/>
                    <a:pt x="385" y="339"/>
                  </a:cubicBezTo>
                  <a:cubicBezTo>
                    <a:pt x="233" y="339"/>
                    <a:pt x="233" y="339"/>
                    <a:pt x="233" y="339"/>
                  </a:cubicBezTo>
                  <a:cubicBezTo>
                    <a:pt x="233" y="286"/>
                    <a:pt x="233" y="286"/>
                    <a:pt x="233" y="286"/>
                  </a:cubicBezTo>
                  <a:cubicBezTo>
                    <a:pt x="270" y="286"/>
                    <a:pt x="270" y="286"/>
                    <a:pt x="270" y="286"/>
                  </a:cubicBezTo>
                  <a:cubicBezTo>
                    <a:pt x="271" y="238"/>
                    <a:pt x="273" y="189"/>
                    <a:pt x="273" y="141"/>
                  </a:cubicBezTo>
                  <a:cubicBezTo>
                    <a:pt x="273" y="94"/>
                    <a:pt x="251" y="60"/>
                    <a:pt x="206" y="60"/>
                  </a:cubicBezTo>
                  <a:cubicBezTo>
                    <a:pt x="157" y="60"/>
                    <a:pt x="120" y="99"/>
                    <a:pt x="119" y="160"/>
                  </a:cubicBezTo>
                  <a:cubicBezTo>
                    <a:pt x="116" y="286"/>
                    <a:pt x="116" y="286"/>
                    <a:pt x="116" y="286"/>
                  </a:cubicBezTo>
                  <a:cubicBezTo>
                    <a:pt x="161" y="286"/>
                    <a:pt x="161" y="286"/>
                    <a:pt x="161" y="286"/>
                  </a:cubicBezTo>
                  <a:cubicBezTo>
                    <a:pt x="161" y="339"/>
                    <a:pt x="161" y="339"/>
                    <a:pt x="161" y="339"/>
                  </a:cubicBezTo>
                  <a:cubicBezTo>
                    <a:pt x="7" y="339"/>
                    <a:pt x="7" y="339"/>
                    <a:pt x="7" y="339"/>
                  </a:cubicBezTo>
                  <a:lnTo>
                    <a:pt x="7"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6" name="Freeform 13"/>
            <p:cNvSpPr>
              <a:spLocks noEditPoints="1"/>
            </p:cNvSpPr>
            <p:nvPr userDrawn="1"/>
          </p:nvSpPr>
          <p:spPr bwMode="auto">
            <a:xfrm>
              <a:off x="1330" y="689"/>
              <a:ext cx="140" cy="211"/>
            </a:xfrm>
            <a:custGeom>
              <a:avLst/>
              <a:gdLst>
                <a:gd name="T0" fmla="*/ 334 w 336"/>
                <a:gd name="T1" fmla="*/ 60 h 506"/>
                <a:gd name="T2" fmla="*/ 270 w 336"/>
                <a:gd name="T3" fmla="*/ 56 h 506"/>
                <a:gd name="T4" fmla="*/ 297 w 336"/>
                <a:gd name="T5" fmla="*/ 128 h 506"/>
                <a:gd name="T6" fmla="*/ 163 w 336"/>
                <a:gd name="T7" fmla="*/ 246 h 506"/>
                <a:gd name="T8" fmla="*/ 136 w 336"/>
                <a:gd name="T9" fmla="*/ 246 h 506"/>
                <a:gd name="T10" fmla="*/ 100 w 336"/>
                <a:gd name="T11" fmla="*/ 271 h 506"/>
                <a:gd name="T12" fmla="*/ 156 w 336"/>
                <a:gd name="T13" fmla="*/ 294 h 506"/>
                <a:gd name="T14" fmla="*/ 243 w 336"/>
                <a:gd name="T15" fmla="*/ 306 h 506"/>
                <a:gd name="T16" fmla="*/ 330 w 336"/>
                <a:gd name="T17" fmla="*/ 386 h 506"/>
                <a:gd name="T18" fmla="*/ 155 w 336"/>
                <a:gd name="T19" fmla="*/ 506 h 506"/>
                <a:gd name="T20" fmla="*/ 0 w 336"/>
                <a:gd name="T21" fmla="*/ 418 h 506"/>
                <a:gd name="T22" fmla="*/ 77 w 336"/>
                <a:gd name="T23" fmla="*/ 340 h 506"/>
                <a:gd name="T24" fmla="*/ 77 w 336"/>
                <a:gd name="T25" fmla="*/ 339 h 506"/>
                <a:gd name="T26" fmla="*/ 28 w 336"/>
                <a:gd name="T27" fmla="*/ 290 h 506"/>
                <a:gd name="T28" fmla="*/ 92 w 336"/>
                <a:gd name="T29" fmla="*/ 236 h 506"/>
                <a:gd name="T30" fmla="*/ 92 w 336"/>
                <a:gd name="T31" fmla="*/ 234 h 506"/>
                <a:gd name="T32" fmla="*/ 7 w 336"/>
                <a:gd name="T33" fmla="*/ 126 h 506"/>
                <a:gd name="T34" fmla="*/ 155 w 336"/>
                <a:gd name="T35" fmla="*/ 0 h 506"/>
                <a:gd name="T36" fmla="*/ 214 w 336"/>
                <a:gd name="T37" fmla="*/ 7 h 506"/>
                <a:gd name="T38" fmla="*/ 336 w 336"/>
                <a:gd name="T39" fmla="*/ 7 h 506"/>
                <a:gd name="T40" fmla="*/ 334 w 336"/>
                <a:gd name="T41" fmla="*/ 60 h 506"/>
                <a:gd name="T42" fmla="*/ 120 w 336"/>
                <a:gd name="T43" fmla="*/ 348 h 506"/>
                <a:gd name="T44" fmla="*/ 67 w 336"/>
                <a:gd name="T45" fmla="*/ 404 h 506"/>
                <a:gd name="T46" fmla="*/ 162 w 336"/>
                <a:gd name="T47" fmla="*/ 454 h 506"/>
                <a:gd name="T48" fmla="*/ 262 w 336"/>
                <a:gd name="T49" fmla="*/ 399 h 506"/>
                <a:gd name="T50" fmla="*/ 203 w 336"/>
                <a:gd name="T51" fmla="*/ 361 h 506"/>
                <a:gd name="T52" fmla="*/ 120 w 336"/>
                <a:gd name="T53" fmla="*/ 348 h 506"/>
                <a:gd name="T54" fmla="*/ 159 w 336"/>
                <a:gd name="T55" fmla="*/ 193 h 506"/>
                <a:gd name="T56" fmla="*/ 237 w 336"/>
                <a:gd name="T57" fmla="*/ 121 h 506"/>
                <a:gd name="T58" fmla="*/ 155 w 336"/>
                <a:gd name="T59" fmla="*/ 52 h 506"/>
                <a:gd name="T60" fmla="*/ 75 w 336"/>
                <a:gd name="T61" fmla="*/ 124 h 506"/>
                <a:gd name="T62" fmla="*/ 159 w 336"/>
                <a:gd name="T63" fmla="*/ 19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506">
                  <a:moveTo>
                    <a:pt x="334" y="60"/>
                  </a:moveTo>
                  <a:cubicBezTo>
                    <a:pt x="270" y="56"/>
                    <a:pt x="270" y="56"/>
                    <a:pt x="270" y="56"/>
                  </a:cubicBezTo>
                  <a:cubicBezTo>
                    <a:pt x="281" y="68"/>
                    <a:pt x="297" y="88"/>
                    <a:pt x="297" y="128"/>
                  </a:cubicBezTo>
                  <a:cubicBezTo>
                    <a:pt x="297" y="199"/>
                    <a:pt x="234" y="246"/>
                    <a:pt x="163" y="246"/>
                  </a:cubicBezTo>
                  <a:cubicBezTo>
                    <a:pt x="136" y="246"/>
                    <a:pt x="136" y="246"/>
                    <a:pt x="136" y="246"/>
                  </a:cubicBezTo>
                  <a:cubicBezTo>
                    <a:pt x="118" y="246"/>
                    <a:pt x="100" y="258"/>
                    <a:pt x="100" y="271"/>
                  </a:cubicBezTo>
                  <a:cubicBezTo>
                    <a:pt x="100" y="286"/>
                    <a:pt x="116" y="288"/>
                    <a:pt x="156" y="294"/>
                  </a:cubicBezTo>
                  <a:cubicBezTo>
                    <a:pt x="243" y="306"/>
                    <a:pt x="243" y="306"/>
                    <a:pt x="243" y="306"/>
                  </a:cubicBezTo>
                  <a:cubicBezTo>
                    <a:pt x="289" y="313"/>
                    <a:pt x="330" y="330"/>
                    <a:pt x="330" y="386"/>
                  </a:cubicBezTo>
                  <a:cubicBezTo>
                    <a:pt x="330" y="476"/>
                    <a:pt x="242" y="506"/>
                    <a:pt x="155" y="506"/>
                  </a:cubicBezTo>
                  <a:cubicBezTo>
                    <a:pt x="65" y="506"/>
                    <a:pt x="0" y="473"/>
                    <a:pt x="0" y="418"/>
                  </a:cubicBezTo>
                  <a:cubicBezTo>
                    <a:pt x="0" y="374"/>
                    <a:pt x="35" y="346"/>
                    <a:pt x="77" y="340"/>
                  </a:cubicBezTo>
                  <a:cubicBezTo>
                    <a:pt x="77" y="339"/>
                    <a:pt x="77" y="339"/>
                    <a:pt x="77" y="339"/>
                  </a:cubicBezTo>
                  <a:cubicBezTo>
                    <a:pt x="52" y="334"/>
                    <a:pt x="28" y="320"/>
                    <a:pt x="28" y="290"/>
                  </a:cubicBezTo>
                  <a:cubicBezTo>
                    <a:pt x="28" y="255"/>
                    <a:pt x="64" y="240"/>
                    <a:pt x="92" y="236"/>
                  </a:cubicBezTo>
                  <a:cubicBezTo>
                    <a:pt x="92" y="234"/>
                    <a:pt x="92" y="234"/>
                    <a:pt x="92" y="234"/>
                  </a:cubicBezTo>
                  <a:cubicBezTo>
                    <a:pt x="55" y="224"/>
                    <a:pt x="7" y="197"/>
                    <a:pt x="7" y="126"/>
                  </a:cubicBezTo>
                  <a:cubicBezTo>
                    <a:pt x="7" y="54"/>
                    <a:pt x="61" y="0"/>
                    <a:pt x="155" y="0"/>
                  </a:cubicBezTo>
                  <a:cubicBezTo>
                    <a:pt x="178" y="0"/>
                    <a:pt x="200" y="4"/>
                    <a:pt x="214" y="7"/>
                  </a:cubicBezTo>
                  <a:cubicBezTo>
                    <a:pt x="336" y="7"/>
                    <a:pt x="336" y="7"/>
                    <a:pt x="336" y="7"/>
                  </a:cubicBezTo>
                  <a:lnTo>
                    <a:pt x="334" y="60"/>
                  </a:lnTo>
                  <a:close/>
                  <a:moveTo>
                    <a:pt x="120" y="348"/>
                  </a:moveTo>
                  <a:cubicBezTo>
                    <a:pt x="88" y="362"/>
                    <a:pt x="67" y="378"/>
                    <a:pt x="67" y="404"/>
                  </a:cubicBezTo>
                  <a:cubicBezTo>
                    <a:pt x="67" y="442"/>
                    <a:pt x="108" y="454"/>
                    <a:pt x="162" y="454"/>
                  </a:cubicBezTo>
                  <a:cubicBezTo>
                    <a:pt x="210" y="454"/>
                    <a:pt x="262" y="441"/>
                    <a:pt x="262" y="399"/>
                  </a:cubicBezTo>
                  <a:cubicBezTo>
                    <a:pt x="262" y="375"/>
                    <a:pt x="243" y="367"/>
                    <a:pt x="203" y="361"/>
                  </a:cubicBezTo>
                  <a:lnTo>
                    <a:pt x="120" y="348"/>
                  </a:lnTo>
                  <a:close/>
                  <a:moveTo>
                    <a:pt x="159" y="193"/>
                  </a:moveTo>
                  <a:cubicBezTo>
                    <a:pt x="209" y="193"/>
                    <a:pt x="237" y="165"/>
                    <a:pt x="237" y="121"/>
                  </a:cubicBezTo>
                  <a:cubicBezTo>
                    <a:pt x="237" y="77"/>
                    <a:pt x="207" y="52"/>
                    <a:pt x="155" y="52"/>
                  </a:cubicBezTo>
                  <a:cubicBezTo>
                    <a:pt x="106" y="52"/>
                    <a:pt x="75" y="81"/>
                    <a:pt x="75" y="124"/>
                  </a:cubicBezTo>
                  <a:cubicBezTo>
                    <a:pt x="75" y="172"/>
                    <a:pt x="106" y="193"/>
                    <a:pt x="159" y="1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14"/>
            <p:cNvSpPr>
              <a:spLocks/>
            </p:cNvSpPr>
            <p:nvPr userDrawn="1"/>
          </p:nvSpPr>
          <p:spPr bwMode="auto">
            <a:xfrm>
              <a:off x="1538" y="692"/>
              <a:ext cx="152" cy="208"/>
            </a:xfrm>
            <a:custGeom>
              <a:avLst/>
              <a:gdLst>
                <a:gd name="T0" fmla="*/ 0 w 365"/>
                <a:gd name="T1" fmla="*/ 0 h 499"/>
                <a:gd name="T2" fmla="*/ 152 w 365"/>
                <a:gd name="T3" fmla="*/ 0 h 499"/>
                <a:gd name="T4" fmla="*/ 152 w 365"/>
                <a:gd name="T5" fmla="*/ 53 h 499"/>
                <a:gd name="T6" fmla="*/ 115 w 365"/>
                <a:gd name="T7" fmla="*/ 53 h 499"/>
                <a:gd name="T8" fmla="*/ 179 w 365"/>
                <a:gd name="T9" fmla="*/ 223 h 499"/>
                <a:gd name="T10" fmla="*/ 193 w 365"/>
                <a:gd name="T11" fmla="*/ 272 h 499"/>
                <a:gd name="T12" fmla="*/ 195 w 365"/>
                <a:gd name="T13" fmla="*/ 272 h 499"/>
                <a:gd name="T14" fmla="*/ 209 w 365"/>
                <a:gd name="T15" fmla="*/ 223 h 499"/>
                <a:gd name="T16" fmla="*/ 268 w 365"/>
                <a:gd name="T17" fmla="*/ 53 h 499"/>
                <a:gd name="T18" fmla="*/ 224 w 365"/>
                <a:gd name="T19" fmla="*/ 53 h 499"/>
                <a:gd name="T20" fmla="*/ 224 w 365"/>
                <a:gd name="T21" fmla="*/ 0 h 499"/>
                <a:gd name="T22" fmla="*/ 365 w 365"/>
                <a:gd name="T23" fmla="*/ 0 h 499"/>
                <a:gd name="T24" fmla="*/ 365 w 365"/>
                <a:gd name="T25" fmla="*/ 53 h 499"/>
                <a:gd name="T26" fmla="*/ 331 w 365"/>
                <a:gd name="T27" fmla="*/ 53 h 499"/>
                <a:gd name="T28" fmla="*/ 231 w 365"/>
                <a:gd name="T29" fmla="*/ 330 h 499"/>
                <a:gd name="T30" fmla="*/ 179 w 365"/>
                <a:gd name="T31" fmla="*/ 446 h 499"/>
                <a:gd name="T32" fmla="*/ 65 w 365"/>
                <a:gd name="T33" fmla="*/ 499 h 499"/>
                <a:gd name="T34" fmla="*/ 19 w 365"/>
                <a:gd name="T35" fmla="*/ 492 h 499"/>
                <a:gd name="T36" fmla="*/ 19 w 365"/>
                <a:gd name="T37" fmla="*/ 436 h 499"/>
                <a:gd name="T38" fmla="*/ 66 w 365"/>
                <a:gd name="T39" fmla="*/ 443 h 499"/>
                <a:gd name="T40" fmla="*/ 156 w 365"/>
                <a:gd name="T41" fmla="*/ 357 h 499"/>
                <a:gd name="T42" fmla="*/ 158 w 365"/>
                <a:gd name="T43" fmla="*/ 350 h 499"/>
                <a:gd name="T44" fmla="*/ 36 w 365"/>
                <a:gd name="T45" fmla="*/ 53 h 499"/>
                <a:gd name="T46" fmla="*/ 0 w 365"/>
                <a:gd name="T47" fmla="*/ 53 h 499"/>
                <a:gd name="T48" fmla="*/ 0 w 365"/>
                <a:gd name="T4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5" h="499">
                  <a:moveTo>
                    <a:pt x="0" y="0"/>
                  </a:moveTo>
                  <a:cubicBezTo>
                    <a:pt x="152" y="0"/>
                    <a:pt x="152" y="0"/>
                    <a:pt x="152" y="0"/>
                  </a:cubicBezTo>
                  <a:cubicBezTo>
                    <a:pt x="152" y="53"/>
                    <a:pt x="152" y="53"/>
                    <a:pt x="152" y="53"/>
                  </a:cubicBezTo>
                  <a:cubicBezTo>
                    <a:pt x="115" y="53"/>
                    <a:pt x="115" y="53"/>
                    <a:pt x="115" y="53"/>
                  </a:cubicBezTo>
                  <a:cubicBezTo>
                    <a:pt x="179" y="223"/>
                    <a:pt x="179" y="223"/>
                    <a:pt x="179" y="223"/>
                  </a:cubicBezTo>
                  <a:cubicBezTo>
                    <a:pt x="185" y="239"/>
                    <a:pt x="189" y="258"/>
                    <a:pt x="193" y="272"/>
                  </a:cubicBezTo>
                  <a:cubicBezTo>
                    <a:pt x="195" y="272"/>
                    <a:pt x="195" y="272"/>
                    <a:pt x="195" y="272"/>
                  </a:cubicBezTo>
                  <a:cubicBezTo>
                    <a:pt x="198" y="258"/>
                    <a:pt x="203" y="239"/>
                    <a:pt x="209" y="223"/>
                  </a:cubicBezTo>
                  <a:cubicBezTo>
                    <a:pt x="268" y="53"/>
                    <a:pt x="268" y="53"/>
                    <a:pt x="268" y="53"/>
                  </a:cubicBezTo>
                  <a:cubicBezTo>
                    <a:pt x="224" y="53"/>
                    <a:pt x="224" y="53"/>
                    <a:pt x="224" y="53"/>
                  </a:cubicBezTo>
                  <a:cubicBezTo>
                    <a:pt x="224" y="0"/>
                    <a:pt x="224" y="0"/>
                    <a:pt x="224" y="0"/>
                  </a:cubicBezTo>
                  <a:cubicBezTo>
                    <a:pt x="365" y="0"/>
                    <a:pt x="365" y="0"/>
                    <a:pt x="365" y="0"/>
                  </a:cubicBezTo>
                  <a:cubicBezTo>
                    <a:pt x="365" y="53"/>
                    <a:pt x="365" y="53"/>
                    <a:pt x="365" y="53"/>
                  </a:cubicBezTo>
                  <a:cubicBezTo>
                    <a:pt x="331" y="53"/>
                    <a:pt x="331" y="53"/>
                    <a:pt x="331" y="53"/>
                  </a:cubicBezTo>
                  <a:cubicBezTo>
                    <a:pt x="231" y="330"/>
                    <a:pt x="231" y="330"/>
                    <a:pt x="231" y="330"/>
                  </a:cubicBezTo>
                  <a:cubicBezTo>
                    <a:pt x="220" y="360"/>
                    <a:pt x="198" y="422"/>
                    <a:pt x="179" y="446"/>
                  </a:cubicBezTo>
                  <a:cubicBezTo>
                    <a:pt x="149" y="485"/>
                    <a:pt x="107" y="499"/>
                    <a:pt x="65" y="499"/>
                  </a:cubicBezTo>
                  <a:cubicBezTo>
                    <a:pt x="47" y="499"/>
                    <a:pt x="30" y="496"/>
                    <a:pt x="19" y="492"/>
                  </a:cubicBezTo>
                  <a:cubicBezTo>
                    <a:pt x="19" y="436"/>
                    <a:pt x="19" y="436"/>
                    <a:pt x="19" y="436"/>
                  </a:cubicBezTo>
                  <a:cubicBezTo>
                    <a:pt x="30" y="441"/>
                    <a:pt x="51" y="443"/>
                    <a:pt x="66" y="443"/>
                  </a:cubicBezTo>
                  <a:cubicBezTo>
                    <a:pt x="98" y="443"/>
                    <a:pt x="128" y="430"/>
                    <a:pt x="156" y="357"/>
                  </a:cubicBezTo>
                  <a:cubicBezTo>
                    <a:pt x="158" y="350"/>
                    <a:pt x="158" y="350"/>
                    <a:pt x="158" y="350"/>
                  </a:cubicBezTo>
                  <a:cubicBezTo>
                    <a:pt x="36" y="53"/>
                    <a:pt x="36" y="53"/>
                    <a:pt x="36"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8" name="Freeform 15"/>
            <p:cNvSpPr>
              <a:spLocks noEditPoints="1"/>
            </p:cNvSpPr>
            <p:nvPr userDrawn="1"/>
          </p:nvSpPr>
          <p:spPr bwMode="auto">
            <a:xfrm>
              <a:off x="168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9" name="Freeform 16"/>
            <p:cNvSpPr>
              <a:spLocks/>
            </p:cNvSpPr>
            <p:nvPr userDrawn="1"/>
          </p:nvSpPr>
          <p:spPr bwMode="auto">
            <a:xfrm>
              <a:off x="1835" y="692"/>
              <a:ext cx="158" cy="141"/>
            </a:xfrm>
            <a:custGeom>
              <a:avLst/>
              <a:gdLst>
                <a:gd name="T0" fmla="*/ 0 w 379"/>
                <a:gd name="T1" fmla="*/ 0 h 339"/>
                <a:gd name="T2" fmla="*/ 115 w 379"/>
                <a:gd name="T3" fmla="*/ 0 h 339"/>
                <a:gd name="T4" fmla="*/ 113 w 379"/>
                <a:gd name="T5" fmla="*/ 199 h 339"/>
                <a:gd name="T6" fmla="*/ 178 w 379"/>
                <a:gd name="T7" fmla="*/ 279 h 339"/>
                <a:gd name="T8" fmla="*/ 263 w 379"/>
                <a:gd name="T9" fmla="*/ 179 h 339"/>
                <a:gd name="T10" fmla="*/ 264 w 379"/>
                <a:gd name="T11" fmla="*/ 53 h 339"/>
                <a:gd name="T12" fmla="*/ 221 w 379"/>
                <a:gd name="T13" fmla="*/ 53 h 339"/>
                <a:gd name="T14" fmla="*/ 221 w 379"/>
                <a:gd name="T15" fmla="*/ 0 h 339"/>
                <a:gd name="T16" fmla="*/ 336 w 379"/>
                <a:gd name="T17" fmla="*/ 0 h 339"/>
                <a:gd name="T18" fmla="*/ 334 w 379"/>
                <a:gd name="T19" fmla="*/ 279 h 339"/>
                <a:gd name="T20" fmla="*/ 379 w 379"/>
                <a:gd name="T21" fmla="*/ 279 h 339"/>
                <a:gd name="T22" fmla="*/ 379 w 379"/>
                <a:gd name="T23" fmla="*/ 332 h 339"/>
                <a:gd name="T24" fmla="*/ 264 w 379"/>
                <a:gd name="T25" fmla="*/ 332 h 339"/>
                <a:gd name="T26" fmla="*/ 271 w 379"/>
                <a:gd name="T27" fmla="*/ 258 h 339"/>
                <a:gd name="T28" fmla="*/ 270 w 379"/>
                <a:gd name="T29" fmla="*/ 258 h 339"/>
                <a:gd name="T30" fmla="*/ 154 w 379"/>
                <a:gd name="T31" fmla="*/ 339 h 339"/>
                <a:gd name="T32" fmla="*/ 41 w 379"/>
                <a:gd name="T33" fmla="*/ 213 h 339"/>
                <a:gd name="T34" fmla="*/ 44 w 379"/>
                <a:gd name="T35" fmla="*/ 53 h 339"/>
                <a:gd name="T36" fmla="*/ 0 w 379"/>
                <a:gd name="T37" fmla="*/ 53 h 339"/>
                <a:gd name="T38" fmla="*/ 0 w 37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339">
                  <a:moveTo>
                    <a:pt x="0" y="0"/>
                  </a:moveTo>
                  <a:cubicBezTo>
                    <a:pt x="115" y="0"/>
                    <a:pt x="115" y="0"/>
                    <a:pt x="115" y="0"/>
                  </a:cubicBezTo>
                  <a:cubicBezTo>
                    <a:pt x="114" y="66"/>
                    <a:pt x="113" y="132"/>
                    <a:pt x="113" y="199"/>
                  </a:cubicBezTo>
                  <a:cubicBezTo>
                    <a:pt x="113" y="245"/>
                    <a:pt x="134" y="279"/>
                    <a:pt x="178" y="279"/>
                  </a:cubicBezTo>
                  <a:cubicBezTo>
                    <a:pt x="225" y="279"/>
                    <a:pt x="263" y="241"/>
                    <a:pt x="263" y="179"/>
                  </a:cubicBezTo>
                  <a:cubicBezTo>
                    <a:pt x="264" y="53"/>
                    <a:pt x="264" y="53"/>
                    <a:pt x="264" y="53"/>
                  </a:cubicBezTo>
                  <a:cubicBezTo>
                    <a:pt x="221" y="53"/>
                    <a:pt x="221" y="53"/>
                    <a:pt x="221" y="53"/>
                  </a:cubicBezTo>
                  <a:cubicBezTo>
                    <a:pt x="221" y="0"/>
                    <a:pt x="221" y="0"/>
                    <a:pt x="221" y="0"/>
                  </a:cubicBezTo>
                  <a:cubicBezTo>
                    <a:pt x="336" y="0"/>
                    <a:pt x="336" y="0"/>
                    <a:pt x="336" y="0"/>
                  </a:cubicBezTo>
                  <a:cubicBezTo>
                    <a:pt x="334" y="279"/>
                    <a:pt x="334" y="279"/>
                    <a:pt x="334" y="279"/>
                  </a:cubicBezTo>
                  <a:cubicBezTo>
                    <a:pt x="379" y="279"/>
                    <a:pt x="379" y="279"/>
                    <a:pt x="379" y="279"/>
                  </a:cubicBezTo>
                  <a:cubicBezTo>
                    <a:pt x="379" y="332"/>
                    <a:pt x="379" y="332"/>
                    <a:pt x="379" y="332"/>
                  </a:cubicBezTo>
                  <a:cubicBezTo>
                    <a:pt x="264" y="332"/>
                    <a:pt x="264" y="332"/>
                    <a:pt x="264" y="332"/>
                  </a:cubicBezTo>
                  <a:cubicBezTo>
                    <a:pt x="264" y="309"/>
                    <a:pt x="266" y="286"/>
                    <a:pt x="271" y="258"/>
                  </a:cubicBezTo>
                  <a:cubicBezTo>
                    <a:pt x="270" y="258"/>
                    <a:pt x="270" y="258"/>
                    <a:pt x="270" y="258"/>
                  </a:cubicBezTo>
                  <a:cubicBezTo>
                    <a:pt x="256" y="308"/>
                    <a:pt x="206" y="339"/>
                    <a:pt x="154" y="339"/>
                  </a:cubicBezTo>
                  <a:cubicBezTo>
                    <a:pt x="83" y="339"/>
                    <a:pt x="41" y="290"/>
                    <a:pt x="41" y="213"/>
                  </a:cubicBezTo>
                  <a:cubicBezTo>
                    <a:pt x="41" y="158"/>
                    <a:pt x="42" y="106"/>
                    <a:pt x="44"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0" name="Freeform 17"/>
            <p:cNvSpPr>
              <a:spLocks/>
            </p:cNvSpPr>
            <p:nvPr userDrawn="1"/>
          </p:nvSpPr>
          <p:spPr bwMode="auto">
            <a:xfrm>
              <a:off x="2002" y="689"/>
              <a:ext cx="106" cy="141"/>
            </a:xfrm>
            <a:custGeom>
              <a:avLst/>
              <a:gdLst>
                <a:gd name="T0" fmla="*/ 9 w 253"/>
                <a:gd name="T1" fmla="*/ 285 h 338"/>
                <a:gd name="T2" fmla="*/ 49 w 253"/>
                <a:gd name="T3" fmla="*/ 285 h 338"/>
                <a:gd name="T4" fmla="*/ 51 w 253"/>
                <a:gd name="T5" fmla="*/ 59 h 338"/>
                <a:gd name="T6" fmla="*/ 0 w 253"/>
                <a:gd name="T7" fmla="*/ 59 h 338"/>
                <a:gd name="T8" fmla="*/ 0 w 253"/>
                <a:gd name="T9" fmla="*/ 6 h 338"/>
                <a:gd name="T10" fmla="*/ 118 w 253"/>
                <a:gd name="T11" fmla="*/ 6 h 338"/>
                <a:gd name="T12" fmla="*/ 114 w 253"/>
                <a:gd name="T13" fmla="*/ 98 h 338"/>
                <a:gd name="T14" fmla="*/ 116 w 253"/>
                <a:gd name="T15" fmla="*/ 99 h 338"/>
                <a:gd name="T16" fmla="*/ 212 w 253"/>
                <a:gd name="T17" fmla="*/ 0 h 338"/>
                <a:gd name="T18" fmla="*/ 253 w 253"/>
                <a:gd name="T19" fmla="*/ 6 h 338"/>
                <a:gd name="T20" fmla="*/ 245 w 253"/>
                <a:gd name="T21" fmla="*/ 69 h 338"/>
                <a:gd name="T22" fmla="*/ 212 w 253"/>
                <a:gd name="T23" fmla="*/ 64 h 338"/>
                <a:gd name="T24" fmla="*/ 122 w 253"/>
                <a:gd name="T25" fmla="*/ 182 h 338"/>
                <a:gd name="T26" fmla="*/ 121 w 253"/>
                <a:gd name="T27" fmla="*/ 285 h 338"/>
                <a:gd name="T28" fmla="*/ 169 w 253"/>
                <a:gd name="T29" fmla="*/ 285 h 338"/>
                <a:gd name="T30" fmla="*/ 169 w 253"/>
                <a:gd name="T31" fmla="*/ 338 h 338"/>
                <a:gd name="T32" fmla="*/ 9 w 253"/>
                <a:gd name="T33" fmla="*/ 338 h 338"/>
                <a:gd name="T34" fmla="*/ 9 w 253"/>
                <a:gd name="T35" fmla="*/ 28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38">
                  <a:moveTo>
                    <a:pt x="9" y="285"/>
                  </a:moveTo>
                  <a:cubicBezTo>
                    <a:pt x="49" y="285"/>
                    <a:pt x="49" y="285"/>
                    <a:pt x="49" y="285"/>
                  </a:cubicBezTo>
                  <a:cubicBezTo>
                    <a:pt x="51" y="59"/>
                    <a:pt x="51" y="59"/>
                    <a:pt x="51" y="59"/>
                  </a:cubicBezTo>
                  <a:cubicBezTo>
                    <a:pt x="0" y="59"/>
                    <a:pt x="0" y="59"/>
                    <a:pt x="0" y="59"/>
                  </a:cubicBezTo>
                  <a:cubicBezTo>
                    <a:pt x="0" y="6"/>
                    <a:pt x="0" y="6"/>
                    <a:pt x="0" y="6"/>
                  </a:cubicBezTo>
                  <a:cubicBezTo>
                    <a:pt x="118" y="6"/>
                    <a:pt x="118" y="6"/>
                    <a:pt x="118" y="6"/>
                  </a:cubicBezTo>
                  <a:cubicBezTo>
                    <a:pt x="118" y="31"/>
                    <a:pt x="118" y="65"/>
                    <a:pt x="114" y="98"/>
                  </a:cubicBezTo>
                  <a:cubicBezTo>
                    <a:pt x="116" y="99"/>
                    <a:pt x="116" y="99"/>
                    <a:pt x="116" y="99"/>
                  </a:cubicBezTo>
                  <a:cubicBezTo>
                    <a:pt x="128" y="37"/>
                    <a:pt x="165" y="0"/>
                    <a:pt x="212" y="0"/>
                  </a:cubicBezTo>
                  <a:cubicBezTo>
                    <a:pt x="230" y="0"/>
                    <a:pt x="246" y="3"/>
                    <a:pt x="253" y="6"/>
                  </a:cubicBezTo>
                  <a:cubicBezTo>
                    <a:pt x="245" y="69"/>
                    <a:pt x="245" y="69"/>
                    <a:pt x="245" y="69"/>
                  </a:cubicBezTo>
                  <a:cubicBezTo>
                    <a:pt x="236" y="66"/>
                    <a:pt x="227" y="64"/>
                    <a:pt x="212" y="64"/>
                  </a:cubicBezTo>
                  <a:cubicBezTo>
                    <a:pt x="149" y="64"/>
                    <a:pt x="123" y="124"/>
                    <a:pt x="122" y="182"/>
                  </a:cubicBezTo>
                  <a:cubicBezTo>
                    <a:pt x="121" y="285"/>
                    <a:pt x="121" y="285"/>
                    <a:pt x="121" y="285"/>
                  </a:cubicBezTo>
                  <a:cubicBezTo>
                    <a:pt x="169" y="285"/>
                    <a:pt x="169" y="285"/>
                    <a:pt x="169" y="285"/>
                  </a:cubicBezTo>
                  <a:cubicBezTo>
                    <a:pt x="169" y="338"/>
                    <a:pt x="169" y="338"/>
                    <a:pt x="169" y="338"/>
                  </a:cubicBezTo>
                  <a:cubicBezTo>
                    <a:pt x="9" y="338"/>
                    <a:pt x="9" y="338"/>
                    <a:pt x="9" y="338"/>
                  </a:cubicBezTo>
                  <a:lnTo>
                    <a:pt x="9" y="2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18"/>
            <p:cNvSpPr>
              <a:spLocks noEditPoints="1"/>
            </p:cNvSpPr>
            <p:nvPr userDrawn="1"/>
          </p:nvSpPr>
          <p:spPr bwMode="auto">
            <a:xfrm>
              <a:off x="398" y="954"/>
              <a:ext cx="149" cy="208"/>
            </a:xfrm>
            <a:custGeom>
              <a:avLst/>
              <a:gdLst>
                <a:gd name="T0" fmla="*/ 0 w 358"/>
                <a:gd name="T1" fmla="*/ 7 h 499"/>
                <a:gd name="T2" fmla="*/ 114 w 358"/>
                <a:gd name="T3" fmla="*/ 7 h 499"/>
                <a:gd name="T4" fmla="*/ 108 w 358"/>
                <a:gd name="T5" fmla="*/ 75 h 499"/>
                <a:gd name="T6" fmla="*/ 109 w 358"/>
                <a:gd name="T7" fmla="*/ 75 h 499"/>
                <a:gd name="T8" fmla="*/ 219 w 358"/>
                <a:gd name="T9" fmla="*/ 0 h 499"/>
                <a:gd name="T10" fmla="*/ 358 w 358"/>
                <a:gd name="T11" fmla="*/ 157 h 499"/>
                <a:gd name="T12" fmla="*/ 180 w 358"/>
                <a:gd name="T13" fmla="*/ 346 h 499"/>
                <a:gd name="T14" fmla="*/ 114 w 358"/>
                <a:gd name="T15" fmla="*/ 336 h 499"/>
                <a:gd name="T16" fmla="*/ 113 w 358"/>
                <a:gd name="T17" fmla="*/ 446 h 499"/>
                <a:gd name="T18" fmla="*/ 166 w 358"/>
                <a:gd name="T19" fmla="*/ 446 h 499"/>
                <a:gd name="T20" fmla="*/ 166 w 358"/>
                <a:gd name="T21" fmla="*/ 499 h 499"/>
                <a:gd name="T22" fmla="*/ 7 w 358"/>
                <a:gd name="T23" fmla="*/ 499 h 499"/>
                <a:gd name="T24" fmla="*/ 7 w 358"/>
                <a:gd name="T25" fmla="*/ 446 h 499"/>
                <a:gd name="T26" fmla="*/ 44 w 358"/>
                <a:gd name="T27" fmla="*/ 446 h 499"/>
                <a:gd name="T28" fmla="*/ 47 w 358"/>
                <a:gd name="T29" fmla="*/ 60 h 499"/>
                <a:gd name="T30" fmla="*/ 0 w 358"/>
                <a:gd name="T31" fmla="*/ 60 h 499"/>
                <a:gd name="T32" fmla="*/ 0 w 358"/>
                <a:gd name="T33" fmla="*/ 7 h 499"/>
                <a:gd name="T34" fmla="*/ 117 w 358"/>
                <a:gd name="T35" fmla="*/ 276 h 499"/>
                <a:gd name="T36" fmla="*/ 180 w 358"/>
                <a:gd name="T37" fmla="*/ 290 h 499"/>
                <a:gd name="T38" fmla="*/ 283 w 358"/>
                <a:gd name="T39" fmla="*/ 168 h 499"/>
                <a:gd name="T40" fmla="*/ 203 w 358"/>
                <a:gd name="T41" fmla="*/ 60 h 499"/>
                <a:gd name="T42" fmla="*/ 117 w 358"/>
                <a:gd name="T43" fmla="*/ 184 h 499"/>
                <a:gd name="T44" fmla="*/ 117 w 358"/>
                <a:gd name="T45" fmla="*/ 27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499">
                  <a:moveTo>
                    <a:pt x="0" y="7"/>
                  </a:moveTo>
                  <a:cubicBezTo>
                    <a:pt x="114" y="7"/>
                    <a:pt x="114" y="7"/>
                    <a:pt x="114" y="7"/>
                  </a:cubicBezTo>
                  <a:cubicBezTo>
                    <a:pt x="114" y="31"/>
                    <a:pt x="111" y="56"/>
                    <a:pt x="108" y="75"/>
                  </a:cubicBezTo>
                  <a:cubicBezTo>
                    <a:pt x="109" y="75"/>
                    <a:pt x="109" y="75"/>
                    <a:pt x="109" y="75"/>
                  </a:cubicBezTo>
                  <a:cubicBezTo>
                    <a:pt x="126" y="30"/>
                    <a:pt x="162" y="0"/>
                    <a:pt x="219" y="0"/>
                  </a:cubicBezTo>
                  <a:cubicBezTo>
                    <a:pt x="299" y="0"/>
                    <a:pt x="358" y="58"/>
                    <a:pt x="358" y="157"/>
                  </a:cubicBezTo>
                  <a:cubicBezTo>
                    <a:pt x="358" y="267"/>
                    <a:pt x="293" y="346"/>
                    <a:pt x="180" y="346"/>
                  </a:cubicBezTo>
                  <a:cubicBezTo>
                    <a:pt x="156" y="346"/>
                    <a:pt x="134" y="343"/>
                    <a:pt x="114" y="336"/>
                  </a:cubicBezTo>
                  <a:cubicBezTo>
                    <a:pt x="113" y="446"/>
                    <a:pt x="113" y="446"/>
                    <a:pt x="113" y="446"/>
                  </a:cubicBezTo>
                  <a:cubicBezTo>
                    <a:pt x="166" y="446"/>
                    <a:pt x="166" y="446"/>
                    <a:pt x="166" y="446"/>
                  </a:cubicBezTo>
                  <a:cubicBezTo>
                    <a:pt x="166" y="499"/>
                    <a:pt x="166" y="499"/>
                    <a:pt x="166" y="499"/>
                  </a:cubicBezTo>
                  <a:cubicBezTo>
                    <a:pt x="7" y="499"/>
                    <a:pt x="7" y="499"/>
                    <a:pt x="7" y="499"/>
                  </a:cubicBezTo>
                  <a:cubicBezTo>
                    <a:pt x="7" y="446"/>
                    <a:pt x="7" y="446"/>
                    <a:pt x="7" y="446"/>
                  </a:cubicBezTo>
                  <a:cubicBezTo>
                    <a:pt x="44" y="446"/>
                    <a:pt x="44" y="446"/>
                    <a:pt x="44" y="446"/>
                  </a:cubicBezTo>
                  <a:cubicBezTo>
                    <a:pt x="47" y="60"/>
                    <a:pt x="47" y="60"/>
                    <a:pt x="47" y="60"/>
                  </a:cubicBezTo>
                  <a:cubicBezTo>
                    <a:pt x="0" y="60"/>
                    <a:pt x="0" y="60"/>
                    <a:pt x="0" y="60"/>
                  </a:cubicBezTo>
                  <a:lnTo>
                    <a:pt x="0" y="7"/>
                  </a:lnTo>
                  <a:close/>
                  <a:moveTo>
                    <a:pt x="117" y="276"/>
                  </a:moveTo>
                  <a:cubicBezTo>
                    <a:pt x="131" y="285"/>
                    <a:pt x="154" y="290"/>
                    <a:pt x="180" y="290"/>
                  </a:cubicBezTo>
                  <a:cubicBezTo>
                    <a:pt x="246" y="290"/>
                    <a:pt x="283" y="233"/>
                    <a:pt x="283" y="168"/>
                  </a:cubicBezTo>
                  <a:cubicBezTo>
                    <a:pt x="283" y="106"/>
                    <a:pt x="256" y="60"/>
                    <a:pt x="203" y="60"/>
                  </a:cubicBezTo>
                  <a:cubicBezTo>
                    <a:pt x="145" y="60"/>
                    <a:pt x="117" y="107"/>
                    <a:pt x="117" y="184"/>
                  </a:cubicBezTo>
                  <a:lnTo>
                    <a:pt x="117"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19"/>
            <p:cNvSpPr>
              <a:spLocks noEditPoints="1"/>
            </p:cNvSpPr>
            <p:nvPr userDrawn="1"/>
          </p:nvSpPr>
          <p:spPr bwMode="auto">
            <a:xfrm>
              <a:off x="561"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4 w 312"/>
                <a:gd name="T17" fmla="*/ 265 h 346"/>
                <a:gd name="T18" fmla="*/ 291 w 312"/>
                <a:gd name="T19" fmla="*/ 323 h 346"/>
                <a:gd name="T20" fmla="*/ 236 w 312"/>
                <a:gd name="T21" fmla="*/ 136 h 346"/>
                <a:gd name="T22" fmla="*/ 236 w 312"/>
                <a:gd name="T23" fmla="*/ 130 h 346"/>
                <a:gd name="T24" fmla="*/ 158 w 312"/>
                <a:gd name="T25" fmla="*/ 52 h 346"/>
                <a:gd name="T26" fmla="*/ 75 w 312"/>
                <a:gd name="T27" fmla="*/ 136 h 346"/>
                <a:gd name="T28" fmla="*/ 236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4" y="346"/>
                    <a:pt x="0" y="278"/>
                    <a:pt x="0" y="174"/>
                  </a:cubicBezTo>
                  <a:cubicBezTo>
                    <a:pt x="0" y="76"/>
                    <a:pt x="55" y="0"/>
                    <a:pt x="162" y="0"/>
                  </a:cubicBezTo>
                  <a:cubicBezTo>
                    <a:pt x="261" y="0"/>
                    <a:pt x="312" y="72"/>
                    <a:pt x="312" y="175"/>
                  </a:cubicBezTo>
                  <a:cubicBezTo>
                    <a:pt x="312" y="185"/>
                    <a:pt x="312" y="185"/>
                    <a:pt x="312" y="185"/>
                  </a:cubicBezTo>
                  <a:cubicBezTo>
                    <a:pt x="75" y="185"/>
                    <a:pt x="75" y="185"/>
                    <a:pt x="75" y="185"/>
                  </a:cubicBezTo>
                  <a:cubicBezTo>
                    <a:pt x="75" y="249"/>
                    <a:pt x="122" y="290"/>
                    <a:pt x="188" y="290"/>
                  </a:cubicBezTo>
                  <a:cubicBezTo>
                    <a:pt x="229" y="290"/>
                    <a:pt x="266" y="279"/>
                    <a:pt x="294" y="265"/>
                  </a:cubicBezTo>
                  <a:lnTo>
                    <a:pt x="291" y="323"/>
                  </a:lnTo>
                  <a:close/>
                  <a:moveTo>
                    <a:pt x="236" y="136"/>
                  </a:moveTo>
                  <a:cubicBezTo>
                    <a:pt x="236" y="130"/>
                    <a:pt x="236" y="130"/>
                    <a:pt x="236" y="130"/>
                  </a:cubicBezTo>
                  <a:cubicBezTo>
                    <a:pt x="236" y="102"/>
                    <a:pt x="219" y="52"/>
                    <a:pt x="158" y="52"/>
                  </a:cubicBezTo>
                  <a:cubicBezTo>
                    <a:pt x="98" y="52"/>
                    <a:pt x="77" y="96"/>
                    <a:pt x="75" y="136"/>
                  </a:cubicBezTo>
                  <a:lnTo>
                    <a:pt x="236"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20"/>
            <p:cNvSpPr>
              <a:spLocks/>
            </p:cNvSpPr>
            <p:nvPr userDrawn="1"/>
          </p:nvSpPr>
          <p:spPr bwMode="auto">
            <a:xfrm>
              <a:off x="700"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21"/>
            <p:cNvSpPr>
              <a:spLocks/>
            </p:cNvSpPr>
            <p:nvPr userDrawn="1"/>
          </p:nvSpPr>
          <p:spPr bwMode="auto">
            <a:xfrm>
              <a:off x="814" y="888"/>
              <a:ext cx="107" cy="208"/>
            </a:xfrm>
            <a:custGeom>
              <a:avLst/>
              <a:gdLst>
                <a:gd name="T0" fmla="*/ 9 w 256"/>
                <a:gd name="T1" fmla="*/ 446 h 498"/>
                <a:gd name="T2" fmla="*/ 50 w 256"/>
                <a:gd name="T3" fmla="*/ 446 h 498"/>
                <a:gd name="T4" fmla="*/ 51 w 256"/>
                <a:gd name="T5" fmla="*/ 219 h 498"/>
                <a:gd name="T6" fmla="*/ 0 w 256"/>
                <a:gd name="T7" fmla="*/ 219 h 498"/>
                <a:gd name="T8" fmla="*/ 0 w 256"/>
                <a:gd name="T9" fmla="*/ 166 h 498"/>
                <a:gd name="T10" fmla="*/ 51 w 256"/>
                <a:gd name="T11" fmla="*/ 166 h 498"/>
                <a:gd name="T12" fmla="*/ 52 w 256"/>
                <a:gd name="T13" fmla="*/ 121 h 498"/>
                <a:gd name="T14" fmla="*/ 192 w 256"/>
                <a:gd name="T15" fmla="*/ 0 h 498"/>
                <a:gd name="T16" fmla="*/ 256 w 256"/>
                <a:gd name="T17" fmla="*/ 8 h 498"/>
                <a:gd name="T18" fmla="*/ 253 w 256"/>
                <a:gd name="T19" fmla="*/ 64 h 498"/>
                <a:gd name="T20" fmla="*/ 200 w 256"/>
                <a:gd name="T21" fmla="*/ 56 h 498"/>
                <a:gd name="T22" fmla="*/ 123 w 256"/>
                <a:gd name="T23" fmla="*/ 129 h 498"/>
                <a:gd name="T24" fmla="*/ 122 w 256"/>
                <a:gd name="T25" fmla="*/ 166 h 498"/>
                <a:gd name="T26" fmla="*/ 200 w 256"/>
                <a:gd name="T27" fmla="*/ 166 h 498"/>
                <a:gd name="T28" fmla="*/ 200 w 256"/>
                <a:gd name="T29" fmla="*/ 219 h 498"/>
                <a:gd name="T30" fmla="*/ 122 w 256"/>
                <a:gd name="T31" fmla="*/ 219 h 498"/>
                <a:gd name="T32" fmla="*/ 121 w 256"/>
                <a:gd name="T33" fmla="*/ 446 h 498"/>
                <a:gd name="T34" fmla="*/ 172 w 256"/>
                <a:gd name="T35" fmla="*/ 446 h 498"/>
                <a:gd name="T36" fmla="*/ 172 w 256"/>
                <a:gd name="T37" fmla="*/ 498 h 498"/>
                <a:gd name="T38" fmla="*/ 9 w 256"/>
                <a:gd name="T39" fmla="*/ 498 h 498"/>
                <a:gd name="T40" fmla="*/ 9 w 256"/>
                <a:gd name="T41" fmla="*/ 44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498">
                  <a:moveTo>
                    <a:pt x="9" y="446"/>
                  </a:moveTo>
                  <a:cubicBezTo>
                    <a:pt x="50" y="446"/>
                    <a:pt x="50" y="446"/>
                    <a:pt x="50" y="446"/>
                  </a:cubicBezTo>
                  <a:cubicBezTo>
                    <a:pt x="51" y="219"/>
                    <a:pt x="51" y="219"/>
                    <a:pt x="51" y="219"/>
                  </a:cubicBezTo>
                  <a:cubicBezTo>
                    <a:pt x="0" y="219"/>
                    <a:pt x="0" y="219"/>
                    <a:pt x="0" y="219"/>
                  </a:cubicBezTo>
                  <a:cubicBezTo>
                    <a:pt x="0" y="166"/>
                    <a:pt x="0" y="166"/>
                    <a:pt x="0" y="166"/>
                  </a:cubicBezTo>
                  <a:cubicBezTo>
                    <a:pt x="51" y="166"/>
                    <a:pt x="51" y="166"/>
                    <a:pt x="51" y="166"/>
                  </a:cubicBezTo>
                  <a:cubicBezTo>
                    <a:pt x="52" y="121"/>
                    <a:pt x="52" y="121"/>
                    <a:pt x="52" y="121"/>
                  </a:cubicBezTo>
                  <a:cubicBezTo>
                    <a:pt x="55" y="35"/>
                    <a:pt x="114" y="0"/>
                    <a:pt x="192" y="0"/>
                  </a:cubicBezTo>
                  <a:cubicBezTo>
                    <a:pt x="220" y="0"/>
                    <a:pt x="243" y="5"/>
                    <a:pt x="256" y="8"/>
                  </a:cubicBezTo>
                  <a:cubicBezTo>
                    <a:pt x="253" y="64"/>
                    <a:pt x="253" y="64"/>
                    <a:pt x="253" y="64"/>
                  </a:cubicBezTo>
                  <a:cubicBezTo>
                    <a:pt x="244" y="60"/>
                    <a:pt x="227" y="56"/>
                    <a:pt x="200" y="56"/>
                  </a:cubicBezTo>
                  <a:cubicBezTo>
                    <a:pt x="145" y="56"/>
                    <a:pt x="125" y="89"/>
                    <a:pt x="123" y="129"/>
                  </a:cubicBezTo>
                  <a:cubicBezTo>
                    <a:pt x="122" y="166"/>
                    <a:pt x="122" y="166"/>
                    <a:pt x="122" y="166"/>
                  </a:cubicBezTo>
                  <a:cubicBezTo>
                    <a:pt x="200" y="166"/>
                    <a:pt x="200" y="166"/>
                    <a:pt x="200" y="166"/>
                  </a:cubicBezTo>
                  <a:cubicBezTo>
                    <a:pt x="200" y="219"/>
                    <a:pt x="200" y="219"/>
                    <a:pt x="200" y="219"/>
                  </a:cubicBezTo>
                  <a:cubicBezTo>
                    <a:pt x="122" y="219"/>
                    <a:pt x="122" y="219"/>
                    <a:pt x="122" y="219"/>
                  </a:cubicBezTo>
                  <a:cubicBezTo>
                    <a:pt x="121" y="446"/>
                    <a:pt x="121" y="446"/>
                    <a:pt x="121" y="446"/>
                  </a:cubicBezTo>
                  <a:cubicBezTo>
                    <a:pt x="172" y="446"/>
                    <a:pt x="172" y="446"/>
                    <a:pt x="172" y="446"/>
                  </a:cubicBezTo>
                  <a:cubicBezTo>
                    <a:pt x="172" y="498"/>
                    <a:pt x="172" y="498"/>
                    <a:pt x="172" y="498"/>
                  </a:cubicBezTo>
                  <a:cubicBezTo>
                    <a:pt x="9" y="498"/>
                    <a:pt x="9" y="498"/>
                    <a:pt x="9" y="498"/>
                  </a:cubicBezTo>
                  <a:lnTo>
                    <a:pt x="9"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22"/>
            <p:cNvSpPr>
              <a:spLocks noEditPoints="1"/>
            </p:cNvSpPr>
            <p:nvPr userDrawn="1"/>
          </p:nvSpPr>
          <p:spPr bwMode="auto">
            <a:xfrm>
              <a:off x="900" y="954"/>
              <a:ext cx="140" cy="145"/>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7 h 346"/>
                <a:gd name="T12" fmla="*/ 260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5" y="0"/>
                    <a:pt x="336" y="93"/>
                    <a:pt x="336" y="175"/>
                  </a:cubicBezTo>
                  <a:cubicBezTo>
                    <a:pt x="336" y="269"/>
                    <a:pt x="278" y="346"/>
                    <a:pt x="165" y="346"/>
                  </a:cubicBezTo>
                  <a:cubicBezTo>
                    <a:pt x="46" y="346"/>
                    <a:pt x="0" y="264"/>
                    <a:pt x="0" y="180"/>
                  </a:cubicBezTo>
                  <a:cubicBezTo>
                    <a:pt x="0" y="72"/>
                    <a:pt x="72" y="0"/>
                    <a:pt x="173" y="0"/>
                  </a:cubicBezTo>
                  <a:close/>
                  <a:moveTo>
                    <a:pt x="167" y="287"/>
                  </a:moveTo>
                  <a:cubicBezTo>
                    <a:pt x="232" y="287"/>
                    <a:pt x="260" y="232"/>
                    <a:pt x="260" y="167"/>
                  </a:cubicBezTo>
                  <a:cubicBezTo>
                    <a:pt x="260" y="93"/>
                    <a:pt x="222" y="60"/>
                    <a:pt x="172" y="60"/>
                  </a:cubicBezTo>
                  <a:cubicBezTo>
                    <a:pt x="101" y="60"/>
                    <a:pt x="75" y="119"/>
                    <a:pt x="75" y="178"/>
                  </a:cubicBezTo>
                  <a:cubicBezTo>
                    <a:pt x="75" y="233"/>
                    <a:pt x="102"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23"/>
            <p:cNvSpPr>
              <a:spLocks/>
            </p:cNvSpPr>
            <p:nvPr userDrawn="1"/>
          </p:nvSpPr>
          <p:spPr bwMode="auto">
            <a:xfrm>
              <a:off x="1045"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24"/>
            <p:cNvSpPr>
              <a:spLocks/>
            </p:cNvSpPr>
            <p:nvPr userDrawn="1"/>
          </p:nvSpPr>
          <p:spPr bwMode="auto">
            <a:xfrm>
              <a:off x="1160" y="954"/>
              <a:ext cx="249" cy="142"/>
            </a:xfrm>
            <a:custGeom>
              <a:avLst/>
              <a:gdLst>
                <a:gd name="T0" fmla="*/ 8 w 597"/>
                <a:gd name="T1" fmla="*/ 287 h 339"/>
                <a:gd name="T2" fmla="*/ 45 w 597"/>
                <a:gd name="T3" fmla="*/ 287 h 339"/>
                <a:gd name="T4" fmla="*/ 46 w 597"/>
                <a:gd name="T5" fmla="*/ 60 h 339"/>
                <a:gd name="T6" fmla="*/ 0 w 597"/>
                <a:gd name="T7" fmla="*/ 60 h 339"/>
                <a:gd name="T8" fmla="*/ 0 w 597"/>
                <a:gd name="T9" fmla="*/ 7 h 339"/>
                <a:gd name="T10" fmla="*/ 118 w 597"/>
                <a:gd name="T11" fmla="*/ 7 h 339"/>
                <a:gd name="T12" fmla="*/ 111 w 597"/>
                <a:gd name="T13" fmla="*/ 81 h 339"/>
                <a:gd name="T14" fmla="*/ 113 w 597"/>
                <a:gd name="T15" fmla="*/ 81 h 339"/>
                <a:gd name="T16" fmla="*/ 226 w 597"/>
                <a:gd name="T17" fmla="*/ 0 h 339"/>
                <a:gd name="T18" fmla="*/ 328 w 597"/>
                <a:gd name="T19" fmla="*/ 75 h 339"/>
                <a:gd name="T20" fmla="*/ 329 w 597"/>
                <a:gd name="T21" fmla="*/ 75 h 339"/>
                <a:gd name="T22" fmla="*/ 443 w 597"/>
                <a:gd name="T23" fmla="*/ 0 h 339"/>
                <a:gd name="T24" fmla="*/ 557 w 597"/>
                <a:gd name="T25" fmla="*/ 128 h 339"/>
                <a:gd name="T26" fmla="*/ 554 w 597"/>
                <a:gd name="T27" fmla="*/ 287 h 339"/>
                <a:gd name="T28" fmla="*/ 597 w 597"/>
                <a:gd name="T29" fmla="*/ 287 h 339"/>
                <a:gd name="T30" fmla="*/ 597 w 597"/>
                <a:gd name="T31" fmla="*/ 339 h 339"/>
                <a:gd name="T32" fmla="*/ 445 w 597"/>
                <a:gd name="T33" fmla="*/ 339 h 339"/>
                <a:gd name="T34" fmla="*/ 445 w 597"/>
                <a:gd name="T35" fmla="*/ 287 h 339"/>
                <a:gd name="T36" fmla="*/ 483 w 597"/>
                <a:gd name="T37" fmla="*/ 287 h 339"/>
                <a:gd name="T38" fmla="*/ 485 w 597"/>
                <a:gd name="T39" fmla="*/ 141 h 339"/>
                <a:gd name="T40" fmla="*/ 418 w 597"/>
                <a:gd name="T41" fmla="*/ 60 h 339"/>
                <a:gd name="T42" fmla="*/ 338 w 597"/>
                <a:gd name="T43" fmla="*/ 160 h 339"/>
                <a:gd name="T44" fmla="*/ 336 w 597"/>
                <a:gd name="T45" fmla="*/ 287 h 339"/>
                <a:gd name="T46" fmla="*/ 378 w 597"/>
                <a:gd name="T47" fmla="*/ 287 h 339"/>
                <a:gd name="T48" fmla="*/ 378 w 597"/>
                <a:gd name="T49" fmla="*/ 339 h 339"/>
                <a:gd name="T50" fmla="*/ 229 w 597"/>
                <a:gd name="T51" fmla="*/ 339 h 339"/>
                <a:gd name="T52" fmla="*/ 229 w 597"/>
                <a:gd name="T53" fmla="*/ 287 h 339"/>
                <a:gd name="T54" fmla="*/ 265 w 597"/>
                <a:gd name="T55" fmla="*/ 287 h 339"/>
                <a:gd name="T56" fmla="*/ 266 w 597"/>
                <a:gd name="T57" fmla="*/ 153 h 339"/>
                <a:gd name="T58" fmla="*/ 200 w 597"/>
                <a:gd name="T59" fmla="*/ 60 h 339"/>
                <a:gd name="T60" fmla="*/ 118 w 597"/>
                <a:gd name="T61" fmla="*/ 160 h 339"/>
                <a:gd name="T62" fmla="*/ 116 w 597"/>
                <a:gd name="T63" fmla="*/ 287 h 339"/>
                <a:gd name="T64" fmla="*/ 161 w 597"/>
                <a:gd name="T65" fmla="*/ 287 h 339"/>
                <a:gd name="T66" fmla="*/ 161 w 597"/>
                <a:gd name="T67" fmla="*/ 339 h 339"/>
                <a:gd name="T68" fmla="*/ 8 w 597"/>
                <a:gd name="T69" fmla="*/ 339 h 339"/>
                <a:gd name="T70" fmla="*/ 8 w 597"/>
                <a:gd name="T71"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2"/>
                    <a:pt x="171" y="0"/>
                    <a:pt x="226" y="0"/>
                  </a:cubicBezTo>
                  <a:cubicBezTo>
                    <a:pt x="292" y="0"/>
                    <a:pt x="322" y="34"/>
                    <a:pt x="328" y="75"/>
                  </a:cubicBezTo>
                  <a:cubicBezTo>
                    <a:pt x="329" y="75"/>
                    <a:pt x="329" y="75"/>
                    <a:pt x="329" y="75"/>
                  </a:cubicBezTo>
                  <a:cubicBezTo>
                    <a:pt x="345" y="27"/>
                    <a:pt x="387" y="0"/>
                    <a:pt x="443" y="0"/>
                  </a:cubicBezTo>
                  <a:cubicBezTo>
                    <a:pt x="519" y="0"/>
                    <a:pt x="557" y="49"/>
                    <a:pt x="557" y="128"/>
                  </a:cubicBezTo>
                  <a:cubicBezTo>
                    <a:pt x="557" y="181"/>
                    <a:pt x="556" y="234"/>
                    <a:pt x="554" y="287"/>
                  </a:cubicBezTo>
                  <a:cubicBezTo>
                    <a:pt x="597" y="287"/>
                    <a:pt x="597" y="287"/>
                    <a:pt x="597" y="287"/>
                  </a:cubicBezTo>
                  <a:cubicBezTo>
                    <a:pt x="597" y="339"/>
                    <a:pt x="597" y="339"/>
                    <a:pt x="597" y="339"/>
                  </a:cubicBezTo>
                  <a:cubicBezTo>
                    <a:pt x="445" y="339"/>
                    <a:pt x="445" y="339"/>
                    <a:pt x="445" y="339"/>
                  </a:cubicBezTo>
                  <a:cubicBezTo>
                    <a:pt x="445" y="287"/>
                    <a:pt x="445" y="287"/>
                    <a:pt x="445" y="287"/>
                  </a:cubicBezTo>
                  <a:cubicBezTo>
                    <a:pt x="483" y="287"/>
                    <a:pt x="483" y="287"/>
                    <a:pt x="483" y="287"/>
                  </a:cubicBezTo>
                  <a:cubicBezTo>
                    <a:pt x="485" y="238"/>
                    <a:pt x="485" y="189"/>
                    <a:pt x="485" y="141"/>
                  </a:cubicBezTo>
                  <a:cubicBezTo>
                    <a:pt x="485" y="94"/>
                    <a:pt x="464" y="60"/>
                    <a:pt x="418" y="60"/>
                  </a:cubicBezTo>
                  <a:cubicBezTo>
                    <a:pt x="370" y="60"/>
                    <a:pt x="339" y="99"/>
                    <a:pt x="338" y="160"/>
                  </a:cubicBezTo>
                  <a:cubicBezTo>
                    <a:pt x="336" y="287"/>
                    <a:pt x="336" y="287"/>
                    <a:pt x="336" y="287"/>
                  </a:cubicBezTo>
                  <a:cubicBezTo>
                    <a:pt x="378" y="287"/>
                    <a:pt x="378" y="287"/>
                    <a:pt x="378" y="287"/>
                  </a:cubicBezTo>
                  <a:cubicBezTo>
                    <a:pt x="378" y="339"/>
                    <a:pt x="378" y="339"/>
                    <a:pt x="378" y="339"/>
                  </a:cubicBezTo>
                  <a:cubicBezTo>
                    <a:pt x="229" y="339"/>
                    <a:pt x="229" y="339"/>
                    <a:pt x="229" y="339"/>
                  </a:cubicBezTo>
                  <a:cubicBezTo>
                    <a:pt x="229" y="287"/>
                    <a:pt x="229" y="287"/>
                    <a:pt x="229" y="287"/>
                  </a:cubicBezTo>
                  <a:cubicBezTo>
                    <a:pt x="265" y="287"/>
                    <a:pt x="265" y="287"/>
                    <a:pt x="265" y="287"/>
                  </a:cubicBezTo>
                  <a:cubicBezTo>
                    <a:pt x="266" y="153"/>
                    <a:pt x="266" y="153"/>
                    <a:pt x="266" y="153"/>
                  </a:cubicBezTo>
                  <a:cubicBezTo>
                    <a:pt x="267" y="102"/>
                    <a:pt x="253" y="60"/>
                    <a:pt x="200" y="60"/>
                  </a:cubicBezTo>
                  <a:cubicBezTo>
                    <a:pt x="157" y="60"/>
                    <a:pt x="118" y="99"/>
                    <a:pt x="118" y="160"/>
                  </a:cubicBezTo>
                  <a:cubicBezTo>
                    <a:pt x="116" y="287"/>
                    <a:pt x="116" y="287"/>
                    <a:pt x="116"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25"/>
            <p:cNvSpPr>
              <a:spLocks noEditPoints="1"/>
            </p:cNvSpPr>
            <p:nvPr userDrawn="1"/>
          </p:nvSpPr>
          <p:spPr bwMode="auto">
            <a:xfrm>
              <a:off x="1419" y="954"/>
              <a:ext cx="132" cy="145"/>
            </a:xfrm>
            <a:custGeom>
              <a:avLst/>
              <a:gdLst>
                <a:gd name="T0" fmla="*/ 14 w 317"/>
                <a:gd name="T1" fmla="*/ 30 h 346"/>
                <a:gd name="T2" fmla="*/ 145 w 317"/>
                <a:gd name="T3" fmla="*/ 0 h 346"/>
                <a:gd name="T4" fmla="*/ 275 w 317"/>
                <a:gd name="T5" fmla="*/ 127 h 346"/>
                <a:gd name="T6" fmla="*/ 272 w 317"/>
                <a:gd name="T7" fmla="*/ 287 h 346"/>
                <a:gd name="T8" fmla="*/ 317 w 317"/>
                <a:gd name="T9" fmla="*/ 287 h 346"/>
                <a:gd name="T10" fmla="*/ 317 w 317"/>
                <a:gd name="T11" fmla="*/ 339 h 346"/>
                <a:gd name="T12" fmla="*/ 211 w 317"/>
                <a:gd name="T13" fmla="*/ 339 h 346"/>
                <a:gd name="T14" fmla="*/ 217 w 317"/>
                <a:gd name="T15" fmla="*/ 270 h 346"/>
                <a:gd name="T16" fmla="*/ 216 w 317"/>
                <a:gd name="T17" fmla="*/ 270 h 346"/>
                <a:gd name="T18" fmla="*/ 106 w 317"/>
                <a:gd name="T19" fmla="*/ 346 h 346"/>
                <a:gd name="T20" fmla="*/ 0 w 317"/>
                <a:gd name="T21" fmla="*/ 251 h 346"/>
                <a:gd name="T22" fmla="*/ 143 w 317"/>
                <a:gd name="T23" fmla="*/ 150 h 346"/>
                <a:gd name="T24" fmla="*/ 211 w 317"/>
                <a:gd name="T25" fmla="*/ 146 h 346"/>
                <a:gd name="T26" fmla="*/ 211 w 317"/>
                <a:gd name="T27" fmla="*/ 122 h 346"/>
                <a:gd name="T28" fmla="*/ 138 w 317"/>
                <a:gd name="T29" fmla="*/ 52 h 346"/>
                <a:gd name="T30" fmla="*/ 78 w 317"/>
                <a:gd name="T31" fmla="*/ 64 h 346"/>
                <a:gd name="T32" fmla="*/ 78 w 317"/>
                <a:gd name="T33" fmla="*/ 112 h 346"/>
                <a:gd name="T34" fmla="*/ 14 w 317"/>
                <a:gd name="T35" fmla="*/ 112 h 346"/>
                <a:gd name="T36" fmla="*/ 14 w 317"/>
                <a:gd name="T37" fmla="*/ 30 h 346"/>
                <a:gd name="T38" fmla="*/ 124 w 317"/>
                <a:gd name="T39" fmla="*/ 290 h 346"/>
                <a:gd name="T40" fmla="*/ 210 w 317"/>
                <a:gd name="T41" fmla="*/ 206 h 346"/>
                <a:gd name="T42" fmla="*/ 210 w 317"/>
                <a:gd name="T43" fmla="*/ 193 h 346"/>
                <a:gd name="T44" fmla="*/ 71 w 317"/>
                <a:gd name="T45" fmla="*/ 246 h 346"/>
                <a:gd name="T46" fmla="*/ 124 w 317"/>
                <a:gd name="T47" fmla="*/ 29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 h="346">
                  <a:moveTo>
                    <a:pt x="14" y="30"/>
                  </a:moveTo>
                  <a:cubicBezTo>
                    <a:pt x="32" y="21"/>
                    <a:pt x="74" y="0"/>
                    <a:pt x="145" y="0"/>
                  </a:cubicBezTo>
                  <a:cubicBezTo>
                    <a:pt x="243" y="0"/>
                    <a:pt x="275" y="48"/>
                    <a:pt x="275" y="127"/>
                  </a:cubicBezTo>
                  <a:cubicBezTo>
                    <a:pt x="275" y="180"/>
                    <a:pt x="273" y="233"/>
                    <a:pt x="272" y="287"/>
                  </a:cubicBezTo>
                  <a:cubicBezTo>
                    <a:pt x="317" y="287"/>
                    <a:pt x="317" y="287"/>
                    <a:pt x="317" y="287"/>
                  </a:cubicBezTo>
                  <a:cubicBezTo>
                    <a:pt x="317" y="339"/>
                    <a:pt x="317" y="339"/>
                    <a:pt x="317" y="339"/>
                  </a:cubicBezTo>
                  <a:cubicBezTo>
                    <a:pt x="211" y="339"/>
                    <a:pt x="211" y="339"/>
                    <a:pt x="211" y="339"/>
                  </a:cubicBezTo>
                  <a:cubicBezTo>
                    <a:pt x="211" y="318"/>
                    <a:pt x="213" y="292"/>
                    <a:pt x="217" y="270"/>
                  </a:cubicBezTo>
                  <a:cubicBezTo>
                    <a:pt x="216" y="270"/>
                    <a:pt x="216" y="270"/>
                    <a:pt x="216" y="270"/>
                  </a:cubicBezTo>
                  <a:cubicBezTo>
                    <a:pt x="202" y="308"/>
                    <a:pt x="175" y="346"/>
                    <a:pt x="106" y="346"/>
                  </a:cubicBezTo>
                  <a:cubicBezTo>
                    <a:pt x="26" y="346"/>
                    <a:pt x="0" y="294"/>
                    <a:pt x="0" y="251"/>
                  </a:cubicBezTo>
                  <a:cubicBezTo>
                    <a:pt x="0" y="164"/>
                    <a:pt x="89" y="153"/>
                    <a:pt x="143" y="150"/>
                  </a:cubicBezTo>
                  <a:cubicBezTo>
                    <a:pt x="211" y="146"/>
                    <a:pt x="211" y="146"/>
                    <a:pt x="211" y="146"/>
                  </a:cubicBezTo>
                  <a:cubicBezTo>
                    <a:pt x="211" y="122"/>
                    <a:pt x="211" y="122"/>
                    <a:pt x="211" y="122"/>
                  </a:cubicBezTo>
                  <a:cubicBezTo>
                    <a:pt x="211" y="81"/>
                    <a:pt x="196" y="52"/>
                    <a:pt x="138" y="52"/>
                  </a:cubicBezTo>
                  <a:cubicBezTo>
                    <a:pt x="113" y="52"/>
                    <a:pt x="89" y="59"/>
                    <a:pt x="78" y="64"/>
                  </a:cubicBezTo>
                  <a:cubicBezTo>
                    <a:pt x="78" y="112"/>
                    <a:pt x="78" y="112"/>
                    <a:pt x="78" y="112"/>
                  </a:cubicBezTo>
                  <a:cubicBezTo>
                    <a:pt x="14" y="112"/>
                    <a:pt x="14" y="112"/>
                    <a:pt x="14" y="112"/>
                  </a:cubicBezTo>
                  <a:lnTo>
                    <a:pt x="14" y="30"/>
                  </a:lnTo>
                  <a:close/>
                  <a:moveTo>
                    <a:pt x="124" y="290"/>
                  </a:moveTo>
                  <a:cubicBezTo>
                    <a:pt x="180" y="290"/>
                    <a:pt x="210" y="248"/>
                    <a:pt x="210" y="206"/>
                  </a:cubicBezTo>
                  <a:cubicBezTo>
                    <a:pt x="210" y="193"/>
                    <a:pt x="210" y="193"/>
                    <a:pt x="210" y="193"/>
                  </a:cubicBezTo>
                  <a:cubicBezTo>
                    <a:pt x="136" y="193"/>
                    <a:pt x="71" y="197"/>
                    <a:pt x="71" y="246"/>
                  </a:cubicBezTo>
                  <a:cubicBezTo>
                    <a:pt x="71" y="271"/>
                    <a:pt x="90" y="290"/>
                    <a:pt x="124" y="2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26"/>
            <p:cNvSpPr>
              <a:spLocks/>
            </p:cNvSpPr>
            <p:nvPr userDrawn="1"/>
          </p:nvSpPr>
          <p:spPr bwMode="auto">
            <a:xfrm>
              <a:off x="1560" y="954"/>
              <a:ext cx="161" cy="14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27"/>
            <p:cNvSpPr>
              <a:spLocks/>
            </p:cNvSpPr>
            <p:nvPr userDrawn="1"/>
          </p:nvSpPr>
          <p:spPr bwMode="auto">
            <a:xfrm>
              <a:off x="1726" y="954"/>
              <a:ext cx="113" cy="145"/>
            </a:xfrm>
            <a:custGeom>
              <a:avLst/>
              <a:gdLst>
                <a:gd name="T0" fmla="*/ 212 w 272"/>
                <a:gd name="T1" fmla="*/ 62 h 346"/>
                <a:gd name="T2" fmla="*/ 170 w 272"/>
                <a:gd name="T3" fmla="*/ 56 h 346"/>
                <a:gd name="T4" fmla="*/ 71 w 272"/>
                <a:gd name="T5" fmla="*/ 168 h 346"/>
                <a:gd name="T6" fmla="*/ 187 w 272"/>
                <a:gd name="T7" fmla="*/ 287 h 346"/>
                <a:gd name="T8" fmla="*/ 272 w 272"/>
                <a:gd name="T9" fmla="*/ 267 h 346"/>
                <a:gd name="T10" fmla="*/ 268 w 272"/>
                <a:gd name="T11" fmla="*/ 329 h 346"/>
                <a:gd name="T12" fmla="*/ 177 w 272"/>
                <a:gd name="T13" fmla="*/ 346 h 346"/>
                <a:gd name="T14" fmla="*/ 0 w 272"/>
                <a:gd name="T15" fmla="*/ 175 h 346"/>
                <a:gd name="T16" fmla="*/ 178 w 272"/>
                <a:gd name="T17" fmla="*/ 0 h 346"/>
                <a:gd name="T18" fmla="*/ 272 w 272"/>
                <a:gd name="T19" fmla="*/ 17 h 346"/>
                <a:gd name="T20" fmla="*/ 272 w 272"/>
                <a:gd name="T21" fmla="*/ 111 h 346"/>
                <a:gd name="T22" fmla="*/ 212 w 272"/>
                <a:gd name="T23" fmla="*/ 111 h 346"/>
                <a:gd name="T24" fmla="*/ 212 w 272"/>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6">
                  <a:moveTo>
                    <a:pt x="212" y="62"/>
                  </a:moveTo>
                  <a:cubicBezTo>
                    <a:pt x="202" y="58"/>
                    <a:pt x="186" y="56"/>
                    <a:pt x="170" y="56"/>
                  </a:cubicBezTo>
                  <a:cubicBezTo>
                    <a:pt x="105" y="56"/>
                    <a:pt x="71" y="105"/>
                    <a:pt x="71" y="168"/>
                  </a:cubicBezTo>
                  <a:cubicBezTo>
                    <a:pt x="71" y="225"/>
                    <a:pt x="99" y="287"/>
                    <a:pt x="187" y="287"/>
                  </a:cubicBezTo>
                  <a:cubicBezTo>
                    <a:pt x="219" y="287"/>
                    <a:pt x="255" y="277"/>
                    <a:pt x="272" y="267"/>
                  </a:cubicBezTo>
                  <a:cubicBezTo>
                    <a:pt x="268" y="329"/>
                    <a:pt x="268" y="329"/>
                    <a:pt x="268" y="329"/>
                  </a:cubicBezTo>
                  <a:cubicBezTo>
                    <a:pt x="254" y="335"/>
                    <a:pt x="219" y="346"/>
                    <a:pt x="177" y="346"/>
                  </a:cubicBezTo>
                  <a:cubicBezTo>
                    <a:pt x="45" y="346"/>
                    <a:pt x="0" y="258"/>
                    <a:pt x="0" y="175"/>
                  </a:cubicBezTo>
                  <a:cubicBezTo>
                    <a:pt x="0" y="74"/>
                    <a:pt x="62" y="0"/>
                    <a:pt x="178" y="0"/>
                  </a:cubicBezTo>
                  <a:cubicBezTo>
                    <a:pt x="228" y="0"/>
                    <a:pt x="258" y="11"/>
                    <a:pt x="272" y="17"/>
                  </a:cubicBezTo>
                  <a:cubicBezTo>
                    <a:pt x="272" y="111"/>
                    <a:pt x="272" y="111"/>
                    <a:pt x="272" y="111"/>
                  </a:cubicBezTo>
                  <a:cubicBezTo>
                    <a:pt x="212" y="111"/>
                    <a:pt x="212" y="111"/>
                    <a:pt x="212" y="111"/>
                  </a:cubicBezTo>
                  <a:lnTo>
                    <a:pt x="2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28"/>
            <p:cNvSpPr>
              <a:spLocks noEditPoints="1"/>
            </p:cNvSpPr>
            <p:nvPr userDrawn="1"/>
          </p:nvSpPr>
          <p:spPr bwMode="auto">
            <a:xfrm>
              <a:off x="1852" y="954"/>
              <a:ext cx="130" cy="145"/>
            </a:xfrm>
            <a:custGeom>
              <a:avLst/>
              <a:gdLst>
                <a:gd name="T0" fmla="*/ 291 w 312"/>
                <a:gd name="T1" fmla="*/ 323 h 346"/>
                <a:gd name="T2" fmla="*/ 175 w 312"/>
                <a:gd name="T3" fmla="*/ 346 h 346"/>
                <a:gd name="T4" fmla="*/ 0 w 312"/>
                <a:gd name="T5" fmla="*/ 174 h 346"/>
                <a:gd name="T6" fmla="*/ 163 w 312"/>
                <a:gd name="T7" fmla="*/ 0 h 346"/>
                <a:gd name="T8" fmla="*/ 312 w 312"/>
                <a:gd name="T9" fmla="*/ 175 h 346"/>
                <a:gd name="T10" fmla="*/ 312 w 312"/>
                <a:gd name="T11" fmla="*/ 185 h 346"/>
                <a:gd name="T12" fmla="*/ 75 w 312"/>
                <a:gd name="T13" fmla="*/ 185 h 346"/>
                <a:gd name="T14" fmla="*/ 189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5" y="346"/>
                  </a:cubicBezTo>
                  <a:cubicBezTo>
                    <a:pt x="65" y="346"/>
                    <a:pt x="0" y="278"/>
                    <a:pt x="0" y="174"/>
                  </a:cubicBezTo>
                  <a:cubicBezTo>
                    <a:pt x="0" y="76"/>
                    <a:pt x="56" y="0"/>
                    <a:pt x="163" y="0"/>
                  </a:cubicBezTo>
                  <a:cubicBezTo>
                    <a:pt x="262" y="0"/>
                    <a:pt x="312" y="72"/>
                    <a:pt x="312" y="175"/>
                  </a:cubicBezTo>
                  <a:cubicBezTo>
                    <a:pt x="312" y="185"/>
                    <a:pt x="312" y="185"/>
                    <a:pt x="312" y="185"/>
                  </a:cubicBezTo>
                  <a:cubicBezTo>
                    <a:pt x="75" y="185"/>
                    <a:pt x="75" y="185"/>
                    <a:pt x="75" y="185"/>
                  </a:cubicBezTo>
                  <a:cubicBezTo>
                    <a:pt x="76" y="249"/>
                    <a:pt x="123" y="290"/>
                    <a:pt x="189"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29"/>
            <p:cNvSpPr>
              <a:spLocks noEditPoints="1"/>
            </p:cNvSpPr>
            <p:nvPr userDrawn="1"/>
          </p:nvSpPr>
          <p:spPr bwMode="auto">
            <a:xfrm>
              <a:off x="2063" y="888"/>
              <a:ext cx="69" cy="208"/>
            </a:xfrm>
            <a:custGeom>
              <a:avLst/>
              <a:gdLst>
                <a:gd name="T0" fmla="*/ 6 w 165"/>
                <a:gd name="T1" fmla="*/ 446 h 498"/>
                <a:gd name="T2" fmla="*/ 49 w 165"/>
                <a:gd name="T3" fmla="*/ 446 h 498"/>
                <a:gd name="T4" fmla="*/ 51 w 165"/>
                <a:gd name="T5" fmla="*/ 219 h 498"/>
                <a:gd name="T6" fmla="*/ 0 w 165"/>
                <a:gd name="T7" fmla="*/ 219 h 498"/>
                <a:gd name="T8" fmla="*/ 0 w 165"/>
                <a:gd name="T9" fmla="*/ 166 h 498"/>
                <a:gd name="T10" fmla="*/ 122 w 165"/>
                <a:gd name="T11" fmla="*/ 166 h 498"/>
                <a:gd name="T12" fmla="*/ 121 w 165"/>
                <a:gd name="T13" fmla="*/ 446 h 498"/>
                <a:gd name="T14" fmla="*/ 165 w 165"/>
                <a:gd name="T15" fmla="*/ 446 h 498"/>
                <a:gd name="T16" fmla="*/ 165 w 165"/>
                <a:gd name="T17" fmla="*/ 498 h 498"/>
                <a:gd name="T18" fmla="*/ 6 w 165"/>
                <a:gd name="T19" fmla="*/ 498 h 498"/>
                <a:gd name="T20" fmla="*/ 6 w 165"/>
                <a:gd name="T21" fmla="*/ 446 h 498"/>
                <a:gd name="T22" fmla="*/ 86 w 165"/>
                <a:gd name="T23" fmla="*/ 0 h 498"/>
                <a:gd name="T24" fmla="*/ 135 w 165"/>
                <a:gd name="T25" fmla="*/ 49 h 498"/>
                <a:gd name="T26" fmla="*/ 86 w 165"/>
                <a:gd name="T27" fmla="*/ 98 h 498"/>
                <a:gd name="T28" fmla="*/ 37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6" y="446"/>
                  </a:moveTo>
                  <a:cubicBezTo>
                    <a:pt x="49" y="446"/>
                    <a:pt x="49" y="446"/>
                    <a:pt x="49" y="446"/>
                  </a:cubicBezTo>
                  <a:cubicBezTo>
                    <a:pt x="51" y="219"/>
                    <a:pt x="51" y="219"/>
                    <a:pt x="51" y="219"/>
                  </a:cubicBezTo>
                  <a:cubicBezTo>
                    <a:pt x="0" y="219"/>
                    <a:pt x="0" y="219"/>
                    <a:pt x="0" y="219"/>
                  </a:cubicBezTo>
                  <a:cubicBezTo>
                    <a:pt x="0" y="166"/>
                    <a:pt x="0" y="166"/>
                    <a:pt x="0" y="166"/>
                  </a:cubicBezTo>
                  <a:cubicBezTo>
                    <a:pt x="122" y="166"/>
                    <a:pt x="122" y="166"/>
                    <a:pt x="122" y="166"/>
                  </a:cubicBezTo>
                  <a:cubicBezTo>
                    <a:pt x="121" y="446"/>
                    <a:pt x="121" y="446"/>
                    <a:pt x="121" y="446"/>
                  </a:cubicBezTo>
                  <a:cubicBezTo>
                    <a:pt x="165" y="446"/>
                    <a:pt x="165" y="446"/>
                    <a:pt x="165" y="446"/>
                  </a:cubicBezTo>
                  <a:cubicBezTo>
                    <a:pt x="165" y="498"/>
                    <a:pt x="165" y="498"/>
                    <a:pt x="165" y="498"/>
                  </a:cubicBezTo>
                  <a:cubicBezTo>
                    <a:pt x="6" y="498"/>
                    <a:pt x="6" y="498"/>
                    <a:pt x="6" y="498"/>
                  </a:cubicBezTo>
                  <a:lnTo>
                    <a:pt x="6" y="446"/>
                  </a:lnTo>
                  <a:close/>
                  <a:moveTo>
                    <a:pt x="86" y="0"/>
                  </a:moveTo>
                  <a:cubicBezTo>
                    <a:pt x="114" y="0"/>
                    <a:pt x="135" y="22"/>
                    <a:pt x="135" y="49"/>
                  </a:cubicBezTo>
                  <a:cubicBezTo>
                    <a:pt x="135" y="77"/>
                    <a:pt x="114" y="98"/>
                    <a:pt x="86" y="98"/>
                  </a:cubicBezTo>
                  <a:cubicBezTo>
                    <a:pt x="59" y="98"/>
                    <a:pt x="37" y="77"/>
                    <a:pt x="37" y="49"/>
                  </a:cubicBezTo>
                  <a:cubicBezTo>
                    <a:pt x="37" y="22"/>
                    <a:pt x="59"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30"/>
            <p:cNvSpPr>
              <a:spLocks/>
            </p:cNvSpPr>
            <p:nvPr userDrawn="1"/>
          </p:nvSpPr>
          <p:spPr bwMode="auto">
            <a:xfrm>
              <a:off x="2140" y="954"/>
              <a:ext cx="161" cy="142"/>
            </a:xfrm>
            <a:custGeom>
              <a:avLst/>
              <a:gdLst>
                <a:gd name="T0" fmla="*/ 8 w 385"/>
                <a:gd name="T1" fmla="*/ 287 h 339"/>
                <a:gd name="T2" fmla="*/ 45 w 385"/>
                <a:gd name="T3" fmla="*/ 287 h 339"/>
                <a:gd name="T4" fmla="*/ 46 w 385"/>
                <a:gd name="T5" fmla="*/ 60 h 339"/>
                <a:gd name="T6" fmla="*/ 0 w 385"/>
                <a:gd name="T7" fmla="*/ 60 h 339"/>
                <a:gd name="T8" fmla="*/ 0 w 385"/>
                <a:gd name="T9" fmla="*/ 7 h 339"/>
                <a:gd name="T10" fmla="*/ 118 w 385"/>
                <a:gd name="T11" fmla="*/ 7 h 339"/>
                <a:gd name="T12" fmla="*/ 111 w 385"/>
                <a:gd name="T13" fmla="*/ 81 h 339"/>
                <a:gd name="T14" fmla="*/ 113 w 385"/>
                <a:gd name="T15" fmla="*/ 81 h 339"/>
                <a:gd name="T16" fmla="*/ 229 w 385"/>
                <a:gd name="T17" fmla="*/ 0 h 339"/>
                <a:gd name="T18" fmla="*/ 345 w 385"/>
                <a:gd name="T19" fmla="*/ 128 h 339"/>
                <a:gd name="T20" fmla="*/ 342 w 385"/>
                <a:gd name="T21" fmla="*/ 287 h 339"/>
                <a:gd name="T22" fmla="*/ 385 w 385"/>
                <a:gd name="T23" fmla="*/ 287 h 339"/>
                <a:gd name="T24" fmla="*/ 385 w 385"/>
                <a:gd name="T25" fmla="*/ 339 h 339"/>
                <a:gd name="T26" fmla="*/ 233 w 385"/>
                <a:gd name="T27" fmla="*/ 339 h 339"/>
                <a:gd name="T28" fmla="*/ 233 w 385"/>
                <a:gd name="T29" fmla="*/ 287 h 339"/>
                <a:gd name="T30" fmla="*/ 271 w 385"/>
                <a:gd name="T31" fmla="*/ 287 h 339"/>
                <a:gd name="T32" fmla="*/ 273 w 385"/>
                <a:gd name="T33" fmla="*/ 141 h 339"/>
                <a:gd name="T34" fmla="*/ 206 w 385"/>
                <a:gd name="T35" fmla="*/ 60 h 339"/>
                <a:gd name="T36" fmla="*/ 119 w 385"/>
                <a:gd name="T37" fmla="*/ 160 h 339"/>
                <a:gd name="T38" fmla="*/ 117 w 385"/>
                <a:gd name="T39" fmla="*/ 287 h 339"/>
                <a:gd name="T40" fmla="*/ 161 w 385"/>
                <a:gd name="T41" fmla="*/ 287 h 339"/>
                <a:gd name="T42" fmla="*/ 161 w 385"/>
                <a:gd name="T43" fmla="*/ 339 h 339"/>
                <a:gd name="T44" fmla="*/ 8 w 385"/>
                <a:gd name="T45" fmla="*/ 339 h 339"/>
                <a:gd name="T46" fmla="*/ 8 w 385"/>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5" y="287"/>
                    <a:pt x="385" y="287"/>
                    <a:pt x="385" y="287"/>
                  </a:cubicBezTo>
                  <a:cubicBezTo>
                    <a:pt x="385" y="339"/>
                    <a:pt x="385" y="339"/>
                    <a:pt x="385"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6" y="60"/>
                  </a:cubicBezTo>
                  <a:cubicBezTo>
                    <a:pt x="157" y="60"/>
                    <a:pt x="120"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31"/>
            <p:cNvSpPr>
              <a:spLocks/>
            </p:cNvSpPr>
            <p:nvPr userDrawn="1"/>
          </p:nvSpPr>
          <p:spPr bwMode="auto">
            <a:xfrm>
              <a:off x="2381" y="924"/>
              <a:ext cx="92" cy="175"/>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20 w 221"/>
                <a:gd name="T17" fmla="*/ 287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20" y="237"/>
                    <a:pt x="120" y="287"/>
                  </a:cubicBezTo>
                  <a:cubicBezTo>
                    <a:pt x="120" y="347"/>
                    <a:pt x="133" y="362"/>
                    <a:pt x="166" y="362"/>
                  </a:cubicBezTo>
                  <a:cubicBezTo>
                    <a:pt x="185" y="362"/>
                    <a:pt x="206" y="356"/>
                    <a:pt x="221" y="350"/>
                  </a:cubicBezTo>
                  <a:cubicBezTo>
                    <a:pt x="219" y="402"/>
                    <a:pt x="219" y="402"/>
                    <a:pt x="219" y="402"/>
                  </a:cubicBezTo>
                  <a:cubicBezTo>
                    <a:pt x="201" y="411"/>
                    <a:pt x="174" y="418"/>
                    <a:pt x="146" y="418"/>
                  </a:cubicBezTo>
                  <a:cubicBezTo>
                    <a:pt x="76"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32"/>
            <p:cNvSpPr>
              <a:spLocks/>
            </p:cNvSpPr>
            <p:nvPr userDrawn="1"/>
          </p:nvSpPr>
          <p:spPr bwMode="auto">
            <a:xfrm>
              <a:off x="2479" y="891"/>
              <a:ext cx="160" cy="205"/>
            </a:xfrm>
            <a:custGeom>
              <a:avLst/>
              <a:gdLst>
                <a:gd name="T0" fmla="*/ 7 w 385"/>
                <a:gd name="T1" fmla="*/ 438 h 490"/>
                <a:gd name="T2" fmla="*/ 45 w 385"/>
                <a:gd name="T3" fmla="*/ 438 h 490"/>
                <a:gd name="T4" fmla="*/ 48 w 385"/>
                <a:gd name="T5" fmla="*/ 52 h 490"/>
                <a:gd name="T6" fmla="*/ 0 w 385"/>
                <a:gd name="T7" fmla="*/ 52 h 490"/>
                <a:gd name="T8" fmla="*/ 0 w 385"/>
                <a:gd name="T9" fmla="*/ 0 h 490"/>
                <a:gd name="T10" fmla="*/ 121 w 385"/>
                <a:gd name="T11" fmla="*/ 0 h 490"/>
                <a:gd name="T12" fmla="*/ 120 w 385"/>
                <a:gd name="T13" fmla="*/ 158 h 490"/>
                <a:gd name="T14" fmla="*/ 111 w 385"/>
                <a:gd name="T15" fmla="*/ 232 h 490"/>
                <a:gd name="T16" fmla="*/ 113 w 385"/>
                <a:gd name="T17" fmla="*/ 232 h 490"/>
                <a:gd name="T18" fmla="*/ 229 w 385"/>
                <a:gd name="T19" fmla="*/ 151 h 490"/>
                <a:gd name="T20" fmla="*/ 344 w 385"/>
                <a:gd name="T21" fmla="*/ 279 h 490"/>
                <a:gd name="T22" fmla="*/ 342 w 385"/>
                <a:gd name="T23" fmla="*/ 438 h 490"/>
                <a:gd name="T24" fmla="*/ 385 w 385"/>
                <a:gd name="T25" fmla="*/ 438 h 490"/>
                <a:gd name="T26" fmla="*/ 385 w 385"/>
                <a:gd name="T27" fmla="*/ 490 h 490"/>
                <a:gd name="T28" fmla="*/ 233 w 385"/>
                <a:gd name="T29" fmla="*/ 490 h 490"/>
                <a:gd name="T30" fmla="*/ 233 w 385"/>
                <a:gd name="T31" fmla="*/ 438 h 490"/>
                <a:gd name="T32" fmla="*/ 271 w 385"/>
                <a:gd name="T33" fmla="*/ 438 h 490"/>
                <a:gd name="T34" fmla="*/ 273 w 385"/>
                <a:gd name="T35" fmla="*/ 292 h 490"/>
                <a:gd name="T36" fmla="*/ 206 w 385"/>
                <a:gd name="T37" fmla="*/ 211 h 490"/>
                <a:gd name="T38" fmla="*/ 119 w 385"/>
                <a:gd name="T39" fmla="*/ 311 h 490"/>
                <a:gd name="T40" fmla="*/ 116 w 385"/>
                <a:gd name="T41" fmla="*/ 438 h 490"/>
                <a:gd name="T42" fmla="*/ 161 w 385"/>
                <a:gd name="T43" fmla="*/ 438 h 490"/>
                <a:gd name="T44" fmla="*/ 161 w 385"/>
                <a:gd name="T45" fmla="*/ 490 h 490"/>
                <a:gd name="T46" fmla="*/ 7 w 385"/>
                <a:gd name="T47" fmla="*/ 490 h 490"/>
                <a:gd name="T48" fmla="*/ 7 w 385"/>
                <a:gd name="T49" fmla="*/ 43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490">
                  <a:moveTo>
                    <a:pt x="7" y="438"/>
                  </a:moveTo>
                  <a:cubicBezTo>
                    <a:pt x="45" y="438"/>
                    <a:pt x="45" y="438"/>
                    <a:pt x="45" y="438"/>
                  </a:cubicBezTo>
                  <a:cubicBezTo>
                    <a:pt x="48" y="52"/>
                    <a:pt x="48" y="52"/>
                    <a:pt x="48" y="52"/>
                  </a:cubicBezTo>
                  <a:cubicBezTo>
                    <a:pt x="0" y="52"/>
                    <a:pt x="0" y="52"/>
                    <a:pt x="0" y="52"/>
                  </a:cubicBezTo>
                  <a:cubicBezTo>
                    <a:pt x="0" y="0"/>
                    <a:pt x="0" y="0"/>
                    <a:pt x="0" y="0"/>
                  </a:cubicBezTo>
                  <a:cubicBezTo>
                    <a:pt x="121" y="0"/>
                    <a:pt x="121" y="0"/>
                    <a:pt x="121" y="0"/>
                  </a:cubicBezTo>
                  <a:cubicBezTo>
                    <a:pt x="120" y="158"/>
                    <a:pt x="120" y="158"/>
                    <a:pt x="120" y="158"/>
                  </a:cubicBezTo>
                  <a:cubicBezTo>
                    <a:pt x="120" y="181"/>
                    <a:pt x="116" y="204"/>
                    <a:pt x="111" y="232"/>
                  </a:cubicBezTo>
                  <a:cubicBezTo>
                    <a:pt x="113" y="232"/>
                    <a:pt x="113" y="232"/>
                    <a:pt x="113" y="232"/>
                  </a:cubicBezTo>
                  <a:cubicBezTo>
                    <a:pt x="126" y="189"/>
                    <a:pt x="163" y="151"/>
                    <a:pt x="229" y="151"/>
                  </a:cubicBezTo>
                  <a:cubicBezTo>
                    <a:pt x="307" y="151"/>
                    <a:pt x="344" y="200"/>
                    <a:pt x="344" y="279"/>
                  </a:cubicBezTo>
                  <a:cubicBezTo>
                    <a:pt x="344" y="332"/>
                    <a:pt x="343" y="385"/>
                    <a:pt x="342" y="438"/>
                  </a:cubicBezTo>
                  <a:cubicBezTo>
                    <a:pt x="385" y="438"/>
                    <a:pt x="385" y="438"/>
                    <a:pt x="385" y="438"/>
                  </a:cubicBezTo>
                  <a:cubicBezTo>
                    <a:pt x="385" y="490"/>
                    <a:pt x="385" y="490"/>
                    <a:pt x="385" y="490"/>
                  </a:cubicBezTo>
                  <a:cubicBezTo>
                    <a:pt x="233" y="490"/>
                    <a:pt x="233" y="490"/>
                    <a:pt x="233" y="490"/>
                  </a:cubicBezTo>
                  <a:cubicBezTo>
                    <a:pt x="233" y="438"/>
                    <a:pt x="233" y="438"/>
                    <a:pt x="233" y="438"/>
                  </a:cubicBezTo>
                  <a:cubicBezTo>
                    <a:pt x="271" y="438"/>
                    <a:pt x="271" y="438"/>
                    <a:pt x="271" y="438"/>
                  </a:cubicBezTo>
                  <a:cubicBezTo>
                    <a:pt x="271" y="389"/>
                    <a:pt x="273" y="340"/>
                    <a:pt x="273" y="292"/>
                  </a:cubicBezTo>
                  <a:cubicBezTo>
                    <a:pt x="273" y="245"/>
                    <a:pt x="251" y="211"/>
                    <a:pt x="206" y="211"/>
                  </a:cubicBezTo>
                  <a:cubicBezTo>
                    <a:pt x="157" y="211"/>
                    <a:pt x="120" y="250"/>
                    <a:pt x="119" y="311"/>
                  </a:cubicBezTo>
                  <a:cubicBezTo>
                    <a:pt x="116" y="438"/>
                    <a:pt x="116" y="438"/>
                    <a:pt x="116" y="438"/>
                  </a:cubicBezTo>
                  <a:cubicBezTo>
                    <a:pt x="161" y="438"/>
                    <a:pt x="161" y="438"/>
                    <a:pt x="161" y="438"/>
                  </a:cubicBezTo>
                  <a:cubicBezTo>
                    <a:pt x="161" y="490"/>
                    <a:pt x="161" y="490"/>
                    <a:pt x="161" y="490"/>
                  </a:cubicBezTo>
                  <a:cubicBezTo>
                    <a:pt x="7" y="490"/>
                    <a:pt x="7" y="490"/>
                    <a:pt x="7" y="490"/>
                  </a:cubicBezTo>
                  <a:lnTo>
                    <a:pt x="7" y="4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33"/>
            <p:cNvSpPr>
              <a:spLocks noEditPoints="1"/>
            </p:cNvSpPr>
            <p:nvPr userDrawn="1"/>
          </p:nvSpPr>
          <p:spPr bwMode="auto">
            <a:xfrm>
              <a:off x="2642"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34"/>
            <p:cNvSpPr>
              <a:spLocks/>
            </p:cNvSpPr>
            <p:nvPr userDrawn="1"/>
          </p:nvSpPr>
          <p:spPr bwMode="auto">
            <a:xfrm>
              <a:off x="400" y="1220"/>
              <a:ext cx="114" cy="144"/>
            </a:xfrm>
            <a:custGeom>
              <a:avLst/>
              <a:gdLst>
                <a:gd name="T0" fmla="*/ 213 w 273"/>
                <a:gd name="T1" fmla="*/ 62 h 346"/>
                <a:gd name="T2" fmla="*/ 171 w 273"/>
                <a:gd name="T3" fmla="*/ 56 h 346"/>
                <a:gd name="T4" fmla="*/ 72 w 273"/>
                <a:gd name="T5" fmla="*/ 168 h 346"/>
                <a:gd name="T6" fmla="*/ 188 w 273"/>
                <a:gd name="T7" fmla="*/ 287 h 346"/>
                <a:gd name="T8" fmla="*/ 272 w 273"/>
                <a:gd name="T9" fmla="*/ 267 h 346"/>
                <a:gd name="T10" fmla="*/ 269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6" y="56"/>
                    <a:pt x="72" y="105"/>
                    <a:pt x="72" y="168"/>
                  </a:cubicBezTo>
                  <a:cubicBezTo>
                    <a:pt x="72" y="225"/>
                    <a:pt x="100" y="287"/>
                    <a:pt x="188" y="287"/>
                  </a:cubicBezTo>
                  <a:cubicBezTo>
                    <a:pt x="220" y="287"/>
                    <a:pt x="256" y="277"/>
                    <a:pt x="272" y="267"/>
                  </a:cubicBezTo>
                  <a:cubicBezTo>
                    <a:pt x="269" y="329"/>
                    <a:pt x="269" y="329"/>
                    <a:pt x="269" y="329"/>
                  </a:cubicBezTo>
                  <a:cubicBezTo>
                    <a:pt x="255" y="335"/>
                    <a:pt x="220" y="346"/>
                    <a:pt x="178" y="346"/>
                  </a:cubicBezTo>
                  <a:cubicBezTo>
                    <a:pt x="46"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35"/>
            <p:cNvSpPr>
              <a:spLocks noEditPoints="1"/>
            </p:cNvSpPr>
            <p:nvPr userDrawn="1"/>
          </p:nvSpPr>
          <p:spPr bwMode="auto">
            <a:xfrm>
              <a:off x="526"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6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6" y="119"/>
                    <a:pt x="76" y="178"/>
                  </a:cubicBezTo>
                  <a:cubicBezTo>
                    <a:pt x="76"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36"/>
            <p:cNvSpPr>
              <a:spLocks/>
            </p:cNvSpPr>
            <p:nvPr userDrawn="1"/>
          </p:nvSpPr>
          <p:spPr bwMode="auto">
            <a:xfrm>
              <a:off x="67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8"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37"/>
            <p:cNvSpPr>
              <a:spLocks/>
            </p:cNvSpPr>
            <p:nvPr userDrawn="1"/>
          </p:nvSpPr>
          <p:spPr bwMode="auto">
            <a:xfrm>
              <a:off x="84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38"/>
            <p:cNvSpPr>
              <a:spLocks noEditPoints="1"/>
            </p:cNvSpPr>
            <p:nvPr userDrawn="1"/>
          </p:nvSpPr>
          <p:spPr bwMode="auto">
            <a:xfrm>
              <a:off x="1011" y="1220"/>
              <a:ext cx="130" cy="144"/>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8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80"/>
                    <a:pt x="295" y="265"/>
                  </a:cubicBezTo>
                  <a:lnTo>
                    <a:pt x="291" y="323"/>
                  </a:lnTo>
                  <a:close/>
                  <a:moveTo>
                    <a:pt x="237" y="136"/>
                  </a:moveTo>
                  <a:cubicBezTo>
                    <a:pt x="237" y="130"/>
                    <a:pt x="237" y="130"/>
                    <a:pt x="237" y="130"/>
                  </a:cubicBezTo>
                  <a:cubicBezTo>
                    <a:pt x="237" y="102"/>
                    <a:pt x="219" y="52"/>
                    <a:pt x="158"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39"/>
            <p:cNvSpPr>
              <a:spLocks/>
            </p:cNvSpPr>
            <p:nvPr userDrawn="1"/>
          </p:nvSpPr>
          <p:spPr bwMode="auto">
            <a:xfrm>
              <a:off x="1151" y="1220"/>
              <a:ext cx="114" cy="144"/>
            </a:xfrm>
            <a:custGeom>
              <a:avLst/>
              <a:gdLst>
                <a:gd name="T0" fmla="*/ 213 w 273"/>
                <a:gd name="T1" fmla="*/ 62 h 346"/>
                <a:gd name="T2" fmla="*/ 171 w 273"/>
                <a:gd name="T3" fmla="*/ 56 h 346"/>
                <a:gd name="T4" fmla="*/ 71 w 273"/>
                <a:gd name="T5" fmla="*/ 168 h 346"/>
                <a:gd name="T6" fmla="*/ 187 w 273"/>
                <a:gd name="T7" fmla="*/ 287 h 346"/>
                <a:gd name="T8" fmla="*/ 272 w 273"/>
                <a:gd name="T9" fmla="*/ 267 h 346"/>
                <a:gd name="T10" fmla="*/ 268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5" y="56"/>
                    <a:pt x="71" y="105"/>
                    <a:pt x="71" y="168"/>
                  </a:cubicBezTo>
                  <a:cubicBezTo>
                    <a:pt x="71" y="225"/>
                    <a:pt x="100" y="287"/>
                    <a:pt x="187" y="287"/>
                  </a:cubicBezTo>
                  <a:cubicBezTo>
                    <a:pt x="219" y="287"/>
                    <a:pt x="256" y="277"/>
                    <a:pt x="272" y="267"/>
                  </a:cubicBezTo>
                  <a:cubicBezTo>
                    <a:pt x="268" y="329"/>
                    <a:pt x="268" y="329"/>
                    <a:pt x="268" y="329"/>
                  </a:cubicBezTo>
                  <a:cubicBezTo>
                    <a:pt x="255" y="335"/>
                    <a:pt x="219" y="346"/>
                    <a:pt x="178" y="346"/>
                  </a:cubicBezTo>
                  <a:cubicBezTo>
                    <a:pt x="45"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40"/>
            <p:cNvSpPr>
              <a:spLocks/>
            </p:cNvSpPr>
            <p:nvPr userDrawn="1"/>
          </p:nvSpPr>
          <p:spPr bwMode="auto">
            <a:xfrm>
              <a:off x="1277" y="1190"/>
              <a:ext cx="92" cy="174"/>
            </a:xfrm>
            <a:custGeom>
              <a:avLst/>
              <a:gdLst>
                <a:gd name="T0" fmla="*/ 0 w 222"/>
                <a:gd name="T1" fmla="*/ 79 h 418"/>
                <a:gd name="T2" fmla="*/ 51 w 222"/>
                <a:gd name="T3" fmla="*/ 79 h 418"/>
                <a:gd name="T4" fmla="*/ 52 w 222"/>
                <a:gd name="T5" fmla="*/ 5 h 418"/>
                <a:gd name="T6" fmla="*/ 124 w 222"/>
                <a:gd name="T7" fmla="*/ 0 h 418"/>
                <a:gd name="T8" fmla="*/ 121 w 222"/>
                <a:gd name="T9" fmla="*/ 79 h 418"/>
                <a:gd name="T10" fmla="*/ 216 w 222"/>
                <a:gd name="T11" fmla="*/ 79 h 418"/>
                <a:gd name="T12" fmla="*/ 216 w 222"/>
                <a:gd name="T13" fmla="*/ 132 h 418"/>
                <a:gd name="T14" fmla="*/ 121 w 222"/>
                <a:gd name="T15" fmla="*/ 132 h 418"/>
                <a:gd name="T16" fmla="*/ 120 w 222"/>
                <a:gd name="T17" fmla="*/ 287 h 418"/>
                <a:gd name="T18" fmla="*/ 167 w 222"/>
                <a:gd name="T19" fmla="*/ 362 h 418"/>
                <a:gd name="T20" fmla="*/ 222 w 222"/>
                <a:gd name="T21" fmla="*/ 350 h 418"/>
                <a:gd name="T22" fmla="*/ 220 w 222"/>
                <a:gd name="T23" fmla="*/ 402 h 418"/>
                <a:gd name="T24" fmla="*/ 146 w 222"/>
                <a:gd name="T25" fmla="*/ 418 h 418"/>
                <a:gd name="T26" fmla="*/ 49 w 222"/>
                <a:gd name="T27" fmla="*/ 316 h 418"/>
                <a:gd name="T28" fmla="*/ 51 w 222"/>
                <a:gd name="T29" fmla="*/ 132 h 418"/>
                <a:gd name="T30" fmla="*/ 0 w 222"/>
                <a:gd name="T31" fmla="*/ 132 h 418"/>
                <a:gd name="T32" fmla="*/ 0 w 222"/>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418">
                  <a:moveTo>
                    <a:pt x="0" y="79"/>
                  </a:moveTo>
                  <a:cubicBezTo>
                    <a:pt x="51" y="79"/>
                    <a:pt x="51" y="79"/>
                    <a:pt x="51" y="79"/>
                  </a:cubicBezTo>
                  <a:cubicBezTo>
                    <a:pt x="52" y="5"/>
                    <a:pt x="52" y="5"/>
                    <a:pt x="52" y="5"/>
                  </a:cubicBezTo>
                  <a:cubicBezTo>
                    <a:pt x="124" y="0"/>
                    <a:pt x="124" y="0"/>
                    <a:pt x="124"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1" y="185"/>
                    <a:pt x="120" y="237"/>
                    <a:pt x="120" y="287"/>
                  </a:cubicBezTo>
                  <a:cubicBezTo>
                    <a:pt x="120" y="347"/>
                    <a:pt x="134" y="362"/>
                    <a:pt x="167" y="362"/>
                  </a:cubicBezTo>
                  <a:cubicBezTo>
                    <a:pt x="186" y="362"/>
                    <a:pt x="206" y="356"/>
                    <a:pt x="222" y="350"/>
                  </a:cubicBezTo>
                  <a:cubicBezTo>
                    <a:pt x="220" y="402"/>
                    <a:pt x="220" y="402"/>
                    <a:pt x="220" y="402"/>
                  </a:cubicBezTo>
                  <a:cubicBezTo>
                    <a:pt x="202" y="411"/>
                    <a:pt x="174" y="418"/>
                    <a:pt x="146" y="418"/>
                  </a:cubicBezTo>
                  <a:cubicBezTo>
                    <a:pt x="76" y="418"/>
                    <a:pt x="49" y="391"/>
                    <a:pt x="49" y="316"/>
                  </a:cubicBezTo>
                  <a:cubicBezTo>
                    <a:pt x="49" y="274"/>
                    <a:pt x="50" y="189"/>
                    <a:pt x="51"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41"/>
            <p:cNvSpPr>
              <a:spLocks noEditPoints="1"/>
            </p:cNvSpPr>
            <p:nvPr userDrawn="1"/>
          </p:nvSpPr>
          <p:spPr bwMode="auto">
            <a:xfrm>
              <a:off x="1373" y="1220"/>
              <a:ext cx="130" cy="144"/>
            </a:xfrm>
            <a:custGeom>
              <a:avLst/>
              <a:gdLst>
                <a:gd name="T0" fmla="*/ 292 w 313"/>
                <a:gd name="T1" fmla="*/ 323 h 346"/>
                <a:gd name="T2" fmla="*/ 175 w 313"/>
                <a:gd name="T3" fmla="*/ 346 h 346"/>
                <a:gd name="T4" fmla="*/ 0 w 313"/>
                <a:gd name="T5" fmla="*/ 174 h 346"/>
                <a:gd name="T6" fmla="*/ 163 w 313"/>
                <a:gd name="T7" fmla="*/ 0 h 346"/>
                <a:gd name="T8" fmla="*/ 313 w 313"/>
                <a:gd name="T9" fmla="*/ 175 h 346"/>
                <a:gd name="T10" fmla="*/ 313 w 313"/>
                <a:gd name="T11" fmla="*/ 185 h 346"/>
                <a:gd name="T12" fmla="*/ 76 w 313"/>
                <a:gd name="T13" fmla="*/ 185 h 346"/>
                <a:gd name="T14" fmla="*/ 189 w 313"/>
                <a:gd name="T15" fmla="*/ 290 h 346"/>
                <a:gd name="T16" fmla="*/ 295 w 313"/>
                <a:gd name="T17" fmla="*/ 265 h 346"/>
                <a:gd name="T18" fmla="*/ 292 w 313"/>
                <a:gd name="T19" fmla="*/ 323 h 346"/>
                <a:gd name="T20" fmla="*/ 237 w 313"/>
                <a:gd name="T21" fmla="*/ 136 h 346"/>
                <a:gd name="T22" fmla="*/ 237 w 313"/>
                <a:gd name="T23" fmla="*/ 130 h 346"/>
                <a:gd name="T24" fmla="*/ 159 w 313"/>
                <a:gd name="T25" fmla="*/ 52 h 346"/>
                <a:gd name="T26" fmla="*/ 76 w 313"/>
                <a:gd name="T27" fmla="*/ 136 h 346"/>
                <a:gd name="T28" fmla="*/ 237 w 313"/>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346">
                  <a:moveTo>
                    <a:pt x="292" y="323"/>
                  </a:moveTo>
                  <a:cubicBezTo>
                    <a:pt x="269" y="333"/>
                    <a:pt x="225" y="346"/>
                    <a:pt x="175" y="346"/>
                  </a:cubicBezTo>
                  <a:cubicBezTo>
                    <a:pt x="65" y="346"/>
                    <a:pt x="0" y="278"/>
                    <a:pt x="0" y="174"/>
                  </a:cubicBezTo>
                  <a:cubicBezTo>
                    <a:pt x="0" y="76"/>
                    <a:pt x="56" y="0"/>
                    <a:pt x="163" y="0"/>
                  </a:cubicBezTo>
                  <a:cubicBezTo>
                    <a:pt x="262" y="0"/>
                    <a:pt x="313" y="72"/>
                    <a:pt x="313" y="175"/>
                  </a:cubicBezTo>
                  <a:cubicBezTo>
                    <a:pt x="313" y="185"/>
                    <a:pt x="313" y="185"/>
                    <a:pt x="313" y="185"/>
                  </a:cubicBezTo>
                  <a:cubicBezTo>
                    <a:pt x="76" y="185"/>
                    <a:pt x="76" y="185"/>
                    <a:pt x="76" y="185"/>
                  </a:cubicBezTo>
                  <a:cubicBezTo>
                    <a:pt x="76" y="249"/>
                    <a:pt x="123" y="290"/>
                    <a:pt x="189" y="290"/>
                  </a:cubicBezTo>
                  <a:cubicBezTo>
                    <a:pt x="230" y="290"/>
                    <a:pt x="267" y="280"/>
                    <a:pt x="295" y="265"/>
                  </a:cubicBezTo>
                  <a:lnTo>
                    <a:pt x="292" y="323"/>
                  </a:lnTo>
                  <a:close/>
                  <a:moveTo>
                    <a:pt x="237" y="136"/>
                  </a:moveTo>
                  <a:cubicBezTo>
                    <a:pt x="237" y="130"/>
                    <a:pt x="237" y="130"/>
                    <a:pt x="237" y="130"/>
                  </a:cubicBezTo>
                  <a:cubicBezTo>
                    <a:pt x="237" y="102"/>
                    <a:pt x="220" y="52"/>
                    <a:pt x="159" y="52"/>
                  </a:cubicBezTo>
                  <a:cubicBezTo>
                    <a:pt x="99" y="52"/>
                    <a:pt x="78" y="96"/>
                    <a:pt x="76"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42"/>
            <p:cNvSpPr>
              <a:spLocks noEditPoints="1"/>
            </p:cNvSpPr>
            <p:nvPr userDrawn="1"/>
          </p:nvSpPr>
          <p:spPr bwMode="auto">
            <a:xfrm>
              <a:off x="1515" y="1157"/>
              <a:ext cx="149"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5 w 356"/>
                <a:gd name="T19" fmla="*/ 52 h 497"/>
                <a:gd name="T20" fmla="*/ 185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6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5" y="52"/>
                    <a:pt x="185" y="52"/>
                    <a:pt x="185" y="52"/>
                  </a:cubicBezTo>
                  <a:cubicBezTo>
                    <a:pt x="185" y="0"/>
                    <a:pt x="185" y="0"/>
                    <a:pt x="185"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7" y="212"/>
                    <a:pt x="204" y="207"/>
                    <a:pt x="178" y="207"/>
                  </a:cubicBezTo>
                  <a:cubicBezTo>
                    <a:pt x="113" y="207"/>
                    <a:pt x="76" y="264"/>
                    <a:pt x="76" y="329"/>
                  </a:cubicBezTo>
                  <a:cubicBezTo>
                    <a:pt x="76"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43"/>
            <p:cNvSpPr>
              <a:spLocks/>
            </p:cNvSpPr>
            <p:nvPr userDrawn="1"/>
          </p:nvSpPr>
          <p:spPr bwMode="auto">
            <a:xfrm>
              <a:off x="1740" y="1223"/>
              <a:ext cx="233" cy="138"/>
            </a:xfrm>
            <a:custGeom>
              <a:avLst/>
              <a:gdLst>
                <a:gd name="T0" fmla="*/ 293 w 560"/>
                <a:gd name="T1" fmla="*/ 202 h 332"/>
                <a:gd name="T2" fmla="*/ 283 w 560"/>
                <a:gd name="T3" fmla="*/ 166 h 332"/>
                <a:gd name="T4" fmla="*/ 281 w 560"/>
                <a:gd name="T5" fmla="*/ 166 h 332"/>
                <a:gd name="T6" fmla="*/ 271 w 560"/>
                <a:gd name="T7" fmla="*/ 202 h 332"/>
                <a:gd name="T8" fmla="*/ 217 w 560"/>
                <a:gd name="T9" fmla="*/ 332 h 332"/>
                <a:gd name="T10" fmla="*/ 146 w 560"/>
                <a:gd name="T11" fmla="*/ 332 h 332"/>
                <a:gd name="T12" fmla="*/ 35 w 560"/>
                <a:gd name="T13" fmla="*/ 53 h 332"/>
                <a:gd name="T14" fmla="*/ 0 w 560"/>
                <a:gd name="T15" fmla="*/ 53 h 332"/>
                <a:gd name="T16" fmla="*/ 0 w 560"/>
                <a:gd name="T17" fmla="*/ 0 h 332"/>
                <a:gd name="T18" fmla="*/ 148 w 560"/>
                <a:gd name="T19" fmla="*/ 0 h 332"/>
                <a:gd name="T20" fmla="*/ 148 w 560"/>
                <a:gd name="T21" fmla="*/ 53 h 332"/>
                <a:gd name="T22" fmla="*/ 110 w 560"/>
                <a:gd name="T23" fmla="*/ 53 h 332"/>
                <a:gd name="T24" fmla="*/ 171 w 560"/>
                <a:gd name="T25" fmla="*/ 221 h 332"/>
                <a:gd name="T26" fmla="*/ 185 w 560"/>
                <a:gd name="T27" fmla="*/ 268 h 332"/>
                <a:gd name="T28" fmla="*/ 186 w 560"/>
                <a:gd name="T29" fmla="*/ 268 h 332"/>
                <a:gd name="T30" fmla="*/ 202 w 560"/>
                <a:gd name="T31" fmla="*/ 221 h 332"/>
                <a:gd name="T32" fmla="*/ 255 w 560"/>
                <a:gd name="T33" fmla="*/ 97 h 332"/>
                <a:gd name="T34" fmla="*/ 239 w 560"/>
                <a:gd name="T35" fmla="*/ 53 h 332"/>
                <a:gd name="T36" fmla="*/ 202 w 560"/>
                <a:gd name="T37" fmla="*/ 53 h 332"/>
                <a:gd name="T38" fmla="*/ 202 w 560"/>
                <a:gd name="T39" fmla="*/ 0 h 332"/>
                <a:gd name="T40" fmla="*/ 349 w 560"/>
                <a:gd name="T41" fmla="*/ 0 h 332"/>
                <a:gd name="T42" fmla="*/ 349 w 560"/>
                <a:gd name="T43" fmla="*/ 53 h 332"/>
                <a:gd name="T44" fmla="*/ 310 w 560"/>
                <a:gd name="T45" fmla="*/ 53 h 332"/>
                <a:gd name="T46" fmla="*/ 371 w 560"/>
                <a:gd name="T47" fmla="*/ 223 h 332"/>
                <a:gd name="T48" fmla="*/ 383 w 560"/>
                <a:gd name="T49" fmla="*/ 268 h 332"/>
                <a:gd name="T50" fmla="*/ 384 w 560"/>
                <a:gd name="T51" fmla="*/ 268 h 332"/>
                <a:gd name="T52" fmla="*/ 396 w 560"/>
                <a:gd name="T53" fmla="*/ 223 h 332"/>
                <a:gd name="T54" fmla="*/ 458 w 560"/>
                <a:gd name="T55" fmla="*/ 53 h 332"/>
                <a:gd name="T56" fmla="*/ 412 w 560"/>
                <a:gd name="T57" fmla="*/ 53 h 332"/>
                <a:gd name="T58" fmla="*/ 412 w 560"/>
                <a:gd name="T59" fmla="*/ 0 h 332"/>
                <a:gd name="T60" fmla="*/ 560 w 560"/>
                <a:gd name="T61" fmla="*/ 0 h 332"/>
                <a:gd name="T62" fmla="*/ 560 w 560"/>
                <a:gd name="T63" fmla="*/ 53 h 332"/>
                <a:gd name="T64" fmla="*/ 526 w 560"/>
                <a:gd name="T65" fmla="*/ 53 h 332"/>
                <a:gd name="T66" fmla="*/ 414 w 560"/>
                <a:gd name="T67" fmla="*/ 332 h 332"/>
                <a:gd name="T68" fmla="*/ 339 w 560"/>
                <a:gd name="T69" fmla="*/ 332 h 332"/>
                <a:gd name="T70" fmla="*/ 293 w 560"/>
                <a:gd name="T71" fmla="*/ 2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332">
                  <a:moveTo>
                    <a:pt x="293" y="202"/>
                  </a:moveTo>
                  <a:cubicBezTo>
                    <a:pt x="288" y="190"/>
                    <a:pt x="286" y="178"/>
                    <a:pt x="283" y="166"/>
                  </a:cubicBezTo>
                  <a:cubicBezTo>
                    <a:pt x="281" y="166"/>
                    <a:pt x="281" y="166"/>
                    <a:pt x="281" y="166"/>
                  </a:cubicBezTo>
                  <a:cubicBezTo>
                    <a:pt x="278" y="178"/>
                    <a:pt x="276" y="190"/>
                    <a:pt x="271" y="202"/>
                  </a:cubicBezTo>
                  <a:cubicBezTo>
                    <a:pt x="217" y="332"/>
                    <a:pt x="217" y="332"/>
                    <a:pt x="217" y="332"/>
                  </a:cubicBezTo>
                  <a:cubicBezTo>
                    <a:pt x="146" y="332"/>
                    <a:pt x="146" y="332"/>
                    <a:pt x="146" y="332"/>
                  </a:cubicBezTo>
                  <a:cubicBezTo>
                    <a:pt x="35" y="53"/>
                    <a:pt x="35" y="53"/>
                    <a:pt x="35" y="53"/>
                  </a:cubicBezTo>
                  <a:cubicBezTo>
                    <a:pt x="0" y="53"/>
                    <a:pt x="0" y="53"/>
                    <a:pt x="0" y="53"/>
                  </a:cubicBezTo>
                  <a:cubicBezTo>
                    <a:pt x="0" y="0"/>
                    <a:pt x="0" y="0"/>
                    <a:pt x="0" y="0"/>
                  </a:cubicBezTo>
                  <a:cubicBezTo>
                    <a:pt x="148" y="0"/>
                    <a:pt x="148" y="0"/>
                    <a:pt x="148" y="0"/>
                  </a:cubicBezTo>
                  <a:cubicBezTo>
                    <a:pt x="148" y="53"/>
                    <a:pt x="148" y="53"/>
                    <a:pt x="148" y="53"/>
                  </a:cubicBezTo>
                  <a:cubicBezTo>
                    <a:pt x="110" y="53"/>
                    <a:pt x="110" y="53"/>
                    <a:pt x="110" y="53"/>
                  </a:cubicBezTo>
                  <a:cubicBezTo>
                    <a:pt x="171" y="221"/>
                    <a:pt x="171" y="221"/>
                    <a:pt x="171" y="221"/>
                  </a:cubicBezTo>
                  <a:cubicBezTo>
                    <a:pt x="177" y="236"/>
                    <a:pt x="181" y="252"/>
                    <a:pt x="185" y="268"/>
                  </a:cubicBezTo>
                  <a:cubicBezTo>
                    <a:pt x="186" y="268"/>
                    <a:pt x="186" y="268"/>
                    <a:pt x="186" y="268"/>
                  </a:cubicBezTo>
                  <a:cubicBezTo>
                    <a:pt x="191" y="252"/>
                    <a:pt x="196" y="236"/>
                    <a:pt x="202" y="221"/>
                  </a:cubicBezTo>
                  <a:cubicBezTo>
                    <a:pt x="255" y="97"/>
                    <a:pt x="255" y="97"/>
                    <a:pt x="255" y="97"/>
                  </a:cubicBezTo>
                  <a:cubicBezTo>
                    <a:pt x="239" y="53"/>
                    <a:pt x="239" y="53"/>
                    <a:pt x="239" y="53"/>
                  </a:cubicBezTo>
                  <a:cubicBezTo>
                    <a:pt x="202" y="53"/>
                    <a:pt x="202" y="53"/>
                    <a:pt x="202" y="53"/>
                  </a:cubicBezTo>
                  <a:cubicBezTo>
                    <a:pt x="202" y="0"/>
                    <a:pt x="202" y="0"/>
                    <a:pt x="202" y="0"/>
                  </a:cubicBezTo>
                  <a:cubicBezTo>
                    <a:pt x="349" y="0"/>
                    <a:pt x="349" y="0"/>
                    <a:pt x="349" y="0"/>
                  </a:cubicBezTo>
                  <a:cubicBezTo>
                    <a:pt x="349" y="53"/>
                    <a:pt x="349" y="53"/>
                    <a:pt x="349" y="53"/>
                  </a:cubicBezTo>
                  <a:cubicBezTo>
                    <a:pt x="310" y="53"/>
                    <a:pt x="310" y="53"/>
                    <a:pt x="310" y="53"/>
                  </a:cubicBezTo>
                  <a:cubicBezTo>
                    <a:pt x="371" y="223"/>
                    <a:pt x="371" y="223"/>
                    <a:pt x="371" y="223"/>
                  </a:cubicBezTo>
                  <a:cubicBezTo>
                    <a:pt x="376" y="237"/>
                    <a:pt x="379" y="253"/>
                    <a:pt x="383" y="268"/>
                  </a:cubicBezTo>
                  <a:cubicBezTo>
                    <a:pt x="384" y="268"/>
                    <a:pt x="384" y="268"/>
                    <a:pt x="384" y="268"/>
                  </a:cubicBezTo>
                  <a:cubicBezTo>
                    <a:pt x="388" y="253"/>
                    <a:pt x="391" y="237"/>
                    <a:pt x="396" y="223"/>
                  </a:cubicBezTo>
                  <a:cubicBezTo>
                    <a:pt x="458" y="53"/>
                    <a:pt x="458" y="53"/>
                    <a:pt x="458" y="53"/>
                  </a:cubicBezTo>
                  <a:cubicBezTo>
                    <a:pt x="412" y="53"/>
                    <a:pt x="412" y="53"/>
                    <a:pt x="412" y="53"/>
                  </a:cubicBezTo>
                  <a:cubicBezTo>
                    <a:pt x="412" y="0"/>
                    <a:pt x="412" y="0"/>
                    <a:pt x="412" y="0"/>
                  </a:cubicBezTo>
                  <a:cubicBezTo>
                    <a:pt x="560" y="0"/>
                    <a:pt x="560" y="0"/>
                    <a:pt x="560" y="0"/>
                  </a:cubicBezTo>
                  <a:cubicBezTo>
                    <a:pt x="560" y="53"/>
                    <a:pt x="560" y="53"/>
                    <a:pt x="560" y="53"/>
                  </a:cubicBezTo>
                  <a:cubicBezTo>
                    <a:pt x="526" y="53"/>
                    <a:pt x="526" y="53"/>
                    <a:pt x="526" y="53"/>
                  </a:cubicBezTo>
                  <a:cubicBezTo>
                    <a:pt x="414" y="332"/>
                    <a:pt x="414" y="332"/>
                    <a:pt x="414" y="332"/>
                  </a:cubicBezTo>
                  <a:cubicBezTo>
                    <a:pt x="339" y="332"/>
                    <a:pt x="339" y="332"/>
                    <a:pt x="339" y="332"/>
                  </a:cubicBezTo>
                  <a:lnTo>
                    <a:pt x="293"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44"/>
            <p:cNvSpPr>
              <a:spLocks noEditPoints="1"/>
            </p:cNvSpPr>
            <p:nvPr userDrawn="1"/>
          </p:nvSpPr>
          <p:spPr bwMode="auto">
            <a:xfrm>
              <a:off x="1973"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5" y="119"/>
                    <a:pt x="75" y="178"/>
                  </a:cubicBezTo>
                  <a:cubicBezTo>
                    <a:pt x="75"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45"/>
            <p:cNvSpPr>
              <a:spLocks/>
            </p:cNvSpPr>
            <p:nvPr userDrawn="1"/>
          </p:nvSpPr>
          <p:spPr bwMode="auto">
            <a:xfrm>
              <a:off x="2122" y="1220"/>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100 h 338"/>
                <a:gd name="T16" fmla="*/ 212 w 252"/>
                <a:gd name="T17" fmla="*/ 0 h 338"/>
                <a:gd name="T18" fmla="*/ 252 w 252"/>
                <a:gd name="T19" fmla="*/ 6 h 338"/>
                <a:gd name="T20" fmla="*/ 244 w 252"/>
                <a:gd name="T21" fmla="*/ 69 h 338"/>
                <a:gd name="T22" fmla="*/ 212 w 252"/>
                <a:gd name="T23" fmla="*/ 64 h 338"/>
                <a:gd name="T24" fmla="*/ 121 w 252"/>
                <a:gd name="T25" fmla="*/ 182 h 338"/>
                <a:gd name="T26" fmla="*/ 120 w 252"/>
                <a:gd name="T27" fmla="*/ 286 h 338"/>
                <a:gd name="T28" fmla="*/ 168 w 252"/>
                <a:gd name="T29" fmla="*/ 286 h 338"/>
                <a:gd name="T30" fmla="*/ 168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100"/>
                    <a:pt x="115" y="100"/>
                    <a:pt x="115" y="100"/>
                  </a:cubicBezTo>
                  <a:cubicBezTo>
                    <a:pt x="128" y="37"/>
                    <a:pt x="164" y="0"/>
                    <a:pt x="212" y="0"/>
                  </a:cubicBezTo>
                  <a:cubicBezTo>
                    <a:pt x="229" y="0"/>
                    <a:pt x="246" y="3"/>
                    <a:pt x="252" y="6"/>
                  </a:cubicBezTo>
                  <a:cubicBezTo>
                    <a:pt x="244" y="69"/>
                    <a:pt x="244" y="69"/>
                    <a:pt x="244" y="69"/>
                  </a:cubicBezTo>
                  <a:cubicBezTo>
                    <a:pt x="235" y="66"/>
                    <a:pt x="226" y="64"/>
                    <a:pt x="212" y="64"/>
                  </a:cubicBezTo>
                  <a:cubicBezTo>
                    <a:pt x="149" y="64"/>
                    <a:pt x="122" y="124"/>
                    <a:pt x="121" y="182"/>
                  </a:cubicBezTo>
                  <a:cubicBezTo>
                    <a:pt x="120" y="286"/>
                    <a:pt x="120" y="286"/>
                    <a:pt x="120" y="286"/>
                  </a:cubicBezTo>
                  <a:cubicBezTo>
                    <a:pt x="168" y="286"/>
                    <a:pt x="168" y="286"/>
                    <a:pt x="168" y="286"/>
                  </a:cubicBezTo>
                  <a:cubicBezTo>
                    <a:pt x="168" y="338"/>
                    <a:pt x="168" y="338"/>
                    <a:pt x="168"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46"/>
            <p:cNvSpPr>
              <a:spLocks/>
            </p:cNvSpPr>
            <p:nvPr userDrawn="1"/>
          </p:nvSpPr>
          <p:spPr bwMode="auto">
            <a:xfrm>
              <a:off x="2224" y="1157"/>
              <a:ext cx="72" cy="204"/>
            </a:xfrm>
            <a:custGeom>
              <a:avLst/>
              <a:gdLst>
                <a:gd name="T0" fmla="*/ 7 w 72"/>
                <a:gd name="T1" fmla="*/ 183 h 204"/>
                <a:gd name="T2" fmla="*/ 23 w 72"/>
                <a:gd name="T3" fmla="*/ 183 h 204"/>
                <a:gd name="T4" fmla="*/ 25 w 72"/>
                <a:gd name="T5" fmla="*/ 22 h 204"/>
                <a:gd name="T6" fmla="*/ 0 w 72"/>
                <a:gd name="T7" fmla="*/ 22 h 204"/>
                <a:gd name="T8" fmla="*/ 0 w 72"/>
                <a:gd name="T9" fmla="*/ 0 h 204"/>
                <a:gd name="T10" fmla="*/ 54 w 72"/>
                <a:gd name="T11" fmla="*/ 0 h 204"/>
                <a:gd name="T12" fmla="*/ 53 w 72"/>
                <a:gd name="T13" fmla="*/ 183 h 204"/>
                <a:gd name="T14" fmla="*/ 72 w 72"/>
                <a:gd name="T15" fmla="*/ 183 h 204"/>
                <a:gd name="T16" fmla="*/ 72 w 72"/>
                <a:gd name="T17" fmla="*/ 204 h 204"/>
                <a:gd name="T18" fmla="*/ 7 w 72"/>
                <a:gd name="T19" fmla="*/ 204 h 204"/>
                <a:gd name="T20" fmla="*/ 7 w 72"/>
                <a:gd name="T21"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04">
                  <a:moveTo>
                    <a:pt x="7" y="183"/>
                  </a:moveTo>
                  <a:lnTo>
                    <a:pt x="23" y="183"/>
                  </a:lnTo>
                  <a:lnTo>
                    <a:pt x="25" y="22"/>
                  </a:lnTo>
                  <a:lnTo>
                    <a:pt x="0" y="22"/>
                  </a:lnTo>
                  <a:lnTo>
                    <a:pt x="0" y="0"/>
                  </a:lnTo>
                  <a:lnTo>
                    <a:pt x="54" y="0"/>
                  </a:lnTo>
                  <a:lnTo>
                    <a:pt x="53" y="183"/>
                  </a:lnTo>
                  <a:lnTo>
                    <a:pt x="72" y="183"/>
                  </a:lnTo>
                  <a:lnTo>
                    <a:pt x="72" y="204"/>
                  </a:lnTo>
                  <a:lnTo>
                    <a:pt x="7" y="204"/>
                  </a:lnTo>
                  <a:lnTo>
                    <a:pt x="7"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47"/>
            <p:cNvSpPr>
              <a:spLocks noEditPoints="1"/>
            </p:cNvSpPr>
            <p:nvPr userDrawn="1"/>
          </p:nvSpPr>
          <p:spPr bwMode="auto">
            <a:xfrm>
              <a:off x="2299" y="1157"/>
              <a:ext cx="148"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4 w 356"/>
                <a:gd name="T19" fmla="*/ 52 h 497"/>
                <a:gd name="T20" fmla="*/ 184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5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4" y="52"/>
                    <a:pt x="184" y="52"/>
                    <a:pt x="184" y="52"/>
                  </a:cubicBezTo>
                  <a:cubicBezTo>
                    <a:pt x="184" y="0"/>
                    <a:pt x="184" y="0"/>
                    <a:pt x="184"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6" y="212"/>
                    <a:pt x="204" y="207"/>
                    <a:pt x="178" y="207"/>
                  </a:cubicBezTo>
                  <a:cubicBezTo>
                    <a:pt x="112" y="207"/>
                    <a:pt x="75" y="264"/>
                    <a:pt x="75" y="329"/>
                  </a:cubicBezTo>
                  <a:cubicBezTo>
                    <a:pt x="75"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Oval 48"/>
            <p:cNvSpPr>
              <a:spLocks noChangeArrowheads="1"/>
            </p:cNvSpPr>
            <p:nvPr userDrawn="1"/>
          </p:nvSpPr>
          <p:spPr bwMode="auto">
            <a:xfrm>
              <a:off x="2455" y="1324"/>
              <a:ext cx="41"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1528766394"/>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ubtitle Slid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9" name="Picture 8"/>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sp>
        <p:nvSpPr>
          <p:cNvPr id="4" name="Text Placeholder 3"/>
          <p:cNvSpPr>
            <a:spLocks noGrp="1"/>
          </p:cNvSpPr>
          <p:nvPr>
            <p:ph type="body" sz="quarter" idx="13"/>
          </p:nvPr>
        </p:nvSpPr>
        <p:spPr>
          <a:xfrm>
            <a:off x="708411" y="4294598"/>
            <a:ext cx="8069829" cy="1172633"/>
          </a:xfrm>
          <a:prstGeom prst="rect">
            <a:avLst/>
          </a:prstGeom>
        </p:spPr>
        <p:txBody>
          <a:bodyPr/>
          <a:lstStyle>
            <a:lvl1pPr marL="0" indent="0">
              <a:lnSpc>
                <a:spcPct val="85000"/>
              </a:lnSpc>
              <a:spcBef>
                <a:spcPts val="0"/>
              </a:spcBef>
              <a:buFontTx/>
              <a:buNone/>
              <a:defRPr sz="3467" b="1">
                <a:solidFill>
                  <a:schemeClr val="tx1"/>
                </a:solidFill>
              </a:defRPr>
            </a:lvl1pPr>
            <a:lvl2pPr marL="359824" indent="0">
              <a:buFontTx/>
              <a:buNone/>
              <a:defRPr sz="3467" b="1"/>
            </a:lvl2pPr>
            <a:lvl3pPr marL="1219170" indent="0">
              <a:buFontTx/>
              <a:buNone/>
              <a:defRPr sz="3467" b="1"/>
            </a:lvl3pPr>
            <a:lvl4pPr marL="1828754" indent="0">
              <a:buFontTx/>
              <a:buNone/>
              <a:defRPr sz="3467" b="1"/>
            </a:lvl4pPr>
            <a:lvl5pPr marL="2438339" indent="0">
              <a:buFontTx/>
              <a:buNone/>
              <a:defRPr sz="3467" b="1"/>
            </a:lvl5pPr>
          </a:lstStyle>
          <a:p>
            <a:pPr lvl="0"/>
            <a:r>
              <a:rPr lang="en-US"/>
              <a:t>Click to edit Master text styles</a:t>
            </a:r>
          </a:p>
        </p:txBody>
      </p:sp>
      <p:grpSp>
        <p:nvGrpSpPr>
          <p:cNvPr id="12" name="Group 52"/>
          <p:cNvGrpSpPr>
            <a:grpSpLocks noChangeAspect="1"/>
          </p:cNvGrpSpPr>
          <p:nvPr userDrawn="1"/>
        </p:nvGrpSpPr>
        <p:grpSpPr bwMode="auto">
          <a:xfrm>
            <a:off x="9487525" y="330298"/>
            <a:ext cx="2323200" cy="682073"/>
            <a:chOff x="3434" y="951"/>
            <a:chExt cx="1233" cy="362"/>
          </a:xfrm>
        </p:grpSpPr>
        <p:sp>
          <p:nvSpPr>
            <p:cNvPr id="13"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8"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1556726584"/>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3"/>
          <p:cNvSpPr>
            <a:spLocks noGrp="1"/>
          </p:cNvSpPr>
          <p:nvPr>
            <p:ph type="title"/>
          </p:nvPr>
        </p:nvSpPr>
        <p:spPr/>
        <p:txBody>
          <a:bodyPr/>
          <a:lstStyle>
            <a:lvl1pPr>
              <a:defRPr baseline="0"/>
            </a:lvl1pPr>
          </a:lstStyle>
          <a:p>
            <a:r>
              <a:rPr lang="en-US"/>
              <a:t>Click to edit Master title style</a:t>
            </a:r>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855678714"/>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content with large vertical picture">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7641993" y="1651001"/>
            <a:ext cx="4560000" cy="4883151"/>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7" name="Rectangle 16"/>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659693191"/>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content with small horizontal picture">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7641993" y="1651000"/>
            <a:ext cx="4560000" cy="2405064"/>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6" name="Rectangle 15"/>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3921278544"/>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9AD5D9-AFFC-48F2-839E-FE6957C294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513BA3D-3FFD-4383-B09A-A10608F57BB7}"/>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163597-1467-4F74-8F67-5A423F8FBFAE}"/>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B4A6F59F-8E61-4A96-B403-9C3BF3AE4A1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D073A0-56AF-44DC-BF0C-5EA0B2044253}"/>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80127873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733"/>
            </a:lvl1pPr>
          </a:lstStyle>
          <a:p>
            <a:r>
              <a:rPr lang="en-US"/>
              <a:t>Click to edit Master title style</a:t>
            </a:r>
          </a:p>
        </p:txBody>
      </p:sp>
      <p:sp>
        <p:nvSpPr>
          <p:cNvPr id="3" name="Rectangle 2"/>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4" name="Group 52"/>
          <p:cNvGrpSpPr>
            <a:grpSpLocks noChangeAspect="1"/>
          </p:cNvGrpSpPr>
          <p:nvPr userDrawn="1"/>
        </p:nvGrpSpPr>
        <p:grpSpPr bwMode="auto">
          <a:xfrm>
            <a:off x="10808972" y="701117"/>
            <a:ext cx="873600" cy="256483"/>
            <a:chOff x="3434" y="951"/>
            <a:chExt cx="1233" cy="362"/>
          </a:xfrm>
        </p:grpSpPr>
        <p:sp>
          <p:nvSpPr>
            <p:cNvPr id="5"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1"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2"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3"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5"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1829225810"/>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with swirl">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3"/>
          <p:cNvSpPr>
            <a:spLocks noGrp="1"/>
          </p:cNvSpPr>
          <p:nvPr>
            <p:ph type="title"/>
          </p:nvPr>
        </p:nvSpPr>
        <p:spPr/>
        <p:txBody>
          <a:bodyPr/>
          <a:lstStyle/>
          <a:p>
            <a:r>
              <a:rPr lang="en-US"/>
              <a:t>Click to edit Master title style</a:t>
            </a:r>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071761006"/>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content with large vertical picture with swirl">
    <p:spTree>
      <p:nvGrpSpPr>
        <p:cNvPr id="1" name=""/>
        <p:cNvGrpSpPr/>
        <p:nvPr/>
      </p:nvGrpSpPr>
      <p:grpSpPr>
        <a:xfrm>
          <a:off x="0" y="0"/>
          <a:ext cx="0" cy="0"/>
          <a:chOff x="0" y="0"/>
          <a:chExt cx="0" cy="0"/>
        </a:xfrm>
      </p:grpSpPr>
      <p:pic>
        <p:nvPicPr>
          <p:cNvPr id="31" name="Picture 3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5" name="Picture Placeholder 14"/>
          <p:cNvSpPr>
            <a:spLocks noGrp="1"/>
          </p:cNvSpPr>
          <p:nvPr>
            <p:ph type="pic" sz="quarter" idx="13"/>
          </p:nvPr>
        </p:nvSpPr>
        <p:spPr>
          <a:xfrm>
            <a:off x="7641993" y="1651001"/>
            <a:ext cx="4560000" cy="4883151"/>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7" name="Rectangle 16"/>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827892537"/>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content with small horizontal picture with swirl">
    <p:spTree>
      <p:nvGrpSpPr>
        <p:cNvPr id="1" name=""/>
        <p:cNvGrpSpPr/>
        <p:nvPr/>
      </p:nvGrpSpPr>
      <p:grpSpPr>
        <a:xfrm>
          <a:off x="0" y="0"/>
          <a:ext cx="0" cy="0"/>
          <a:chOff x="0" y="0"/>
          <a:chExt cx="0" cy="0"/>
        </a:xfrm>
      </p:grpSpPr>
      <p:pic>
        <p:nvPicPr>
          <p:cNvPr id="31" name="Picture 3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86376"/>
            <a:ext cx="12192000" cy="7044375"/>
          </a:xfrm>
          <a:prstGeom prst="rect">
            <a:avLst/>
          </a:prstGeom>
        </p:spPr>
      </p:pic>
      <p:sp>
        <p:nvSpPr>
          <p:cNvPr id="15" name="Picture Placeholder 14"/>
          <p:cNvSpPr>
            <a:spLocks noGrp="1"/>
          </p:cNvSpPr>
          <p:nvPr>
            <p:ph type="pic" sz="quarter" idx="13"/>
          </p:nvPr>
        </p:nvSpPr>
        <p:spPr>
          <a:xfrm>
            <a:off x="7641993" y="1651000"/>
            <a:ext cx="4560000" cy="2405064"/>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6" name="Rectangle 15"/>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352199865"/>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with swirl">
    <p:spTree>
      <p:nvGrpSpPr>
        <p:cNvPr id="1" name=""/>
        <p:cNvGrpSpPr/>
        <p:nvPr/>
      </p:nvGrpSpPr>
      <p:grpSpPr>
        <a:xfrm>
          <a:off x="0" y="0"/>
          <a:ext cx="0" cy="0"/>
          <a:chOff x="0" y="0"/>
          <a:chExt cx="0" cy="0"/>
        </a:xfrm>
      </p:grpSpPr>
      <p:pic>
        <p:nvPicPr>
          <p:cNvPr id="33" name="Picture 32"/>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p:cNvSpPr>
            <a:spLocks noGrp="1"/>
          </p:cNvSpPr>
          <p:nvPr>
            <p:ph type="title"/>
          </p:nvPr>
        </p:nvSpPr>
        <p:spPr/>
        <p:txBody>
          <a:bodyPr/>
          <a:lstStyle>
            <a:lvl1pPr>
              <a:defRPr sz="3733"/>
            </a:lvl1pPr>
          </a:lstStyle>
          <a:p>
            <a:r>
              <a:rPr lang="en-US"/>
              <a:t>Click to edit Master title style</a:t>
            </a:r>
          </a:p>
        </p:txBody>
      </p:sp>
      <p:sp>
        <p:nvSpPr>
          <p:cNvPr id="10" name="Rectangle 9"/>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12" name="Group 52"/>
          <p:cNvGrpSpPr>
            <a:grpSpLocks noChangeAspect="1"/>
          </p:cNvGrpSpPr>
          <p:nvPr userDrawn="1"/>
        </p:nvGrpSpPr>
        <p:grpSpPr bwMode="auto">
          <a:xfrm>
            <a:off x="10808972" y="701117"/>
            <a:ext cx="873600" cy="256483"/>
            <a:chOff x="3434" y="951"/>
            <a:chExt cx="1233" cy="362"/>
          </a:xfrm>
        </p:grpSpPr>
        <p:sp>
          <p:nvSpPr>
            <p:cNvPr id="13"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5"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8"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821609182"/>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cybercom.com">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45" name="Picture 44"/>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grpSp>
        <p:nvGrpSpPr>
          <p:cNvPr id="23" name="Group 52"/>
          <p:cNvGrpSpPr>
            <a:grpSpLocks noChangeAspect="1"/>
          </p:cNvGrpSpPr>
          <p:nvPr userDrawn="1"/>
        </p:nvGrpSpPr>
        <p:grpSpPr bwMode="auto">
          <a:xfrm>
            <a:off x="9487525" y="330298"/>
            <a:ext cx="2323200" cy="682073"/>
            <a:chOff x="3434" y="951"/>
            <a:chExt cx="1233" cy="362"/>
          </a:xfrm>
        </p:grpSpPr>
        <p:sp>
          <p:nvSpPr>
            <p:cNvPr id="24"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4"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5"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6"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8"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9"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0"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pic>
        <p:nvPicPr>
          <p:cNvPr id="46"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857309" y="4390744"/>
            <a:ext cx="5521859" cy="8314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32886137"/>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White Title Slide">
    <p:spTree>
      <p:nvGrpSpPr>
        <p:cNvPr id="1" name=""/>
        <p:cNvGrpSpPr/>
        <p:nvPr/>
      </p:nvGrpSpPr>
      <p:grpSpPr>
        <a:xfrm>
          <a:off x="0" y="0"/>
          <a:ext cx="0" cy="0"/>
          <a:chOff x="0" y="0"/>
          <a:chExt cx="0" cy="0"/>
        </a:xfrm>
      </p:grpSpPr>
      <p:sp>
        <p:nvSpPr>
          <p:cNvPr id="29" name="AutoShape 3"/>
          <p:cNvSpPr>
            <a:spLocks noChangeAspect="1" noChangeArrowheads="1"/>
          </p:cNvSpPr>
          <p:nvPr userDrawn="1"/>
        </p:nvSpPr>
        <p:spPr bwMode="auto">
          <a:xfrm>
            <a:off x="2967569" y="2608263"/>
            <a:ext cx="7685617" cy="1720851"/>
          </a:xfrm>
          <a:prstGeom prst="rect">
            <a:avLst/>
          </a:prstGeom>
          <a:noFill/>
        </p:spPr>
        <p:txBody>
          <a:bodyPr/>
          <a:lstStyle/>
          <a:p>
            <a:pPr>
              <a:defRPr/>
            </a:pPr>
            <a:endParaRPr lang="en-US" sz="2400"/>
          </a:p>
        </p:txBody>
      </p:sp>
      <p:sp>
        <p:nvSpPr>
          <p:cNvPr id="34" name="Title 9"/>
          <p:cNvSpPr>
            <a:spLocks noGrp="1"/>
          </p:cNvSpPr>
          <p:nvPr>
            <p:ph type="title"/>
          </p:nvPr>
        </p:nvSpPr>
        <p:spPr>
          <a:xfrm>
            <a:off x="2469115" y="4258733"/>
            <a:ext cx="6555704" cy="1143000"/>
          </a:xfrm>
        </p:spPr>
        <p:txBody>
          <a:bodyPr anchor="t"/>
          <a:lstStyle>
            <a:lvl1pPr algn="r">
              <a:defRPr sz="2933" b="0">
                <a:solidFill>
                  <a:schemeClr val="accent1"/>
                </a:solidFill>
              </a:defRPr>
            </a:lvl1pPr>
          </a:lstStyle>
          <a:p>
            <a:r>
              <a:rPr lang="en-US"/>
              <a:t>Click to edit Master title style</a:t>
            </a:r>
          </a:p>
        </p:txBody>
      </p:sp>
      <p:sp>
        <p:nvSpPr>
          <p:cNvPr id="39" name="Rectangle 38"/>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5" name="Group 52"/>
          <p:cNvGrpSpPr>
            <a:grpSpLocks noChangeAspect="1"/>
          </p:cNvGrpSpPr>
          <p:nvPr userDrawn="1"/>
        </p:nvGrpSpPr>
        <p:grpSpPr bwMode="auto">
          <a:xfrm>
            <a:off x="10808972" y="701117"/>
            <a:ext cx="873600" cy="256483"/>
            <a:chOff x="3434" y="951"/>
            <a:chExt cx="1233" cy="362"/>
          </a:xfrm>
        </p:grpSpPr>
        <p:sp>
          <p:nvSpPr>
            <p:cNvPr id="36"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40" name="Group 39"/>
          <p:cNvGrpSpPr/>
          <p:nvPr userDrawn="1"/>
        </p:nvGrpSpPr>
        <p:grpSpPr>
          <a:xfrm>
            <a:off x="3177801" y="1817744"/>
            <a:ext cx="4778084" cy="778153"/>
            <a:chOff x="608893" y="-1696812"/>
            <a:chExt cx="3735687" cy="608390"/>
          </a:xfrm>
          <a:solidFill>
            <a:schemeClr val="accent1"/>
          </a:solidFill>
        </p:grpSpPr>
        <p:sp>
          <p:nvSpPr>
            <p:cNvPr id="61" name="Freeform 6"/>
            <p:cNvSpPr>
              <a:spLocks noEditPoints="1"/>
            </p:cNvSpPr>
            <p:nvPr userDrawn="1"/>
          </p:nvSpPr>
          <p:spPr bwMode="auto">
            <a:xfrm>
              <a:off x="608893" y="-1648666"/>
              <a:ext cx="317325" cy="407052"/>
            </a:xfrm>
            <a:custGeom>
              <a:avLst/>
              <a:gdLst>
                <a:gd name="T0" fmla="*/ 0 w 348"/>
                <a:gd name="T1" fmla="*/ 393 h 446"/>
                <a:gd name="T2" fmla="*/ 45 w 348"/>
                <a:gd name="T3" fmla="*/ 393 h 446"/>
                <a:gd name="T4" fmla="*/ 47 w 348"/>
                <a:gd name="T5" fmla="*/ 52 h 446"/>
                <a:gd name="T6" fmla="*/ 0 w 348"/>
                <a:gd name="T7" fmla="*/ 52 h 446"/>
                <a:gd name="T8" fmla="*/ 0 w 348"/>
                <a:gd name="T9" fmla="*/ 0 h 446"/>
                <a:gd name="T10" fmla="*/ 178 w 348"/>
                <a:gd name="T11" fmla="*/ 0 h 446"/>
                <a:gd name="T12" fmla="*/ 281 w 348"/>
                <a:gd name="T13" fmla="*/ 25 h 446"/>
                <a:gd name="T14" fmla="*/ 321 w 348"/>
                <a:gd name="T15" fmla="*/ 109 h 446"/>
                <a:gd name="T16" fmla="*/ 233 w 348"/>
                <a:gd name="T17" fmla="*/ 211 h 446"/>
                <a:gd name="T18" fmla="*/ 233 w 348"/>
                <a:gd name="T19" fmla="*/ 213 h 446"/>
                <a:gd name="T20" fmla="*/ 348 w 348"/>
                <a:gd name="T21" fmla="*/ 321 h 446"/>
                <a:gd name="T22" fmla="*/ 187 w 348"/>
                <a:gd name="T23" fmla="*/ 446 h 446"/>
                <a:gd name="T24" fmla="*/ 0 w 348"/>
                <a:gd name="T25" fmla="*/ 446 h 446"/>
                <a:gd name="T26" fmla="*/ 0 w 348"/>
                <a:gd name="T27" fmla="*/ 393 h 446"/>
                <a:gd name="T28" fmla="*/ 175 w 348"/>
                <a:gd name="T29" fmla="*/ 393 h 446"/>
                <a:gd name="T30" fmla="*/ 269 w 348"/>
                <a:gd name="T31" fmla="*/ 318 h 446"/>
                <a:gd name="T32" fmla="*/ 179 w 348"/>
                <a:gd name="T33" fmla="*/ 246 h 446"/>
                <a:gd name="T34" fmla="*/ 118 w 348"/>
                <a:gd name="T35" fmla="*/ 246 h 446"/>
                <a:gd name="T36" fmla="*/ 117 w 348"/>
                <a:gd name="T37" fmla="*/ 393 h 446"/>
                <a:gd name="T38" fmla="*/ 175 w 348"/>
                <a:gd name="T39" fmla="*/ 393 h 446"/>
                <a:gd name="T40" fmla="*/ 167 w 348"/>
                <a:gd name="T41" fmla="*/ 190 h 446"/>
                <a:gd name="T42" fmla="*/ 246 w 348"/>
                <a:gd name="T43" fmla="*/ 118 h 446"/>
                <a:gd name="T44" fmla="*/ 216 w 348"/>
                <a:gd name="T45" fmla="*/ 60 h 446"/>
                <a:gd name="T46" fmla="*/ 166 w 348"/>
                <a:gd name="T47" fmla="*/ 52 h 446"/>
                <a:gd name="T48" fmla="*/ 119 w 348"/>
                <a:gd name="T49" fmla="*/ 52 h 446"/>
                <a:gd name="T50" fmla="*/ 118 w 348"/>
                <a:gd name="T51" fmla="*/ 190 h 446"/>
                <a:gd name="T52" fmla="*/ 167 w 348"/>
                <a:gd name="T53" fmla="*/ 1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446">
                  <a:moveTo>
                    <a:pt x="0" y="393"/>
                  </a:moveTo>
                  <a:cubicBezTo>
                    <a:pt x="45" y="393"/>
                    <a:pt x="45" y="393"/>
                    <a:pt x="45" y="393"/>
                  </a:cubicBezTo>
                  <a:cubicBezTo>
                    <a:pt x="47" y="52"/>
                    <a:pt x="47" y="52"/>
                    <a:pt x="47" y="52"/>
                  </a:cubicBezTo>
                  <a:cubicBezTo>
                    <a:pt x="0" y="52"/>
                    <a:pt x="0" y="52"/>
                    <a:pt x="0" y="52"/>
                  </a:cubicBezTo>
                  <a:cubicBezTo>
                    <a:pt x="0" y="0"/>
                    <a:pt x="0" y="0"/>
                    <a:pt x="0" y="0"/>
                  </a:cubicBezTo>
                  <a:cubicBezTo>
                    <a:pt x="178" y="0"/>
                    <a:pt x="178" y="0"/>
                    <a:pt x="178" y="0"/>
                  </a:cubicBezTo>
                  <a:cubicBezTo>
                    <a:pt x="225" y="0"/>
                    <a:pt x="254" y="5"/>
                    <a:pt x="281" y="25"/>
                  </a:cubicBezTo>
                  <a:cubicBezTo>
                    <a:pt x="302" y="41"/>
                    <a:pt x="321" y="72"/>
                    <a:pt x="321" y="109"/>
                  </a:cubicBezTo>
                  <a:cubicBezTo>
                    <a:pt x="321" y="161"/>
                    <a:pt x="290" y="207"/>
                    <a:pt x="233" y="211"/>
                  </a:cubicBezTo>
                  <a:cubicBezTo>
                    <a:pt x="233" y="213"/>
                    <a:pt x="233" y="213"/>
                    <a:pt x="233" y="213"/>
                  </a:cubicBezTo>
                  <a:cubicBezTo>
                    <a:pt x="293" y="212"/>
                    <a:pt x="348" y="253"/>
                    <a:pt x="348" y="321"/>
                  </a:cubicBezTo>
                  <a:cubicBezTo>
                    <a:pt x="348" y="397"/>
                    <a:pt x="295" y="446"/>
                    <a:pt x="187" y="446"/>
                  </a:cubicBezTo>
                  <a:cubicBezTo>
                    <a:pt x="0" y="446"/>
                    <a:pt x="0" y="446"/>
                    <a:pt x="0" y="446"/>
                  </a:cubicBezTo>
                  <a:lnTo>
                    <a:pt x="0" y="393"/>
                  </a:lnTo>
                  <a:close/>
                  <a:moveTo>
                    <a:pt x="175" y="393"/>
                  </a:moveTo>
                  <a:cubicBezTo>
                    <a:pt x="227" y="393"/>
                    <a:pt x="269" y="372"/>
                    <a:pt x="269" y="318"/>
                  </a:cubicBezTo>
                  <a:cubicBezTo>
                    <a:pt x="269" y="269"/>
                    <a:pt x="226" y="246"/>
                    <a:pt x="179" y="246"/>
                  </a:cubicBezTo>
                  <a:cubicBezTo>
                    <a:pt x="118" y="246"/>
                    <a:pt x="118" y="246"/>
                    <a:pt x="118" y="246"/>
                  </a:cubicBezTo>
                  <a:cubicBezTo>
                    <a:pt x="117" y="393"/>
                    <a:pt x="117" y="393"/>
                    <a:pt x="117" y="393"/>
                  </a:cubicBezTo>
                  <a:lnTo>
                    <a:pt x="175" y="393"/>
                  </a:lnTo>
                  <a:close/>
                  <a:moveTo>
                    <a:pt x="167" y="190"/>
                  </a:moveTo>
                  <a:cubicBezTo>
                    <a:pt x="215" y="190"/>
                    <a:pt x="246" y="164"/>
                    <a:pt x="246" y="118"/>
                  </a:cubicBezTo>
                  <a:cubicBezTo>
                    <a:pt x="246" y="88"/>
                    <a:pt x="234" y="71"/>
                    <a:pt x="216" y="60"/>
                  </a:cubicBezTo>
                  <a:cubicBezTo>
                    <a:pt x="204" y="53"/>
                    <a:pt x="190" y="52"/>
                    <a:pt x="166" y="52"/>
                  </a:cubicBezTo>
                  <a:cubicBezTo>
                    <a:pt x="119" y="52"/>
                    <a:pt x="119" y="52"/>
                    <a:pt x="119" y="52"/>
                  </a:cubicBezTo>
                  <a:cubicBezTo>
                    <a:pt x="118" y="190"/>
                    <a:pt x="118" y="190"/>
                    <a:pt x="118" y="190"/>
                  </a:cubicBezTo>
                  <a:lnTo>
                    <a:pt x="167"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7"/>
            <p:cNvSpPr>
              <a:spLocks noEditPoints="1"/>
            </p:cNvSpPr>
            <p:nvPr userDrawn="1"/>
          </p:nvSpPr>
          <p:spPr bwMode="auto">
            <a:xfrm>
              <a:off x="954669" y="-1550186"/>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8"/>
            <p:cNvSpPr>
              <a:spLocks noEditPoints="1"/>
            </p:cNvSpPr>
            <p:nvPr userDrawn="1"/>
          </p:nvSpPr>
          <p:spPr bwMode="auto">
            <a:xfrm>
              <a:off x="1285125" y="-1550186"/>
              <a:ext cx="306383" cy="315137"/>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6" y="0"/>
                    <a:pt x="336" y="93"/>
                    <a:pt x="336" y="175"/>
                  </a:cubicBezTo>
                  <a:cubicBezTo>
                    <a:pt x="336" y="269"/>
                    <a:pt x="279" y="346"/>
                    <a:pt x="165" y="346"/>
                  </a:cubicBezTo>
                  <a:cubicBezTo>
                    <a:pt x="47" y="346"/>
                    <a:pt x="0" y="264"/>
                    <a:pt x="0" y="180"/>
                  </a:cubicBezTo>
                  <a:cubicBezTo>
                    <a:pt x="0" y="72"/>
                    <a:pt x="72" y="0"/>
                    <a:pt x="173" y="0"/>
                  </a:cubicBezTo>
                  <a:close/>
                  <a:moveTo>
                    <a:pt x="167" y="286"/>
                  </a:moveTo>
                  <a:cubicBezTo>
                    <a:pt x="232" y="286"/>
                    <a:pt x="261" y="232"/>
                    <a:pt x="261" y="167"/>
                  </a:cubicBezTo>
                  <a:cubicBezTo>
                    <a:pt x="261" y="93"/>
                    <a:pt x="222" y="60"/>
                    <a:pt x="172" y="60"/>
                  </a:cubicBezTo>
                  <a:cubicBezTo>
                    <a:pt x="101"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9"/>
            <p:cNvSpPr>
              <a:spLocks/>
            </p:cNvSpPr>
            <p:nvPr userDrawn="1"/>
          </p:nvSpPr>
          <p:spPr bwMode="auto">
            <a:xfrm>
              <a:off x="1619958" y="-1550186"/>
              <a:ext cx="251672" cy="315137"/>
            </a:xfrm>
            <a:custGeom>
              <a:avLst/>
              <a:gdLst>
                <a:gd name="T0" fmla="*/ 194 w 275"/>
                <a:gd name="T1" fmla="*/ 102 h 346"/>
                <a:gd name="T2" fmla="*/ 192 w 275"/>
                <a:gd name="T3" fmla="*/ 63 h 346"/>
                <a:gd name="T4" fmla="*/ 138 w 275"/>
                <a:gd name="T5" fmla="*/ 52 h 346"/>
                <a:gd name="T6" fmla="*/ 71 w 275"/>
                <a:gd name="T7" fmla="*/ 92 h 346"/>
                <a:gd name="T8" fmla="*/ 113 w 275"/>
                <a:gd name="T9" fmla="*/ 129 h 346"/>
                <a:gd name="T10" fmla="*/ 194 w 275"/>
                <a:gd name="T11" fmla="*/ 145 h 346"/>
                <a:gd name="T12" fmla="*/ 275 w 275"/>
                <a:gd name="T13" fmla="*/ 236 h 346"/>
                <a:gd name="T14" fmla="*/ 126 w 275"/>
                <a:gd name="T15" fmla="*/ 346 h 346"/>
                <a:gd name="T16" fmla="*/ 6 w 275"/>
                <a:gd name="T17" fmla="*/ 327 h 346"/>
                <a:gd name="T18" fmla="*/ 4 w 275"/>
                <a:gd name="T19" fmla="*/ 237 h 346"/>
                <a:gd name="T20" fmla="*/ 68 w 275"/>
                <a:gd name="T21" fmla="*/ 237 h 346"/>
                <a:gd name="T22" fmla="*/ 69 w 275"/>
                <a:gd name="T23" fmla="*/ 281 h 346"/>
                <a:gd name="T24" fmla="*/ 140 w 275"/>
                <a:gd name="T25" fmla="*/ 294 h 346"/>
                <a:gd name="T26" fmla="*/ 207 w 275"/>
                <a:gd name="T27" fmla="*/ 248 h 346"/>
                <a:gd name="T28" fmla="*/ 159 w 275"/>
                <a:gd name="T29" fmla="*/ 206 h 346"/>
                <a:gd name="T30" fmla="*/ 106 w 275"/>
                <a:gd name="T31" fmla="*/ 196 h 346"/>
                <a:gd name="T32" fmla="*/ 0 w 275"/>
                <a:gd name="T33" fmla="*/ 104 h 346"/>
                <a:gd name="T34" fmla="*/ 141 w 275"/>
                <a:gd name="T35" fmla="*/ 0 h 346"/>
                <a:gd name="T36" fmla="*/ 256 w 275"/>
                <a:gd name="T37" fmla="*/ 21 h 346"/>
                <a:gd name="T38" fmla="*/ 257 w 275"/>
                <a:gd name="T39" fmla="*/ 102 h 346"/>
                <a:gd name="T40" fmla="*/ 194 w 275"/>
                <a:gd name="T41" fmla="*/ 1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346">
                  <a:moveTo>
                    <a:pt x="194" y="102"/>
                  </a:moveTo>
                  <a:cubicBezTo>
                    <a:pt x="192" y="63"/>
                    <a:pt x="192" y="63"/>
                    <a:pt x="192" y="63"/>
                  </a:cubicBezTo>
                  <a:cubicBezTo>
                    <a:pt x="182" y="57"/>
                    <a:pt x="167" y="52"/>
                    <a:pt x="138" y="52"/>
                  </a:cubicBezTo>
                  <a:cubicBezTo>
                    <a:pt x="105" y="52"/>
                    <a:pt x="71" y="60"/>
                    <a:pt x="71" y="92"/>
                  </a:cubicBezTo>
                  <a:cubicBezTo>
                    <a:pt x="71" y="118"/>
                    <a:pt x="93" y="125"/>
                    <a:pt x="113" y="129"/>
                  </a:cubicBezTo>
                  <a:cubicBezTo>
                    <a:pt x="194" y="145"/>
                    <a:pt x="194" y="145"/>
                    <a:pt x="194" y="145"/>
                  </a:cubicBezTo>
                  <a:cubicBezTo>
                    <a:pt x="232" y="153"/>
                    <a:pt x="275" y="169"/>
                    <a:pt x="275" y="236"/>
                  </a:cubicBezTo>
                  <a:cubicBezTo>
                    <a:pt x="275" y="323"/>
                    <a:pt x="199" y="346"/>
                    <a:pt x="126" y="346"/>
                  </a:cubicBezTo>
                  <a:cubicBezTo>
                    <a:pt x="70" y="346"/>
                    <a:pt x="27" y="334"/>
                    <a:pt x="6" y="327"/>
                  </a:cubicBezTo>
                  <a:cubicBezTo>
                    <a:pt x="4" y="237"/>
                    <a:pt x="4" y="237"/>
                    <a:pt x="4" y="237"/>
                  </a:cubicBezTo>
                  <a:cubicBezTo>
                    <a:pt x="68" y="237"/>
                    <a:pt x="68" y="237"/>
                    <a:pt x="68" y="237"/>
                  </a:cubicBezTo>
                  <a:cubicBezTo>
                    <a:pt x="69" y="281"/>
                    <a:pt x="69" y="281"/>
                    <a:pt x="69" y="281"/>
                  </a:cubicBezTo>
                  <a:cubicBezTo>
                    <a:pt x="82" y="285"/>
                    <a:pt x="104" y="294"/>
                    <a:pt x="140" y="294"/>
                  </a:cubicBezTo>
                  <a:cubicBezTo>
                    <a:pt x="174" y="294"/>
                    <a:pt x="207" y="281"/>
                    <a:pt x="207" y="248"/>
                  </a:cubicBezTo>
                  <a:cubicBezTo>
                    <a:pt x="207" y="220"/>
                    <a:pt x="186" y="211"/>
                    <a:pt x="159" y="206"/>
                  </a:cubicBezTo>
                  <a:cubicBezTo>
                    <a:pt x="106" y="196"/>
                    <a:pt x="106" y="196"/>
                    <a:pt x="106" y="196"/>
                  </a:cubicBezTo>
                  <a:cubicBezTo>
                    <a:pt x="55" y="186"/>
                    <a:pt x="0" y="167"/>
                    <a:pt x="0" y="104"/>
                  </a:cubicBezTo>
                  <a:cubicBezTo>
                    <a:pt x="0" y="27"/>
                    <a:pt x="68" y="0"/>
                    <a:pt x="141" y="0"/>
                  </a:cubicBezTo>
                  <a:cubicBezTo>
                    <a:pt x="195" y="0"/>
                    <a:pt x="236" y="15"/>
                    <a:pt x="256" y="21"/>
                  </a:cubicBezTo>
                  <a:cubicBezTo>
                    <a:pt x="257" y="102"/>
                    <a:pt x="257" y="102"/>
                    <a:pt x="257" y="102"/>
                  </a:cubicBezTo>
                  <a:lnTo>
                    <a:pt x="194"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10"/>
            <p:cNvSpPr>
              <a:spLocks/>
            </p:cNvSpPr>
            <p:nvPr userDrawn="1"/>
          </p:nvSpPr>
          <p:spPr bwMode="auto">
            <a:xfrm>
              <a:off x="1895703" y="-1615839"/>
              <a:ext cx="201338" cy="380791"/>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19 w 221"/>
                <a:gd name="T17" fmla="*/ 286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19" y="237"/>
                    <a:pt x="119" y="286"/>
                  </a:cubicBezTo>
                  <a:cubicBezTo>
                    <a:pt x="119" y="347"/>
                    <a:pt x="133" y="362"/>
                    <a:pt x="166" y="362"/>
                  </a:cubicBezTo>
                  <a:cubicBezTo>
                    <a:pt x="185" y="362"/>
                    <a:pt x="205" y="356"/>
                    <a:pt x="221" y="350"/>
                  </a:cubicBezTo>
                  <a:cubicBezTo>
                    <a:pt x="219" y="402"/>
                    <a:pt x="219" y="402"/>
                    <a:pt x="219" y="402"/>
                  </a:cubicBezTo>
                  <a:cubicBezTo>
                    <a:pt x="201" y="411"/>
                    <a:pt x="174" y="418"/>
                    <a:pt x="146" y="418"/>
                  </a:cubicBezTo>
                  <a:cubicBezTo>
                    <a:pt x="75" y="418"/>
                    <a:pt x="48" y="391"/>
                    <a:pt x="48" y="316"/>
                  </a:cubicBezTo>
                  <a:cubicBezTo>
                    <a:pt x="48" y="274"/>
                    <a:pt x="49" y="189"/>
                    <a:pt x="50"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11"/>
            <p:cNvSpPr>
              <a:spLocks noEditPoints="1"/>
            </p:cNvSpPr>
            <p:nvPr userDrawn="1"/>
          </p:nvSpPr>
          <p:spPr bwMode="auto">
            <a:xfrm>
              <a:off x="2112359" y="-1696812"/>
              <a:ext cx="151003" cy="455198"/>
            </a:xfrm>
            <a:custGeom>
              <a:avLst/>
              <a:gdLst>
                <a:gd name="T0" fmla="*/ 5 w 165"/>
                <a:gd name="T1" fmla="*/ 445 h 498"/>
                <a:gd name="T2" fmla="*/ 49 w 165"/>
                <a:gd name="T3" fmla="*/ 445 h 498"/>
                <a:gd name="T4" fmla="*/ 50 w 165"/>
                <a:gd name="T5" fmla="*/ 219 h 498"/>
                <a:gd name="T6" fmla="*/ 0 w 165"/>
                <a:gd name="T7" fmla="*/ 219 h 498"/>
                <a:gd name="T8" fmla="*/ 0 w 165"/>
                <a:gd name="T9" fmla="*/ 166 h 498"/>
                <a:gd name="T10" fmla="*/ 121 w 165"/>
                <a:gd name="T11" fmla="*/ 166 h 498"/>
                <a:gd name="T12" fmla="*/ 120 w 165"/>
                <a:gd name="T13" fmla="*/ 445 h 498"/>
                <a:gd name="T14" fmla="*/ 165 w 165"/>
                <a:gd name="T15" fmla="*/ 445 h 498"/>
                <a:gd name="T16" fmla="*/ 165 w 165"/>
                <a:gd name="T17" fmla="*/ 498 h 498"/>
                <a:gd name="T18" fmla="*/ 5 w 165"/>
                <a:gd name="T19" fmla="*/ 498 h 498"/>
                <a:gd name="T20" fmla="*/ 5 w 165"/>
                <a:gd name="T21" fmla="*/ 445 h 498"/>
                <a:gd name="T22" fmla="*/ 86 w 165"/>
                <a:gd name="T23" fmla="*/ 0 h 498"/>
                <a:gd name="T24" fmla="*/ 135 w 165"/>
                <a:gd name="T25" fmla="*/ 49 h 498"/>
                <a:gd name="T26" fmla="*/ 86 w 165"/>
                <a:gd name="T27" fmla="*/ 98 h 498"/>
                <a:gd name="T28" fmla="*/ 36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5" y="445"/>
                  </a:moveTo>
                  <a:cubicBezTo>
                    <a:pt x="49" y="445"/>
                    <a:pt x="49" y="445"/>
                    <a:pt x="49" y="445"/>
                  </a:cubicBezTo>
                  <a:cubicBezTo>
                    <a:pt x="50" y="219"/>
                    <a:pt x="50" y="219"/>
                    <a:pt x="50" y="219"/>
                  </a:cubicBezTo>
                  <a:cubicBezTo>
                    <a:pt x="0" y="219"/>
                    <a:pt x="0" y="219"/>
                    <a:pt x="0" y="219"/>
                  </a:cubicBezTo>
                  <a:cubicBezTo>
                    <a:pt x="0" y="166"/>
                    <a:pt x="0" y="166"/>
                    <a:pt x="0" y="166"/>
                  </a:cubicBezTo>
                  <a:cubicBezTo>
                    <a:pt x="121" y="166"/>
                    <a:pt x="121" y="166"/>
                    <a:pt x="121" y="166"/>
                  </a:cubicBezTo>
                  <a:cubicBezTo>
                    <a:pt x="120" y="445"/>
                    <a:pt x="120" y="445"/>
                    <a:pt x="120" y="445"/>
                  </a:cubicBezTo>
                  <a:cubicBezTo>
                    <a:pt x="165" y="445"/>
                    <a:pt x="165" y="445"/>
                    <a:pt x="165" y="445"/>
                  </a:cubicBezTo>
                  <a:cubicBezTo>
                    <a:pt x="165" y="498"/>
                    <a:pt x="165" y="498"/>
                    <a:pt x="165" y="498"/>
                  </a:cubicBezTo>
                  <a:cubicBezTo>
                    <a:pt x="5" y="498"/>
                    <a:pt x="5" y="498"/>
                    <a:pt x="5" y="498"/>
                  </a:cubicBezTo>
                  <a:lnTo>
                    <a:pt x="5" y="445"/>
                  </a:lnTo>
                  <a:close/>
                  <a:moveTo>
                    <a:pt x="86" y="0"/>
                  </a:moveTo>
                  <a:cubicBezTo>
                    <a:pt x="113" y="0"/>
                    <a:pt x="135" y="22"/>
                    <a:pt x="135" y="49"/>
                  </a:cubicBezTo>
                  <a:cubicBezTo>
                    <a:pt x="135" y="77"/>
                    <a:pt x="113" y="98"/>
                    <a:pt x="86" y="98"/>
                  </a:cubicBezTo>
                  <a:cubicBezTo>
                    <a:pt x="58" y="98"/>
                    <a:pt x="36" y="77"/>
                    <a:pt x="36" y="49"/>
                  </a:cubicBezTo>
                  <a:cubicBezTo>
                    <a:pt x="36" y="22"/>
                    <a:pt x="58" y="0"/>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12"/>
            <p:cNvSpPr>
              <a:spLocks/>
            </p:cNvSpPr>
            <p:nvPr userDrawn="1"/>
          </p:nvSpPr>
          <p:spPr bwMode="auto">
            <a:xfrm>
              <a:off x="2278682" y="-1550186"/>
              <a:ext cx="352341" cy="308572"/>
            </a:xfrm>
            <a:custGeom>
              <a:avLst/>
              <a:gdLst>
                <a:gd name="T0" fmla="*/ 7 w 385"/>
                <a:gd name="T1" fmla="*/ 286 h 339"/>
                <a:gd name="T2" fmla="*/ 45 w 385"/>
                <a:gd name="T3" fmla="*/ 286 h 339"/>
                <a:gd name="T4" fmla="*/ 46 w 385"/>
                <a:gd name="T5" fmla="*/ 60 h 339"/>
                <a:gd name="T6" fmla="*/ 0 w 385"/>
                <a:gd name="T7" fmla="*/ 60 h 339"/>
                <a:gd name="T8" fmla="*/ 0 w 385"/>
                <a:gd name="T9" fmla="*/ 7 h 339"/>
                <a:gd name="T10" fmla="*/ 118 w 385"/>
                <a:gd name="T11" fmla="*/ 7 h 339"/>
                <a:gd name="T12" fmla="*/ 111 w 385"/>
                <a:gd name="T13" fmla="*/ 81 h 339"/>
                <a:gd name="T14" fmla="*/ 112 w 385"/>
                <a:gd name="T15" fmla="*/ 81 h 339"/>
                <a:gd name="T16" fmla="*/ 229 w 385"/>
                <a:gd name="T17" fmla="*/ 0 h 339"/>
                <a:gd name="T18" fmla="*/ 344 w 385"/>
                <a:gd name="T19" fmla="*/ 128 h 339"/>
                <a:gd name="T20" fmla="*/ 342 w 385"/>
                <a:gd name="T21" fmla="*/ 286 h 339"/>
                <a:gd name="T22" fmla="*/ 385 w 385"/>
                <a:gd name="T23" fmla="*/ 286 h 339"/>
                <a:gd name="T24" fmla="*/ 385 w 385"/>
                <a:gd name="T25" fmla="*/ 339 h 339"/>
                <a:gd name="T26" fmla="*/ 233 w 385"/>
                <a:gd name="T27" fmla="*/ 339 h 339"/>
                <a:gd name="T28" fmla="*/ 233 w 385"/>
                <a:gd name="T29" fmla="*/ 286 h 339"/>
                <a:gd name="T30" fmla="*/ 270 w 385"/>
                <a:gd name="T31" fmla="*/ 286 h 339"/>
                <a:gd name="T32" fmla="*/ 273 w 385"/>
                <a:gd name="T33" fmla="*/ 141 h 339"/>
                <a:gd name="T34" fmla="*/ 206 w 385"/>
                <a:gd name="T35" fmla="*/ 60 h 339"/>
                <a:gd name="T36" fmla="*/ 119 w 385"/>
                <a:gd name="T37" fmla="*/ 160 h 339"/>
                <a:gd name="T38" fmla="*/ 116 w 385"/>
                <a:gd name="T39" fmla="*/ 286 h 339"/>
                <a:gd name="T40" fmla="*/ 161 w 385"/>
                <a:gd name="T41" fmla="*/ 286 h 339"/>
                <a:gd name="T42" fmla="*/ 161 w 385"/>
                <a:gd name="T43" fmla="*/ 339 h 339"/>
                <a:gd name="T44" fmla="*/ 7 w 385"/>
                <a:gd name="T45" fmla="*/ 339 h 339"/>
                <a:gd name="T46" fmla="*/ 7 w 385"/>
                <a:gd name="T47" fmla="*/ 28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7" y="286"/>
                  </a:moveTo>
                  <a:cubicBezTo>
                    <a:pt x="45" y="286"/>
                    <a:pt x="45" y="286"/>
                    <a:pt x="45" y="286"/>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2" y="81"/>
                    <a:pt x="112" y="81"/>
                    <a:pt x="112" y="81"/>
                  </a:cubicBezTo>
                  <a:cubicBezTo>
                    <a:pt x="126" y="38"/>
                    <a:pt x="163" y="0"/>
                    <a:pt x="229" y="0"/>
                  </a:cubicBezTo>
                  <a:cubicBezTo>
                    <a:pt x="307" y="0"/>
                    <a:pt x="344" y="49"/>
                    <a:pt x="344" y="128"/>
                  </a:cubicBezTo>
                  <a:cubicBezTo>
                    <a:pt x="344" y="181"/>
                    <a:pt x="342" y="234"/>
                    <a:pt x="342" y="286"/>
                  </a:cubicBezTo>
                  <a:cubicBezTo>
                    <a:pt x="385" y="286"/>
                    <a:pt x="385" y="286"/>
                    <a:pt x="385" y="286"/>
                  </a:cubicBezTo>
                  <a:cubicBezTo>
                    <a:pt x="385" y="339"/>
                    <a:pt x="385" y="339"/>
                    <a:pt x="385" y="339"/>
                  </a:cubicBezTo>
                  <a:cubicBezTo>
                    <a:pt x="233" y="339"/>
                    <a:pt x="233" y="339"/>
                    <a:pt x="233" y="339"/>
                  </a:cubicBezTo>
                  <a:cubicBezTo>
                    <a:pt x="233" y="286"/>
                    <a:pt x="233" y="286"/>
                    <a:pt x="233" y="286"/>
                  </a:cubicBezTo>
                  <a:cubicBezTo>
                    <a:pt x="270" y="286"/>
                    <a:pt x="270" y="286"/>
                    <a:pt x="270" y="286"/>
                  </a:cubicBezTo>
                  <a:cubicBezTo>
                    <a:pt x="271" y="238"/>
                    <a:pt x="273" y="189"/>
                    <a:pt x="273" y="141"/>
                  </a:cubicBezTo>
                  <a:cubicBezTo>
                    <a:pt x="273" y="94"/>
                    <a:pt x="251" y="60"/>
                    <a:pt x="206" y="60"/>
                  </a:cubicBezTo>
                  <a:cubicBezTo>
                    <a:pt x="157" y="60"/>
                    <a:pt x="120" y="99"/>
                    <a:pt x="119" y="160"/>
                  </a:cubicBezTo>
                  <a:cubicBezTo>
                    <a:pt x="116" y="286"/>
                    <a:pt x="116" y="286"/>
                    <a:pt x="116" y="286"/>
                  </a:cubicBezTo>
                  <a:cubicBezTo>
                    <a:pt x="161" y="286"/>
                    <a:pt x="161" y="286"/>
                    <a:pt x="161" y="286"/>
                  </a:cubicBezTo>
                  <a:cubicBezTo>
                    <a:pt x="161" y="339"/>
                    <a:pt x="161" y="339"/>
                    <a:pt x="161" y="339"/>
                  </a:cubicBezTo>
                  <a:cubicBezTo>
                    <a:pt x="7" y="339"/>
                    <a:pt x="7" y="339"/>
                    <a:pt x="7" y="339"/>
                  </a:cubicBezTo>
                  <a:lnTo>
                    <a:pt x="7"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13"/>
            <p:cNvSpPr>
              <a:spLocks noEditPoints="1"/>
            </p:cNvSpPr>
            <p:nvPr userDrawn="1"/>
          </p:nvSpPr>
          <p:spPr bwMode="auto">
            <a:xfrm>
              <a:off x="2641964" y="-1550186"/>
              <a:ext cx="306383" cy="461763"/>
            </a:xfrm>
            <a:custGeom>
              <a:avLst/>
              <a:gdLst>
                <a:gd name="T0" fmla="*/ 334 w 336"/>
                <a:gd name="T1" fmla="*/ 60 h 506"/>
                <a:gd name="T2" fmla="*/ 270 w 336"/>
                <a:gd name="T3" fmla="*/ 56 h 506"/>
                <a:gd name="T4" fmla="*/ 297 w 336"/>
                <a:gd name="T5" fmla="*/ 128 h 506"/>
                <a:gd name="T6" fmla="*/ 163 w 336"/>
                <a:gd name="T7" fmla="*/ 246 h 506"/>
                <a:gd name="T8" fmla="*/ 136 w 336"/>
                <a:gd name="T9" fmla="*/ 246 h 506"/>
                <a:gd name="T10" fmla="*/ 100 w 336"/>
                <a:gd name="T11" fmla="*/ 271 h 506"/>
                <a:gd name="T12" fmla="*/ 156 w 336"/>
                <a:gd name="T13" fmla="*/ 294 h 506"/>
                <a:gd name="T14" fmla="*/ 243 w 336"/>
                <a:gd name="T15" fmla="*/ 306 h 506"/>
                <a:gd name="T16" fmla="*/ 330 w 336"/>
                <a:gd name="T17" fmla="*/ 386 h 506"/>
                <a:gd name="T18" fmla="*/ 155 w 336"/>
                <a:gd name="T19" fmla="*/ 506 h 506"/>
                <a:gd name="T20" fmla="*/ 0 w 336"/>
                <a:gd name="T21" fmla="*/ 418 h 506"/>
                <a:gd name="T22" fmla="*/ 77 w 336"/>
                <a:gd name="T23" fmla="*/ 340 h 506"/>
                <a:gd name="T24" fmla="*/ 77 w 336"/>
                <a:gd name="T25" fmla="*/ 339 h 506"/>
                <a:gd name="T26" fmla="*/ 28 w 336"/>
                <a:gd name="T27" fmla="*/ 290 h 506"/>
                <a:gd name="T28" fmla="*/ 92 w 336"/>
                <a:gd name="T29" fmla="*/ 236 h 506"/>
                <a:gd name="T30" fmla="*/ 92 w 336"/>
                <a:gd name="T31" fmla="*/ 234 h 506"/>
                <a:gd name="T32" fmla="*/ 7 w 336"/>
                <a:gd name="T33" fmla="*/ 126 h 506"/>
                <a:gd name="T34" fmla="*/ 155 w 336"/>
                <a:gd name="T35" fmla="*/ 0 h 506"/>
                <a:gd name="T36" fmla="*/ 214 w 336"/>
                <a:gd name="T37" fmla="*/ 7 h 506"/>
                <a:gd name="T38" fmla="*/ 336 w 336"/>
                <a:gd name="T39" fmla="*/ 7 h 506"/>
                <a:gd name="T40" fmla="*/ 334 w 336"/>
                <a:gd name="T41" fmla="*/ 60 h 506"/>
                <a:gd name="T42" fmla="*/ 120 w 336"/>
                <a:gd name="T43" fmla="*/ 348 h 506"/>
                <a:gd name="T44" fmla="*/ 67 w 336"/>
                <a:gd name="T45" fmla="*/ 404 h 506"/>
                <a:gd name="T46" fmla="*/ 162 w 336"/>
                <a:gd name="T47" fmla="*/ 454 h 506"/>
                <a:gd name="T48" fmla="*/ 262 w 336"/>
                <a:gd name="T49" fmla="*/ 399 h 506"/>
                <a:gd name="T50" fmla="*/ 203 w 336"/>
                <a:gd name="T51" fmla="*/ 361 h 506"/>
                <a:gd name="T52" fmla="*/ 120 w 336"/>
                <a:gd name="T53" fmla="*/ 348 h 506"/>
                <a:gd name="T54" fmla="*/ 159 w 336"/>
                <a:gd name="T55" fmla="*/ 193 h 506"/>
                <a:gd name="T56" fmla="*/ 237 w 336"/>
                <a:gd name="T57" fmla="*/ 121 h 506"/>
                <a:gd name="T58" fmla="*/ 155 w 336"/>
                <a:gd name="T59" fmla="*/ 52 h 506"/>
                <a:gd name="T60" fmla="*/ 75 w 336"/>
                <a:gd name="T61" fmla="*/ 124 h 506"/>
                <a:gd name="T62" fmla="*/ 159 w 336"/>
                <a:gd name="T63" fmla="*/ 19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506">
                  <a:moveTo>
                    <a:pt x="334" y="60"/>
                  </a:moveTo>
                  <a:cubicBezTo>
                    <a:pt x="270" y="56"/>
                    <a:pt x="270" y="56"/>
                    <a:pt x="270" y="56"/>
                  </a:cubicBezTo>
                  <a:cubicBezTo>
                    <a:pt x="281" y="68"/>
                    <a:pt x="297" y="88"/>
                    <a:pt x="297" y="128"/>
                  </a:cubicBezTo>
                  <a:cubicBezTo>
                    <a:pt x="297" y="199"/>
                    <a:pt x="234" y="246"/>
                    <a:pt x="163" y="246"/>
                  </a:cubicBezTo>
                  <a:cubicBezTo>
                    <a:pt x="136" y="246"/>
                    <a:pt x="136" y="246"/>
                    <a:pt x="136" y="246"/>
                  </a:cubicBezTo>
                  <a:cubicBezTo>
                    <a:pt x="118" y="246"/>
                    <a:pt x="100" y="258"/>
                    <a:pt x="100" y="271"/>
                  </a:cubicBezTo>
                  <a:cubicBezTo>
                    <a:pt x="100" y="286"/>
                    <a:pt x="116" y="288"/>
                    <a:pt x="156" y="294"/>
                  </a:cubicBezTo>
                  <a:cubicBezTo>
                    <a:pt x="243" y="306"/>
                    <a:pt x="243" y="306"/>
                    <a:pt x="243" y="306"/>
                  </a:cubicBezTo>
                  <a:cubicBezTo>
                    <a:pt x="289" y="313"/>
                    <a:pt x="330" y="330"/>
                    <a:pt x="330" y="386"/>
                  </a:cubicBezTo>
                  <a:cubicBezTo>
                    <a:pt x="330" y="476"/>
                    <a:pt x="242" y="506"/>
                    <a:pt x="155" y="506"/>
                  </a:cubicBezTo>
                  <a:cubicBezTo>
                    <a:pt x="65" y="506"/>
                    <a:pt x="0" y="473"/>
                    <a:pt x="0" y="418"/>
                  </a:cubicBezTo>
                  <a:cubicBezTo>
                    <a:pt x="0" y="374"/>
                    <a:pt x="35" y="346"/>
                    <a:pt x="77" y="340"/>
                  </a:cubicBezTo>
                  <a:cubicBezTo>
                    <a:pt x="77" y="339"/>
                    <a:pt x="77" y="339"/>
                    <a:pt x="77" y="339"/>
                  </a:cubicBezTo>
                  <a:cubicBezTo>
                    <a:pt x="52" y="334"/>
                    <a:pt x="28" y="320"/>
                    <a:pt x="28" y="290"/>
                  </a:cubicBezTo>
                  <a:cubicBezTo>
                    <a:pt x="28" y="255"/>
                    <a:pt x="64" y="240"/>
                    <a:pt x="92" y="236"/>
                  </a:cubicBezTo>
                  <a:cubicBezTo>
                    <a:pt x="92" y="234"/>
                    <a:pt x="92" y="234"/>
                    <a:pt x="92" y="234"/>
                  </a:cubicBezTo>
                  <a:cubicBezTo>
                    <a:pt x="55" y="224"/>
                    <a:pt x="7" y="197"/>
                    <a:pt x="7" y="126"/>
                  </a:cubicBezTo>
                  <a:cubicBezTo>
                    <a:pt x="7" y="54"/>
                    <a:pt x="61" y="0"/>
                    <a:pt x="155" y="0"/>
                  </a:cubicBezTo>
                  <a:cubicBezTo>
                    <a:pt x="178" y="0"/>
                    <a:pt x="200" y="4"/>
                    <a:pt x="214" y="7"/>
                  </a:cubicBezTo>
                  <a:cubicBezTo>
                    <a:pt x="336" y="7"/>
                    <a:pt x="336" y="7"/>
                    <a:pt x="336" y="7"/>
                  </a:cubicBezTo>
                  <a:lnTo>
                    <a:pt x="334" y="60"/>
                  </a:lnTo>
                  <a:close/>
                  <a:moveTo>
                    <a:pt x="120" y="348"/>
                  </a:moveTo>
                  <a:cubicBezTo>
                    <a:pt x="88" y="362"/>
                    <a:pt x="67" y="378"/>
                    <a:pt x="67" y="404"/>
                  </a:cubicBezTo>
                  <a:cubicBezTo>
                    <a:pt x="67" y="442"/>
                    <a:pt x="108" y="454"/>
                    <a:pt x="162" y="454"/>
                  </a:cubicBezTo>
                  <a:cubicBezTo>
                    <a:pt x="210" y="454"/>
                    <a:pt x="262" y="441"/>
                    <a:pt x="262" y="399"/>
                  </a:cubicBezTo>
                  <a:cubicBezTo>
                    <a:pt x="262" y="375"/>
                    <a:pt x="243" y="367"/>
                    <a:pt x="203" y="361"/>
                  </a:cubicBezTo>
                  <a:lnTo>
                    <a:pt x="120" y="348"/>
                  </a:lnTo>
                  <a:close/>
                  <a:moveTo>
                    <a:pt x="159" y="193"/>
                  </a:moveTo>
                  <a:cubicBezTo>
                    <a:pt x="209" y="193"/>
                    <a:pt x="237" y="165"/>
                    <a:pt x="237" y="121"/>
                  </a:cubicBezTo>
                  <a:cubicBezTo>
                    <a:pt x="237" y="77"/>
                    <a:pt x="207" y="52"/>
                    <a:pt x="155" y="52"/>
                  </a:cubicBezTo>
                  <a:cubicBezTo>
                    <a:pt x="106" y="52"/>
                    <a:pt x="75" y="81"/>
                    <a:pt x="75" y="124"/>
                  </a:cubicBezTo>
                  <a:cubicBezTo>
                    <a:pt x="75" y="172"/>
                    <a:pt x="106" y="193"/>
                    <a:pt x="159"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14"/>
            <p:cNvSpPr>
              <a:spLocks/>
            </p:cNvSpPr>
            <p:nvPr userDrawn="1"/>
          </p:nvSpPr>
          <p:spPr bwMode="auto">
            <a:xfrm>
              <a:off x="3097162" y="-1543620"/>
              <a:ext cx="332645" cy="455198"/>
            </a:xfrm>
            <a:custGeom>
              <a:avLst/>
              <a:gdLst>
                <a:gd name="T0" fmla="*/ 0 w 365"/>
                <a:gd name="T1" fmla="*/ 0 h 499"/>
                <a:gd name="T2" fmla="*/ 152 w 365"/>
                <a:gd name="T3" fmla="*/ 0 h 499"/>
                <a:gd name="T4" fmla="*/ 152 w 365"/>
                <a:gd name="T5" fmla="*/ 53 h 499"/>
                <a:gd name="T6" fmla="*/ 115 w 365"/>
                <a:gd name="T7" fmla="*/ 53 h 499"/>
                <a:gd name="T8" fmla="*/ 179 w 365"/>
                <a:gd name="T9" fmla="*/ 223 h 499"/>
                <a:gd name="T10" fmla="*/ 193 w 365"/>
                <a:gd name="T11" fmla="*/ 272 h 499"/>
                <a:gd name="T12" fmla="*/ 195 w 365"/>
                <a:gd name="T13" fmla="*/ 272 h 499"/>
                <a:gd name="T14" fmla="*/ 209 w 365"/>
                <a:gd name="T15" fmla="*/ 223 h 499"/>
                <a:gd name="T16" fmla="*/ 268 w 365"/>
                <a:gd name="T17" fmla="*/ 53 h 499"/>
                <a:gd name="T18" fmla="*/ 224 w 365"/>
                <a:gd name="T19" fmla="*/ 53 h 499"/>
                <a:gd name="T20" fmla="*/ 224 w 365"/>
                <a:gd name="T21" fmla="*/ 0 h 499"/>
                <a:gd name="T22" fmla="*/ 365 w 365"/>
                <a:gd name="T23" fmla="*/ 0 h 499"/>
                <a:gd name="T24" fmla="*/ 365 w 365"/>
                <a:gd name="T25" fmla="*/ 53 h 499"/>
                <a:gd name="T26" fmla="*/ 331 w 365"/>
                <a:gd name="T27" fmla="*/ 53 h 499"/>
                <a:gd name="T28" fmla="*/ 231 w 365"/>
                <a:gd name="T29" fmla="*/ 330 h 499"/>
                <a:gd name="T30" fmla="*/ 179 w 365"/>
                <a:gd name="T31" fmla="*/ 446 h 499"/>
                <a:gd name="T32" fmla="*/ 65 w 365"/>
                <a:gd name="T33" fmla="*/ 499 h 499"/>
                <a:gd name="T34" fmla="*/ 19 w 365"/>
                <a:gd name="T35" fmla="*/ 492 h 499"/>
                <a:gd name="T36" fmla="*/ 19 w 365"/>
                <a:gd name="T37" fmla="*/ 436 h 499"/>
                <a:gd name="T38" fmla="*/ 66 w 365"/>
                <a:gd name="T39" fmla="*/ 443 h 499"/>
                <a:gd name="T40" fmla="*/ 156 w 365"/>
                <a:gd name="T41" fmla="*/ 357 h 499"/>
                <a:gd name="T42" fmla="*/ 158 w 365"/>
                <a:gd name="T43" fmla="*/ 350 h 499"/>
                <a:gd name="T44" fmla="*/ 36 w 365"/>
                <a:gd name="T45" fmla="*/ 53 h 499"/>
                <a:gd name="T46" fmla="*/ 0 w 365"/>
                <a:gd name="T47" fmla="*/ 53 h 499"/>
                <a:gd name="T48" fmla="*/ 0 w 365"/>
                <a:gd name="T4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5" h="499">
                  <a:moveTo>
                    <a:pt x="0" y="0"/>
                  </a:moveTo>
                  <a:cubicBezTo>
                    <a:pt x="152" y="0"/>
                    <a:pt x="152" y="0"/>
                    <a:pt x="152" y="0"/>
                  </a:cubicBezTo>
                  <a:cubicBezTo>
                    <a:pt x="152" y="53"/>
                    <a:pt x="152" y="53"/>
                    <a:pt x="152" y="53"/>
                  </a:cubicBezTo>
                  <a:cubicBezTo>
                    <a:pt x="115" y="53"/>
                    <a:pt x="115" y="53"/>
                    <a:pt x="115" y="53"/>
                  </a:cubicBezTo>
                  <a:cubicBezTo>
                    <a:pt x="179" y="223"/>
                    <a:pt x="179" y="223"/>
                    <a:pt x="179" y="223"/>
                  </a:cubicBezTo>
                  <a:cubicBezTo>
                    <a:pt x="185" y="239"/>
                    <a:pt x="189" y="258"/>
                    <a:pt x="193" y="272"/>
                  </a:cubicBezTo>
                  <a:cubicBezTo>
                    <a:pt x="195" y="272"/>
                    <a:pt x="195" y="272"/>
                    <a:pt x="195" y="272"/>
                  </a:cubicBezTo>
                  <a:cubicBezTo>
                    <a:pt x="198" y="258"/>
                    <a:pt x="203" y="239"/>
                    <a:pt x="209" y="223"/>
                  </a:cubicBezTo>
                  <a:cubicBezTo>
                    <a:pt x="268" y="53"/>
                    <a:pt x="268" y="53"/>
                    <a:pt x="268" y="53"/>
                  </a:cubicBezTo>
                  <a:cubicBezTo>
                    <a:pt x="224" y="53"/>
                    <a:pt x="224" y="53"/>
                    <a:pt x="224" y="53"/>
                  </a:cubicBezTo>
                  <a:cubicBezTo>
                    <a:pt x="224" y="0"/>
                    <a:pt x="224" y="0"/>
                    <a:pt x="224" y="0"/>
                  </a:cubicBezTo>
                  <a:cubicBezTo>
                    <a:pt x="365" y="0"/>
                    <a:pt x="365" y="0"/>
                    <a:pt x="365" y="0"/>
                  </a:cubicBezTo>
                  <a:cubicBezTo>
                    <a:pt x="365" y="53"/>
                    <a:pt x="365" y="53"/>
                    <a:pt x="365" y="53"/>
                  </a:cubicBezTo>
                  <a:cubicBezTo>
                    <a:pt x="331" y="53"/>
                    <a:pt x="331" y="53"/>
                    <a:pt x="331" y="53"/>
                  </a:cubicBezTo>
                  <a:cubicBezTo>
                    <a:pt x="231" y="330"/>
                    <a:pt x="231" y="330"/>
                    <a:pt x="231" y="330"/>
                  </a:cubicBezTo>
                  <a:cubicBezTo>
                    <a:pt x="220" y="360"/>
                    <a:pt x="198" y="422"/>
                    <a:pt x="179" y="446"/>
                  </a:cubicBezTo>
                  <a:cubicBezTo>
                    <a:pt x="149" y="485"/>
                    <a:pt x="107" y="499"/>
                    <a:pt x="65" y="499"/>
                  </a:cubicBezTo>
                  <a:cubicBezTo>
                    <a:pt x="47" y="499"/>
                    <a:pt x="30" y="496"/>
                    <a:pt x="19" y="492"/>
                  </a:cubicBezTo>
                  <a:cubicBezTo>
                    <a:pt x="19" y="436"/>
                    <a:pt x="19" y="436"/>
                    <a:pt x="19" y="436"/>
                  </a:cubicBezTo>
                  <a:cubicBezTo>
                    <a:pt x="30" y="441"/>
                    <a:pt x="51" y="443"/>
                    <a:pt x="66" y="443"/>
                  </a:cubicBezTo>
                  <a:cubicBezTo>
                    <a:pt x="98" y="443"/>
                    <a:pt x="128" y="430"/>
                    <a:pt x="156" y="357"/>
                  </a:cubicBezTo>
                  <a:cubicBezTo>
                    <a:pt x="158" y="350"/>
                    <a:pt x="158" y="350"/>
                    <a:pt x="158" y="350"/>
                  </a:cubicBezTo>
                  <a:cubicBezTo>
                    <a:pt x="36" y="53"/>
                    <a:pt x="36" y="53"/>
                    <a:pt x="36" y="53"/>
                  </a:cubicBezTo>
                  <a:cubicBezTo>
                    <a:pt x="0" y="53"/>
                    <a:pt x="0" y="53"/>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15"/>
            <p:cNvSpPr>
              <a:spLocks noEditPoints="1"/>
            </p:cNvSpPr>
            <p:nvPr userDrawn="1"/>
          </p:nvSpPr>
          <p:spPr bwMode="auto">
            <a:xfrm>
              <a:off x="3427618" y="-1550186"/>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16"/>
            <p:cNvSpPr>
              <a:spLocks/>
            </p:cNvSpPr>
            <p:nvPr userDrawn="1"/>
          </p:nvSpPr>
          <p:spPr bwMode="auto">
            <a:xfrm>
              <a:off x="3747132" y="-1543620"/>
              <a:ext cx="345775" cy="308572"/>
            </a:xfrm>
            <a:custGeom>
              <a:avLst/>
              <a:gdLst>
                <a:gd name="T0" fmla="*/ 0 w 379"/>
                <a:gd name="T1" fmla="*/ 0 h 339"/>
                <a:gd name="T2" fmla="*/ 115 w 379"/>
                <a:gd name="T3" fmla="*/ 0 h 339"/>
                <a:gd name="T4" fmla="*/ 113 w 379"/>
                <a:gd name="T5" fmla="*/ 199 h 339"/>
                <a:gd name="T6" fmla="*/ 178 w 379"/>
                <a:gd name="T7" fmla="*/ 279 h 339"/>
                <a:gd name="T8" fmla="*/ 263 w 379"/>
                <a:gd name="T9" fmla="*/ 179 h 339"/>
                <a:gd name="T10" fmla="*/ 264 w 379"/>
                <a:gd name="T11" fmla="*/ 53 h 339"/>
                <a:gd name="T12" fmla="*/ 221 w 379"/>
                <a:gd name="T13" fmla="*/ 53 h 339"/>
                <a:gd name="T14" fmla="*/ 221 w 379"/>
                <a:gd name="T15" fmla="*/ 0 h 339"/>
                <a:gd name="T16" fmla="*/ 336 w 379"/>
                <a:gd name="T17" fmla="*/ 0 h 339"/>
                <a:gd name="T18" fmla="*/ 334 w 379"/>
                <a:gd name="T19" fmla="*/ 279 h 339"/>
                <a:gd name="T20" fmla="*/ 379 w 379"/>
                <a:gd name="T21" fmla="*/ 279 h 339"/>
                <a:gd name="T22" fmla="*/ 379 w 379"/>
                <a:gd name="T23" fmla="*/ 332 h 339"/>
                <a:gd name="T24" fmla="*/ 264 w 379"/>
                <a:gd name="T25" fmla="*/ 332 h 339"/>
                <a:gd name="T26" fmla="*/ 271 w 379"/>
                <a:gd name="T27" fmla="*/ 258 h 339"/>
                <a:gd name="T28" fmla="*/ 270 w 379"/>
                <a:gd name="T29" fmla="*/ 258 h 339"/>
                <a:gd name="T30" fmla="*/ 154 w 379"/>
                <a:gd name="T31" fmla="*/ 339 h 339"/>
                <a:gd name="T32" fmla="*/ 41 w 379"/>
                <a:gd name="T33" fmla="*/ 213 h 339"/>
                <a:gd name="T34" fmla="*/ 44 w 379"/>
                <a:gd name="T35" fmla="*/ 53 h 339"/>
                <a:gd name="T36" fmla="*/ 0 w 379"/>
                <a:gd name="T37" fmla="*/ 53 h 339"/>
                <a:gd name="T38" fmla="*/ 0 w 37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339">
                  <a:moveTo>
                    <a:pt x="0" y="0"/>
                  </a:moveTo>
                  <a:cubicBezTo>
                    <a:pt x="115" y="0"/>
                    <a:pt x="115" y="0"/>
                    <a:pt x="115" y="0"/>
                  </a:cubicBezTo>
                  <a:cubicBezTo>
                    <a:pt x="114" y="66"/>
                    <a:pt x="113" y="132"/>
                    <a:pt x="113" y="199"/>
                  </a:cubicBezTo>
                  <a:cubicBezTo>
                    <a:pt x="113" y="245"/>
                    <a:pt x="134" y="279"/>
                    <a:pt x="178" y="279"/>
                  </a:cubicBezTo>
                  <a:cubicBezTo>
                    <a:pt x="225" y="279"/>
                    <a:pt x="263" y="241"/>
                    <a:pt x="263" y="179"/>
                  </a:cubicBezTo>
                  <a:cubicBezTo>
                    <a:pt x="264" y="53"/>
                    <a:pt x="264" y="53"/>
                    <a:pt x="264" y="53"/>
                  </a:cubicBezTo>
                  <a:cubicBezTo>
                    <a:pt x="221" y="53"/>
                    <a:pt x="221" y="53"/>
                    <a:pt x="221" y="53"/>
                  </a:cubicBezTo>
                  <a:cubicBezTo>
                    <a:pt x="221" y="0"/>
                    <a:pt x="221" y="0"/>
                    <a:pt x="221" y="0"/>
                  </a:cubicBezTo>
                  <a:cubicBezTo>
                    <a:pt x="336" y="0"/>
                    <a:pt x="336" y="0"/>
                    <a:pt x="336" y="0"/>
                  </a:cubicBezTo>
                  <a:cubicBezTo>
                    <a:pt x="334" y="279"/>
                    <a:pt x="334" y="279"/>
                    <a:pt x="334" y="279"/>
                  </a:cubicBezTo>
                  <a:cubicBezTo>
                    <a:pt x="379" y="279"/>
                    <a:pt x="379" y="279"/>
                    <a:pt x="379" y="279"/>
                  </a:cubicBezTo>
                  <a:cubicBezTo>
                    <a:pt x="379" y="332"/>
                    <a:pt x="379" y="332"/>
                    <a:pt x="379" y="332"/>
                  </a:cubicBezTo>
                  <a:cubicBezTo>
                    <a:pt x="264" y="332"/>
                    <a:pt x="264" y="332"/>
                    <a:pt x="264" y="332"/>
                  </a:cubicBezTo>
                  <a:cubicBezTo>
                    <a:pt x="264" y="309"/>
                    <a:pt x="266" y="286"/>
                    <a:pt x="271" y="258"/>
                  </a:cubicBezTo>
                  <a:cubicBezTo>
                    <a:pt x="270" y="258"/>
                    <a:pt x="270" y="258"/>
                    <a:pt x="270" y="258"/>
                  </a:cubicBezTo>
                  <a:cubicBezTo>
                    <a:pt x="256" y="308"/>
                    <a:pt x="206" y="339"/>
                    <a:pt x="154" y="339"/>
                  </a:cubicBezTo>
                  <a:cubicBezTo>
                    <a:pt x="83" y="339"/>
                    <a:pt x="41" y="290"/>
                    <a:pt x="41" y="213"/>
                  </a:cubicBezTo>
                  <a:cubicBezTo>
                    <a:pt x="41" y="158"/>
                    <a:pt x="42" y="106"/>
                    <a:pt x="44" y="53"/>
                  </a:cubicBezTo>
                  <a:cubicBezTo>
                    <a:pt x="0" y="53"/>
                    <a:pt x="0" y="53"/>
                    <a:pt x="0" y="5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17"/>
            <p:cNvSpPr>
              <a:spLocks/>
            </p:cNvSpPr>
            <p:nvPr userDrawn="1"/>
          </p:nvSpPr>
          <p:spPr bwMode="auto">
            <a:xfrm>
              <a:off x="4112604" y="-1550186"/>
              <a:ext cx="231976" cy="308572"/>
            </a:xfrm>
            <a:custGeom>
              <a:avLst/>
              <a:gdLst>
                <a:gd name="T0" fmla="*/ 9 w 253"/>
                <a:gd name="T1" fmla="*/ 285 h 338"/>
                <a:gd name="T2" fmla="*/ 49 w 253"/>
                <a:gd name="T3" fmla="*/ 285 h 338"/>
                <a:gd name="T4" fmla="*/ 51 w 253"/>
                <a:gd name="T5" fmla="*/ 59 h 338"/>
                <a:gd name="T6" fmla="*/ 0 w 253"/>
                <a:gd name="T7" fmla="*/ 59 h 338"/>
                <a:gd name="T8" fmla="*/ 0 w 253"/>
                <a:gd name="T9" fmla="*/ 6 h 338"/>
                <a:gd name="T10" fmla="*/ 118 w 253"/>
                <a:gd name="T11" fmla="*/ 6 h 338"/>
                <a:gd name="T12" fmla="*/ 114 w 253"/>
                <a:gd name="T13" fmla="*/ 98 h 338"/>
                <a:gd name="T14" fmla="*/ 116 w 253"/>
                <a:gd name="T15" fmla="*/ 99 h 338"/>
                <a:gd name="T16" fmla="*/ 212 w 253"/>
                <a:gd name="T17" fmla="*/ 0 h 338"/>
                <a:gd name="T18" fmla="*/ 253 w 253"/>
                <a:gd name="T19" fmla="*/ 6 h 338"/>
                <a:gd name="T20" fmla="*/ 245 w 253"/>
                <a:gd name="T21" fmla="*/ 69 h 338"/>
                <a:gd name="T22" fmla="*/ 212 w 253"/>
                <a:gd name="T23" fmla="*/ 64 h 338"/>
                <a:gd name="T24" fmla="*/ 122 w 253"/>
                <a:gd name="T25" fmla="*/ 182 h 338"/>
                <a:gd name="T26" fmla="*/ 121 w 253"/>
                <a:gd name="T27" fmla="*/ 285 h 338"/>
                <a:gd name="T28" fmla="*/ 169 w 253"/>
                <a:gd name="T29" fmla="*/ 285 h 338"/>
                <a:gd name="T30" fmla="*/ 169 w 253"/>
                <a:gd name="T31" fmla="*/ 338 h 338"/>
                <a:gd name="T32" fmla="*/ 9 w 253"/>
                <a:gd name="T33" fmla="*/ 338 h 338"/>
                <a:gd name="T34" fmla="*/ 9 w 253"/>
                <a:gd name="T35" fmla="*/ 28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38">
                  <a:moveTo>
                    <a:pt x="9" y="285"/>
                  </a:moveTo>
                  <a:cubicBezTo>
                    <a:pt x="49" y="285"/>
                    <a:pt x="49" y="285"/>
                    <a:pt x="49" y="285"/>
                  </a:cubicBezTo>
                  <a:cubicBezTo>
                    <a:pt x="51" y="59"/>
                    <a:pt x="51" y="59"/>
                    <a:pt x="51" y="59"/>
                  </a:cubicBezTo>
                  <a:cubicBezTo>
                    <a:pt x="0" y="59"/>
                    <a:pt x="0" y="59"/>
                    <a:pt x="0" y="59"/>
                  </a:cubicBezTo>
                  <a:cubicBezTo>
                    <a:pt x="0" y="6"/>
                    <a:pt x="0" y="6"/>
                    <a:pt x="0" y="6"/>
                  </a:cubicBezTo>
                  <a:cubicBezTo>
                    <a:pt x="118" y="6"/>
                    <a:pt x="118" y="6"/>
                    <a:pt x="118" y="6"/>
                  </a:cubicBezTo>
                  <a:cubicBezTo>
                    <a:pt x="118" y="31"/>
                    <a:pt x="118" y="65"/>
                    <a:pt x="114" y="98"/>
                  </a:cubicBezTo>
                  <a:cubicBezTo>
                    <a:pt x="116" y="99"/>
                    <a:pt x="116" y="99"/>
                    <a:pt x="116" y="99"/>
                  </a:cubicBezTo>
                  <a:cubicBezTo>
                    <a:pt x="128" y="37"/>
                    <a:pt x="165" y="0"/>
                    <a:pt x="212" y="0"/>
                  </a:cubicBezTo>
                  <a:cubicBezTo>
                    <a:pt x="230" y="0"/>
                    <a:pt x="246" y="3"/>
                    <a:pt x="253" y="6"/>
                  </a:cubicBezTo>
                  <a:cubicBezTo>
                    <a:pt x="245" y="69"/>
                    <a:pt x="245" y="69"/>
                    <a:pt x="245" y="69"/>
                  </a:cubicBezTo>
                  <a:cubicBezTo>
                    <a:pt x="236" y="66"/>
                    <a:pt x="227" y="64"/>
                    <a:pt x="212" y="64"/>
                  </a:cubicBezTo>
                  <a:cubicBezTo>
                    <a:pt x="149" y="64"/>
                    <a:pt x="123" y="124"/>
                    <a:pt x="122" y="182"/>
                  </a:cubicBezTo>
                  <a:cubicBezTo>
                    <a:pt x="121" y="285"/>
                    <a:pt x="121" y="285"/>
                    <a:pt x="121" y="285"/>
                  </a:cubicBezTo>
                  <a:cubicBezTo>
                    <a:pt x="169" y="285"/>
                    <a:pt x="169" y="285"/>
                    <a:pt x="169" y="285"/>
                  </a:cubicBezTo>
                  <a:cubicBezTo>
                    <a:pt x="169" y="338"/>
                    <a:pt x="169" y="338"/>
                    <a:pt x="169" y="338"/>
                  </a:cubicBezTo>
                  <a:cubicBezTo>
                    <a:pt x="9" y="338"/>
                    <a:pt x="9" y="338"/>
                    <a:pt x="9" y="338"/>
                  </a:cubicBezTo>
                  <a:lnTo>
                    <a:pt x="9"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4" name="Group 3"/>
          <p:cNvGrpSpPr/>
          <p:nvPr userDrawn="1"/>
        </p:nvGrpSpPr>
        <p:grpSpPr>
          <a:xfrm>
            <a:off x="2233613" y="2557866"/>
            <a:ext cx="6645091" cy="766957"/>
            <a:chOff x="602328" y="-1114684"/>
            <a:chExt cx="5195383" cy="599636"/>
          </a:xfrm>
          <a:solidFill>
            <a:schemeClr val="accent1"/>
          </a:solidFill>
        </p:grpSpPr>
        <p:sp>
          <p:nvSpPr>
            <p:cNvPr id="73" name="Freeform 18"/>
            <p:cNvSpPr>
              <a:spLocks noEditPoints="1"/>
            </p:cNvSpPr>
            <p:nvPr userDrawn="1"/>
          </p:nvSpPr>
          <p:spPr bwMode="auto">
            <a:xfrm>
              <a:off x="602328" y="-970246"/>
              <a:ext cx="326079" cy="455198"/>
            </a:xfrm>
            <a:custGeom>
              <a:avLst/>
              <a:gdLst>
                <a:gd name="T0" fmla="*/ 0 w 358"/>
                <a:gd name="T1" fmla="*/ 7 h 499"/>
                <a:gd name="T2" fmla="*/ 114 w 358"/>
                <a:gd name="T3" fmla="*/ 7 h 499"/>
                <a:gd name="T4" fmla="*/ 108 w 358"/>
                <a:gd name="T5" fmla="*/ 75 h 499"/>
                <a:gd name="T6" fmla="*/ 109 w 358"/>
                <a:gd name="T7" fmla="*/ 75 h 499"/>
                <a:gd name="T8" fmla="*/ 219 w 358"/>
                <a:gd name="T9" fmla="*/ 0 h 499"/>
                <a:gd name="T10" fmla="*/ 358 w 358"/>
                <a:gd name="T11" fmla="*/ 157 h 499"/>
                <a:gd name="T12" fmla="*/ 180 w 358"/>
                <a:gd name="T13" fmla="*/ 346 h 499"/>
                <a:gd name="T14" fmla="*/ 114 w 358"/>
                <a:gd name="T15" fmla="*/ 336 h 499"/>
                <a:gd name="T16" fmla="*/ 113 w 358"/>
                <a:gd name="T17" fmla="*/ 446 h 499"/>
                <a:gd name="T18" fmla="*/ 166 w 358"/>
                <a:gd name="T19" fmla="*/ 446 h 499"/>
                <a:gd name="T20" fmla="*/ 166 w 358"/>
                <a:gd name="T21" fmla="*/ 499 h 499"/>
                <a:gd name="T22" fmla="*/ 7 w 358"/>
                <a:gd name="T23" fmla="*/ 499 h 499"/>
                <a:gd name="T24" fmla="*/ 7 w 358"/>
                <a:gd name="T25" fmla="*/ 446 h 499"/>
                <a:gd name="T26" fmla="*/ 44 w 358"/>
                <a:gd name="T27" fmla="*/ 446 h 499"/>
                <a:gd name="T28" fmla="*/ 47 w 358"/>
                <a:gd name="T29" fmla="*/ 60 h 499"/>
                <a:gd name="T30" fmla="*/ 0 w 358"/>
                <a:gd name="T31" fmla="*/ 60 h 499"/>
                <a:gd name="T32" fmla="*/ 0 w 358"/>
                <a:gd name="T33" fmla="*/ 7 h 499"/>
                <a:gd name="T34" fmla="*/ 117 w 358"/>
                <a:gd name="T35" fmla="*/ 276 h 499"/>
                <a:gd name="T36" fmla="*/ 180 w 358"/>
                <a:gd name="T37" fmla="*/ 290 h 499"/>
                <a:gd name="T38" fmla="*/ 283 w 358"/>
                <a:gd name="T39" fmla="*/ 168 h 499"/>
                <a:gd name="T40" fmla="*/ 203 w 358"/>
                <a:gd name="T41" fmla="*/ 60 h 499"/>
                <a:gd name="T42" fmla="*/ 117 w 358"/>
                <a:gd name="T43" fmla="*/ 184 h 499"/>
                <a:gd name="T44" fmla="*/ 117 w 358"/>
                <a:gd name="T45" fmla="*/ 27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499">
                  <a:moveTo>
                    <a:pt x="0" y="7"/>
                  </a:moveTo>
                  <a:cubicBezTo>
                    <a:pt x="114" y="7"/>
                    <a:pt x="114" y="7"/>
                    <a:pt x="114" y="7"/>
                  </a:cubicBezTo>
                  <a:cubicBezTo>
                    <a:pt x="114" y="31"/>
                    <a:pt x="111" y="56"/>
                    <a:pt x="108" y="75"/>
                  </a:cubicBezTo>
                  <a:cubicBezTo>
                    <a:pt x="109" y="75"/>
                    <a:pt x="109" y="75"/>
                    <a:pt x="109" y="75"/>
                  </a:cubicBezTo>
                  <a:cubicBezTo>
                    <a:pt x="126" y="30"/>
                    <a:pt x="162" y="0"/>
                    <a:pt x="219" y="0"/>
                  </a:cubicBezTo>
                  <a:cubicBezTo>
                    <a:pt x="299" y="0"/>
                    <a:pt x="358" y="58"/>
                    <a:pt x="358" y="157"/>
                  </a:cubicBezTo>
                  <a:cubicBezTo>
                    <a:pt x="358" y="267"/>
                    <a:pt x="293" y="346"/>
                    <a:pt x="180" y="346"/>
                  </a:cubicBezTo>
                  <a:cubicBezTo>
                    <a:pt x="156" y="346"/>
                    <a:pt x="134" y="343"/>
                    <a:pt x="114" y="336"/>
                  </a:cubicBezTo>
                  <a:cubicBezTo>
                    <a:pt x="113" y="446"/>
                    <a:pt x="113" y="446"/>
                    <a:pt x="113" y="446"/>
                  </a:cubicBezTo>
                  <a:cubicBezTo>
                    <a:pt x="166" y="446"/>
                    <a:pt x="166" y="446"/>
                    <a:pt x="166" y="446"/>
                  </a:cubicBezTo>
                  <a:cubicBezTo>
                    <a:pt x="166" y="499"/>
                    <a:pt x="166" y="499"/>
                    <a:pt x="166" y="499"/>
                  </a:cubicBezTo>
                  <a:cubicBezTo>
                    <a:pt x="7" y="499"/>
                    <a:pt x="7" y="499"/>
                    <a:pt x="7" y="499"/>
                  </a:cubicBezTo>
                  <a:cubicBezTo>
                    <a:pt x="7" y="446"/>
                    <a:pt x="7" y="446"/>
                    <a:pt x="7" y="446"/>
                  </a:cubicBezTo>
                  <a:cubicBezTo>
                    <a:pt x="44" y="446"/>
                    <a:pt x="44" y="446"/>
                    <a:pt x="44" y="446"/>
                  </a:cubicBezTo>
                  <a:cubicBezTo>
                    <a:pt x="47" y="60"/>
                    <a:pt x="47" y="60"/>
                    <a:pt x="47" y="60"/>
                  </a:cubicBezTo>
                  <a:cubicBezTo>
                    <a:pt x="0" y="60"/>
                    <a:pt x="0" y="60"/>
                    <a:pt x="0" y="60"/>
                  </a:cubicBezTo>
                  <a:lnTo>
                    <a:pt x="0" y="7"/>
                  </a:lnTo>
                  <a:close/>
                  <a:moveTo>
                    <a:pt x="117" y="276"/>
                  </a:moveTo>
                  <a:cubicBezTo>
                    <a:pt x="131" y="285"/>
                    <a:pt x="154" y="290"/>
                    <a:pt x="180" y="290"/>
                  </a:cubicBezTo>
                  <a:cubicBezTo>
                    <a:pt x="246" y="290"/>
                    <a:pt x="283" y="233"/>
                    <a:pt x="283" y="168"/>
                  </a:cubicBezTo>
                  <a:cubicBezTo>
                    <a:pt x="283" y="106"/>
                    <a:pt x="256" y="60"/>
                    <a:pt x="203" y="60"/>
                  </a:cubicBezTo>
                  <a:cubicBezTo>
                    <a:pt x="145" y="60"/>
                    <a:pt x="117" y="107"/>
                    <a:pt x="117" y="184"/>
                  </a:cubicBezTo>
                  <a:lnTo>
                    <a:pt x="117"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19"/>
            <p:cNvSpPr>
              <a:spLocks noEditPoints="1"/>
            </p:cNvSpPr>
            <p:nvPr userDrawn="1"/>
          </p:nvSpPr>
          <p:spPr bwMode="auto">
            <a:xfrm>
              <a:off x="959046" y="-970246"/>
              <a:ext cx="284499" cy="317326"/>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4 w 312"/>
                <a:gd name="T17" fmla="*/ 265 h 346"/>
                <a:gd name="T18" fmla="*/ 291 w 312"/>
                <a:gd name="T19" fmla="*/ 323 h 346"/>
                <a:gd name="T20" fmla="*/ 236 w 312"/>
                <a:gd name="T21" fmla="*/ 136 h 346"/>
                <a:gd name="T22" fmla="*/ 236 w 312"/>
                <a:gd name="T23" fmla="*/ 130 h 346"/>
                <a:gd name="T24" fmla="*/ 158 w 312"/>
                <a:gd name="T25" fmla="*/ 52 h 346"/>
                <a:gd name="T26" fmla="*/ 75 w 312"/>
                <a:gd name="T27" fmla="*/ 136 h 346"/>
                <a:gd name="T28" fmla="*/ 236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4" y="346"/>
                    <a:pt x="0" y="278"/>
                    <a:pt x="0" y="174"/>
                  </a:cubicBezTo>
                  <a:cubicBezTo>
                    <a:pt x="0" y="76"/>
                    <a:pt x="55" y="0"/>
                    <a:pt x="162" y="0"/>
                  </a:cubicBezTo>
                  <a:cubicBezTo>
                    <a:pt x="261" y="0"/>
                    <a:pt x="312" y="72"/>
                    <a:pt x="312" y="175"/>
                  </a:cubicBezTo>
                  <a:cubicBezTo>
                    <a:pt x="312" y="185"/>
                    <a:pt x="312" y="185"/>
                    <a:pt x="312" y="185"/>
                  </a:cubicBezTo>
                  <a:cubicBezTo>
                    <a:pt x="75" y="185"/>
                    <a:pt x="75" y="185"/>
                    <a:pt x="75" y="185"/>
                  </a:cubicBezTo>
                  <a:cubicBezTo>
                    <a:pt x="75" y="249"/>
                    <a:pt x="122" y="290"/>
                    <a:pt x="188" y="290"/>
                  </a:cubicBezTo>
                  <a:cubicBezTo>
                    <a:pt x="229" y="290"/>
                    <a:pt x="266" y="279"/>
                    <a:pt x="294" y="265"/>
                  </a:cubicBezTo>
                  <a:lnTo>
                    <a:pt x="291" y="323"/>
                  </a:lnTo>
                  <a:close/>
                  <a:moveTo>
                    <a:pt x="236" y="136"/>
                  </a:moveTo>
                  <a:cubicBezTo>
                    <a:pt x="236" y="130"/>
                    <a:pt x="236" y="130"/>
                    <a:pt x="236" y="130"/>
                  </a:cubicBezTo>
                  <a:cubicBezTo>
                    <a:pt x="236" y="102"/>
                    <a:pt x="219" y="52"/>
                    <a:pt x="158" y="52"/>
                  </a:cubicBezTo>
                  <a:cubicBezTo>
                    <a:pt x="98" y="52"/>
                    <a:pt x="77" y="96"/>
                    <a:pt x="75" y="136"/>
                  </a:cubicBezTo>
                  <a:lnTo>
                    <a:pt x="236"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20"/>
            <p:cNvSpPr>
              <a:spLocks/>
            </p:cNvSpPr>
            <p:nvPr userDrawn="1"/>
          </p:nvSpPr>
          <p:spPr bwMode="auto">
            <a:xfrm>
              <a:off x="1263240" y="-968057"/>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21"/>
            <p:cNvSpPr>
              <a:spLocks/>
            </p:cNvSpPr>
            <p:nvPr userDrawn="1"/>
          </p:nvSpPr>
          <p:spPr bwMode="auto">
            <a:xfrm>
              <a:off x="1512724" y="-1114684"/>
              <a:ext cx="234164" cy="455198"/>
            </a:xfrm>
            <a:custGeom>
              <a:avLst/>
              <a:gdLst>
                <a:gd name="T0" fmla="*/ 9 w 256"/>
                <a:gd name="T1" fmla="*/ 446 h 498"/>
                <a:gd name="T2" fmla="*/ 50 w 256"/>
                <a:gd name="T3" fmla="*/ 446 h 498"/>
                <a:gd name="T4" fmla="*/ 51 w 256"/>
                <a:gd name="T5" fmla="*/ 219 h 498"/>
                <a:gd name="T6" fmla="*/ 0 w 256"/>
                <a:gd name="T7" fmla="*/ 219 h 498"/>
                <a:gd name="T8" fmla="*/ 0 w 256"/>
                <a:gd name="T9" fmla="*/ 166 h 498"/>
                <a:gd name="T10" fmla="*/ 51 w 256"/>
                <a:gd name="T11" fmla="*/ 166 h 498"/>
                <a:gd name="T12" fmla="*/ 52 w 256"/>
                <a:gd name="T13" fmla="*/ 121 h 498"/>
                <a:gd name="T14" fmla="*/ 192 w 256"/>
                <a:gd name="T15" fmla="*/ 0 h 498"/>
                <a:gd name="T16" fmla="*/ 256 w 256"/>
                <a:gd name="T17" fmla="*/ 8 h 498"/>
                <a:gd name="T18" fmla="*/ 253 w 256"/>
                <a:gd name="T19" fmla="*/ 64 h 498"/>
                <a:gd name="T20" fmla="*/ 200 w 256"/>
                <a:gd name="T21" fmla="*/ 56 h 498"/>
                <a:gd name="T22" fmla="*/ 123 w 256"/>
                <a:gd name="T23" fmla="*/ 129 h 498"/>
                <a:gd name="T24" fmla="*/ 122 w 256"/>
                <a:gd name="T25" fmla="*/ 166 h 498"/>
                <a:gd name="T26" fmla="*/ 200 w 256"/>
                <a:gd name="T27" fmla="*/ 166 h 498"/>
                <a:gd name="T28" fmla="*/ 200 w 256"/>
                <a:gd name="T29" fmla="*/ 219 h 498"/>
                <a:gd name="T30" fmla="*/ 122 w 256"/>
                <a:gd name="T31" fmla="*/ 219 h 498"/>
                <a:gd name="T32" fmla="*/ 121 w 256"/>
                <a:gd name="T33" fmla="*/ 446 h 498"/>
                <a:gd name="T34" fmla="*/ 172 w 256"/>
                <a:gd name="T35" fmla="*/ 446 h 498"/>
                <a:gd name="T36" fmla="*/ 172 w 256"/>
                <a:gd name="T37" fmla="*/ 498 h 498"/>
                <a:gd name="T38" fmla="*/ 9 w 256"/>
                <a:gd name="T39" fmla="*/ 498 h 498"/>
                <a:gd name="T40" fmla="*/ 9 w 256"/>
                <a:gd name="T41" fmla="*/ 44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498">
                  <a:moveTo>
                    <a:pt x="9" y="446"/>
                  </a:moveTo>
                  <a:cubicBezTo>
                    <a:pt x="50" y="446"/>
                    <a:pt x="50" y="446"/>
                    <a:pt x="50" y="446"/>
                  </a:cubicBezTo>
                  <a:cubicBezTo>
                    <a:pt x="51" y="219"/>
                    <a:pt x="51" y="219"/>
                    <a:pt x="51" y="219"/>
                  </a:cubicBezTo>
                  <a:cubicBezTo>
                    <a:pt x="0" y="219"/>
                    <a:pt x="0" y="219"/>
                    <a:pt x="0" y="219"/>
                  </a:cubicBezTo>
                  <a:cubicBezTo>
                    <a:pt x="0" y="166"/>
                    <a:pt x="0" y="166"/>
                    <a:pt x="0" y="166"/>
                  </a:cubicBezTo>
                  <a:cubicBezTo>
                    <a:pt x="51" y="166"/>
                    <a:pt x="51" y="166"/>
                    <a:pt x="51" y="166"/>
                  </a:cubicBezTo>
                  <a:cubicBezTo>
                    <a:pt x="52" y="121"/>
                    <a:pt x="52" y="121"/>
                    <a:pt x="52" y="121"/>
                  </a:cubicBezTo>
                  <a:cubicBezTo>
                    <a:pt x="55" y="35"/>
                    <a:pt x="114" y="0"/>
                    <a:pt x="192" y="0"/>
                  </a:cubicBezTo>
                  <a:cubicBezTo>
                    <a:pt x="220" y="0"/>
                    <a:pt x="243" y="5"/>
                    <a:pt x="256" y="8"/>
                  </a:cubicBezTo>
                  <a:cubicBezTo>
                    <a:pt x="253" y="64"/>
                    <a:pt x="253" y="64"/>
                    <a:pt x="253" y="64"/>
                  </a:cubicBezTo>
                  <a:cubicBezTo>
                    <a:pt x="244" y="60"/>
                    <a:pt x="227" y="56"/>
                    <a:pt x="200" y="56"/>
                  </a:cubicBezTo>
                  <a:cubicBezTo>
                    <a:pt x="145" y="56"/>
                    <a:pt x="125" y="89"/>
                    <a:pt x="123" y="129"/>
                  </a:cubicBezTo>
                  <a:cubicBezTo>
                    <a:pt x="122" y="166"/>
                    <a:pt x="122" y="166"/>
                    <a:pt x="122" y="166"/>
                  </a:cubicBezTo>
                  <a:cubicBezTo>
                    <a:pt x="200" y="166"/>
                    <a:pt x="200" y="166"/>
                    <a:pt x="200" y="166"/>
                  </a:cubicBezTo>
                  <a:cubicBezTo>
                    <a:pt x="200" y="219"/>
                    <a:pt x="200" y="219"/>
                    <a:pt x="200" y="219"/>
                  </a:cubicBezTo>
                  <a:cubicBezTo>
                    <a:pt x="122" y="219"/>
                    <a:pt x="122" y="219"/>
                    <a:pt x="122" y="219"/>
                  </a:cubicBezTo>
                  <a:cubicBezTo>
                    <a:pt x="121" y="446"/>
                    <a:pt x="121" y="446"/>
                    <a:pt x="121" y="446"/>
                  </a:cubicBezTo>
                  <a:cubicBezTo>
                    <a:pt x="172" y="446"/>
                    <a:pt x="172" y="446"/>
                    <a:pt x="172" y="446"/>
                  </a:cubicBezTo>
                  <a:cubicBezTo>
                    <a:pt x="172" y="498"/>
                    <a:pt x="172" y="498"/>
                    <a:pt x="172" y="498"/>
                  </a:cubicBezTo>
                  <a:cubicBezTo>
                    <a:pt x="9" y="498"/>
                    <a:pt x="9" y="498"/>
                    <a:pt x="9" y="498"/>
                  </a:cubicBezTo>
                  <a:lnTo>
                    <a:pt x="9" y="4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22"/>
            <p:cNvSpPr>
              <a:spLocks noEditPoints="1"/>
            </p:cNvSpPr>
            <p:nvPr userDrawn="1"/>
          </p:nvSpPr>
          <p:spPr bwMode="auto">
            <a:xfrm>
              <a:off x="1700930" y="-970246"/>
              <a:ext cx="306383" cy="317326"/>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7 h 346"/>
                <a:gd name="T12" fmla="*/ 260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5" y="0"/>
                    <a:pt x="336" y="93"/>
                    <a:pt x="336" y="175"/>
                  </a:cubicBezTo>
                  <a:cubicBezTo>
                    <a:pt x="336" y="269"/>
                    <a:pt x="278" y="346"/>
                    <a:pt x="165" y="346"/>
                  </a:cubicBezTo>
                  <a:cubicBezTo>
                    <a:pt x="46" y="346"/>
                    <a:pt x="0" y="264"/>
                    <a:pt x="0" y="180"/>
                  </a:cubicBezTo>
                  <a:cubicBezTo>
                    <a:pt x="0" y="72"/>
                    <a:pt x="72" y="0"/>
                    <a:pt x="173" y="0"/>
                  </a:cubicBezTo>
                  <a:close/>
                  <a:moveTo>
                    <a:pt x="167" y="287"/>
                  </a:moveTo>
                  <a:cubicBezTo>
                    <a:pt x="232" y="287"/>
                    <a:pt x="260" y="232"/>
                    <a:pt x="260" y="167"/>
                  </a:cubicBezTo>
                  <a:cubicBezTo>
                    <a:pt x="260" y="93"/>
                    <a:pt x="222" y="60"/>
                    <a:pt x="172" y="60"/>
                  </a:cubicBezTo>
                  <a:cubicBezTo>
                    <a:pt x="101" y="60"/>
                    <a:pt x="75" y="119"/>
                    <a:pt x="75" y="178"/>
                  </a:cubicBezTo>
                  <a:cubicBezTo>
                    <a:pt x="75" y="233"/>
                    <a:pt x="102"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23"/>
            <p:cNvSpPr>
              <a:spLocks/>
            </p:cNvSpPr>
            <p:nvPr userDrawn="1"/>
          </p:nvSpPr>
          <p:spPr bwMode="auto">
            <a:xfrm>
              <a:off x="2018256" y="-968057"/>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9" name="Freeform 24"/>
            <p:cNvSpPr>
              <a:spLocks/>
            </p:cNvSpPr>
            <p:nvPr userDrawn="1"/>
          </p:nvSpPr>
          <p:spPr bwMode="auto">
            <a:xfrm>
              <a:off x="2269928" y="-970246"/>
              <a:ext cx="544924" cy="310760"/>
            </a:xfrm>
            <a:custGeom>
              <a:avLst/>
              <a:gdLst>
                <a:gd name="T0" fmla="*/ 8 w 597"/>
                <a:gd name="T1" fmla="*/ 287 h 339"/>
                <a:gd name="T2" fmla="*/ 45 w 597"/>
                <a:gd name="T3" fmla="*/ 287 h 339"/>
                <a:gd name="T4" fmla="*/ 46 w 597"/>
                <a:gd name="T5" fmla="*/ 60 h 339"/>
                <a:gd name="T6" fmla="*/ 0 w 597"/>
                <a:gd name="T7" fmla="*/ 60 h 339"/>
                <a:gd name="T8" fmla="*/ 0 w 597"/>
                <a:gd name="T9" fmla="*/ 7 h 339"/>
                <a:gd name="T10" fmla="*/ 118 w 597"/>
                <a:gd name="T11" fmla="*/ 7 h 339"/>
                <a:gd name="T12" fmla="*/ 111 w 597"/>
                <a:gd name="T13" fmla="*/ 81 h 339"/>
                <a:gd name="T14" fmla="*/ 113 w 597"/>
                <a:gd name="T15" fmla="*/ 81 h 339"/>
                <a:gd name="T16" fmla="*/ 226 w 597"/>
                <a:gd name="T17" fmla="*/ 0 h 339"/>
                <a:gd name="T18" fmla="*/ 328 w 597"/>
                <a:gd name="T19" fmla="*/ 75 h 339"/>
                <a:gd name="T20" fmla="*/ 329 w 597"/>
                <a:gd name="T21" fmla="*/ 75 h 339"/>
                <a:gd name="T22" fmla="*/ 443 w 597"/>
                <a:gd name="T23" fmla="*/ 0 h 339"/>
                <a:gd name="T24" fmla="*/ 557 w 597"/>
                <a:gd name="T25" fmla="*/ 128 h 339"/>
                <a:gd name="T26" fmla="*/ 554 w 597"/>
                <a:gd name="T27" fmla="*/ 287 h 339"/>
                <a:gd name="T28" fmla="*/ 597 w 597"/>
                <a:gd name="T29" fmla="*/ 287 h 339"/>
                <a:gd name="T30" fmla="*/ 597 w 597"/>
                <a:gd name="T31" fmla="*/ 339 h 339"/>
                <a:gd name="T32" fmla="*/ 445 w 597"/>
                <a:gd name="T33" fmla="*/ 339 h 339"/>
                <a:gd name="T34" fmla="*/ 445 w 597"/>
                <a:gd name="T35" fmla="*/ 287 h 339"/>
                <a:gd name="T36" fmla="*/ 483 w 597"/>
                <a:gd name="T37" fmla="*/ 287 h 339"/>
                <a:gd name="T38" fmla="*/ 485 w 597"/>
                <a:gd name="T39" fmla="*/ 141 h 339"/>
                <a:gd name="T40" fmla="*/ 418 w 597"/>
                <a:gd name="T41" fmla="*/ 60 h 339"/>
                <a:gd name="T42" fmla="*/ 338 w 597"/>
                <a:gd name="T43" fmla="*/ 160 h 339"/>
                <a:gd name="T44" fmla="*/ 336 w 597"/>
                <a:gd name="T45" fmla="*/ 287 h 339"/>
                <a:gd name="T46" fmla="*/ 378 w 597"/>
                <a:gd name="T47" fmla="*/ 287 h 339"/>
                <a:gd name="T48" fmla="*/ 378 w 597"/>
                <a:gd name="T49" fmla="*/ 339 h 339"/>
                <a:gd name="T50" fmla="*/ 229 w 597"/>
                <a:gd name="T51" fmla="*/ 339 h 339"/>
                <a:gd name="T52" fmla="*/ 229 w 597"/>
                <a:gd name="T53" fmla="*/ 287 h 339"/>
                <a:gd name="T54" fmla="*/ 265 w 597"/>
                <a:gd name="T55" fmla="*/ 287 h 339"/>
                <a:gd name="T56" fmla="*/ 266 w 597"/>
                <a:gd name="T57" fmla="*/ 153 h 339"/>
                <a:gd name="T58" fmla="*/ 200 w 597"/>
                <a:gd name="T59" fmla="*/ 60 h 339"/>
                <a:gd name="T60" fmla="*/ 118 w 597"/>
                <a:gd name="T61" fmla="*/ 160 h 339"/>
                <a:gd name="T62" fmla="*/ 116 w 597"/>
                <a:gd name="T63" fmla="*/ 287 h 339"/>
                <a:gd name="T64" fmla="*/ 161 w 597"/>
                <a:gd name="T65" fmla="*/ 287 h 339"/>
                <a:gd name="T66" fmla="*/ 161 w 597"/>
                <a:gd name="T67" fmla="*/ 339 h 339"/>
                <a:gd name="T68" fmla="*/ 8 w 597"/>
                <a:gd name="T69" fmla="*/ 339 h 339"/>
                <a:gd name="T70" fmla="*/ 8 w 597"/>
                <a:gd name="T71"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2"/>
                    <a:pt x="171" y="0"/>
                    <a:pt x="226" y="0"/>
                  </a:cubicBezTo>
                  <a:cubicBezTo>
                    <a:pt x="292" y="0"/>
                    <a:pt x="322" y="34"/>
                    <a:pt x="328" y="75"/>
                  </a:cubicBezTo>
                  <a:cubicBezTo>
                    <a:pt x="329" y="75"/>
                    <a:pt x="329" y="75"/>
                    <a:pt x="329" y="75"/>
                  </a:cubicBezTo>
                  <a:cubicBezTo>
                    <a:pt x="345" y="27"/>
                    <a:pt x="387" y="0"/>
                    <a:pt x="443" y="0"/>
                  </a:cubicBezTo>
                  <a:cubicBezTo>
                    <a:pt x="519" y="0"/>
                    <a:pt x="557" y="49"/>
                    <a:pt x="557" y="128"/>
                  </a:cubicBezTo>
                  <a:cubicBezTo>
                    <a:pt x="557" y="181"/>
                    <a:pt x="556" y="234"/>
                    <a:pt x="554" y="287"/>
                  </a:cubicBezTo>
                  <a:cubicBezTo>
                    <a:pt x="597" y="287"/>
                    <a:pt x="597" y="287"/>
                    <a:pt x="597" y="287"/>
                  </a:cubicBezTo>
                  <a:cubicBezTo>
                    <a:pt x="597" y="339"/>
                    <a:pt x="597" y="339"/>
                    <a:pt x="597" y="339"/>
                  </a:cubicBezTo>
                  <a:cubicBezTo>
                    <a:pt x="445" y="339"/>
                    <a:pt x="445" y="339"/>
                    <a:pt x="445" y="339"/>
                  </a:cubicBezTo>
                  <a:cubicBezTo>
                    <a:pt x="445" y="287"/>
                    <a:pt x="445" y="287"/>
                    <a:pt x="445" y="287"/>
                  </a:cubicBezTo>
                  <a:cubicBezTo>
                    <a:pt x="483" y="287"/>
                    <a:pt x="483" y="287"/>
                    <a:pt x="483" y="287"/>
                  </a:cubicBezTo>
                  <a:cubicBezTo>
                    <a:pt x="485" y="238"/>
                    <a:pt x="485" y="189"/>
                    <a:pt x="485" y="141"/>
                  </a:cubicBezTo>
                  <a:cubicBezTo>
                    <a:pt x="485" y="94"/>
                    <a:pt x="464" y="60"/>
                    <a:pt x="418" y="60"/>
                  </a:cubicBezTo>
                  <a:cubicBezTo>
                    <a:pt x="370" y="60"/>
                    <a:pt x="339" y="99"/>
                    <a:pt x="338" y="160"/>
                  </a:cubicBezTo>
                  <a:cubicBezTo>
                    <a:pt x="336" y="287"/>
                    <a:pt x="336" y="287"/>
                    <a:pt x="336" y="287"/>
                  </a:cubicBezTo>
                  <a:cubicBezTo>
                    <a:pt x="378" y="287"/>
                    <a:pt x="378" y="287"/>
                    <a:pt x="378" y="287"/>
                  </a:cubicBezTo>
                  <a:cubicBezTo>
                    <a:pt x="378" y="339"/>
                    <a:pt x="378" y="339"/>
                    <a:pt x="378" y="339"/>
                  </a:cubicBezTo>
                  <a:cubicBezTo>
                    <a:pt x="229" y="339"/>
                    <a:pt x="229" y="339"/>
                    <a:pt x="229" y="339"/>
                  </a:cubicBezTo>
                  <a:cubicBezTo>
                    <a:pt x="229" y="287"/>
                    <a:pt x="229" y="287"/>
                    <a:pt x="229" y="287"/>
                  </a:cubicBezTo>
                  <a:cubicBezTo>
                    <a:pt x="265" y="287"/>
                    <a:pt x="265" y="287"/>
                    <a:pt x="265" y="287"/>
                  </a:cubicBezTo>
                  <a:cubicBezTo>
                    <a:pt x="266" y="153"/>
                    <a:pt x="266" y="153"/>
                    <a:pt x="266" y="153"/>
                  </a:cubicBezTo>
                  <a:cubicBezTo>
                    <a:pt x="267" y="102"/>
                    <a:pt x="253" y="60"/>
                    <a:pt x="200" y="60"/>
                  </a:cubicBezTo>
                  <a:cubicBezTo>
                    <a:pt x="157" y="60"/>
                    <a:pt x="118" y="99"/>
                    <a:pt x="118" y="160"/>
                  </a:cubicBezTo>
                  <a:cubicBezTo>
                    <a:pt x="116" y="287"/>
                    <a:pt x="116" y="287"/>
                    <a:pt x="116"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0" name="Freeform 25"/>
            <p:cNvSpPr>
              <a:spLocks noEditPoints="1"/>
            </p:cNvSpPr>
            <p:nvPr userDrawn="1"/>
          </p:nvSpPr>
          <p:spPr bwMode="auto">
            <a:xfrm>
              <a:off x="2836737" y="-970246"/>
              <a:ext cx="288876" cy="317326"/>
            </a:xfrm>
            <a:custGeom>
              <a:avLst/>
              <a:gdLst>
                <a:gd name="T0" fmla="*/ 14 w 317"/>
                <a:gd name="T1" fmla="*/ 30 h 346"/>
                <a:gd name="T2" fmla="*/ 145 w 317"/>
                <a:gd name="T3" fmla="*/ 0 h 346"/>
                <a:gd name="T4" fmla="*/ 275 w 317"/>
                <a:gd name="T5" fmla="*/ 127 h 346"/>
                <a:gd name="T6" fmla="*/ 272 w 317"/>
                <a:gd name="T7" fmla="*/ 287 h 346"/>
                <a:gd name="T8" fmla="*/ 317 w 317"/>
                <a:gd name="T9" fmla="*/ 287 h 346"/>
                <a:gd name="T10" fmla="*/ 317 w 317"/>
                <a:gd name="T11" fmla="*/ 339 h 346"/>
                <a:gd name="T12" fmla="*/ 211 w 317"/>
                <a:gd name="T13" fmla="*/ 339 h 346"/>
                <a:gd name="T14" fmla="*/ 217 w 317"/>
                <a:gd name="T15" fmla="*/ 270 h 346"/>
                <a:gd name="T16" fmla="*/ 216 w 317"/>
                <a:gd name="T17" fmla="*/ 270 h 346"/>
                <a:gd name="T18" fmla="*/ 106 w 317"/>
                <a:gd name="T19" fmla="*/ 346 h 346"/>
                <a:gd name="T20" fmla="*/ 0 w 317"/>
                <a:gd name="T21" fmla="*/ 251 h 346"/>
                <a:gd name="T22" fmla="*/ 143 w 317"/>
                <a:gd name="T23" fmla="*/ 150 h 346"/>
                <a:gd name="T24" fmla="*/ 211 w 317"/>
                <a:gd name="T25" fmla="*/ 146 h 346"/>
                <a:gd name="T26" fmla="*/ 211 w 317"/>
                <a:gd name="T27" fmla="*/ 122 h 346"/>
                <a:gd name="T28" fmla="*/ 138 w 317"/>
                <a:gd name="T29" fmla="*/ 52 h 346"/>
                <a:gd name="T30" fmla="*/ 78 w 317"/>
                <a:gd name="T31" fmla="*/ 64 h 346"/>
                <a:gd name="T32" fmla="*/ 78 w 317"/>
                <a:gd name="T33" fmla="*/ 112 h 346"/>
                <a:gd name="T34" fmla="*/ 14 w 317"/>
                <a:gd name="T35" fmla="*/ 112 h 346"/>
                <a:gd name="T36" fmla="*/ 14 w 317"/>
                <a:gd name="T37" fmla="*/ 30 h 346"/>
                <a:gd name="T38" fmla="*/ 124 w 317"/>
                <a:gd name="T39" fmla="*/ 290 h 346"/>
                <a:gd name="T40" fmla="*/ 210 w 317"/>
                <a:gd name="T41" fmla="*/ 206 h 346"/>
                <a:gd name="T42" fmla="*/ 210 w 317"/>
                <a:gd name="T43" fmla="*/ 193 h 346"/>
                <a:gd name="T44" fmla="*/ 71 w 317"/>
                <a:gd name="T45" fmla="*/ 246 h 346"/>
                <a:gd name="T46" fmla="*/ 124 w 317"/>
                <a:gd name="T47" fmla="*/ 29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 h="346">
                  <a:moveTo>
                    <a:pt x="14" y="30"/>
                  </a:moveTo>
                  <a:cubicBezTo>
                    <a:pt x="32" y="21"/>
                    <a:pt x="74" y="0"/>
                    <a:pt x="145" y="0"/>
                  </a:cubicBezTo>
                  <a:cubicBezTo>
                    <a:pt x="243" y="0"/>
                    <a:pt x="275" y="48"/>
                    <a:pt x="275" y="127"/>
                  </a:cubicBezTo>
                  <a:cubicBezTo>
                    <a:pt x="275" y="180"/>
                    <a:pt x="273" y="233"/>
                    <a:pt x="272" y="287"/>
                  </a:cubicBezTo>
                  <a:cubicBezTo>
                    <a:pt x="317" y="287"/>
                    <a:pt x="317" y="287"/>
                    <a:pt x="317" y="287"/>
                  </a:cubicBezTo>
                  <a:cubicBezTo>
                    <a:pt x="317" y="339"/>
                    <a:pt x="317" y="339"/>
                    <a:pt x="317" y="339"/>
                  </a:cubicBezTo>
                  <a:cubicBezTo>
                    <a:pt x="211" y="339"/>
                    <a:pt x="211" y="339"/>
                    <a:pt x="211" y="339"/>
                  </a:cubicBezTo>
                  <a:cubicBezTo>
                    <a:pt x="211" y="318"/>
                    <a:pt x="213" y="292"/>
                    <a:pt x="217" y="270"/>
                  </a:cubicBezTo>
                  <a:cubicBezTo>
                    <a:pt x="216" y="270"/>
                    <a:pt x="216" y="270"/>
                    <a:pt x="216" y="270"/>
                  </a:cubicBezTo>
                  <a:cubicBezTo>
                    <a:pt x="202" y="308"/>
                    <a:pt x="175" y="346"/>
                    <a:pt x="106" y="346"/>
                  </a:cubicBezTo>
                  <a:cubicBezTo>
                    <a:pt x="26" y="346"/>
                    <a:pt x="0" y="294"/>
                    <a:pt x="0" y="251"/>
                  </a:cubicBezTo>
                  <a:cubicBezTo>
                    <a:pt x="0" y="164"/>
                    <a:pt x="89" y="153"/>
                    <a:pt x="143" y="150"/>
                  </a:cubicBezTo>
                  <a:cubicBezTo>
                    <a:pt x="211" y="146"/>
                    <a:pt x="211" y="146"/>
                    <a:pt x="211" y="146"/>
                  </a:cubicBezTo>
                  <a:cubicBezTo>
                    <a:pt x="211" y="122"/>
                    <a:pt x="211" y="122"/>
                    <a:pt x="211" y="122"/>
                  </a:cubicBezTo>
                  <a:cubicBezTo>
                    <a:pt x="211" y="81"/>
                    <a:pt x="196" y="52"/>
                    <a:pt x="138" y="52"/>
                  </a:cubicBezTo>
                  <a:cubicBezTo>
                    <a:pt x="113" y="52"/>
                    <a:pt x="89" y="59"/>
                    <a:pt x="78" y="64"/>
                  </a:cubicBezTo>
                  <a:cubicBezTo>
                    <a:pt x="78" y="112"/>
                    <a:pt x="78" y="112"/>
                    <a:pt x="78" y="112"/>
                  </a:cubicBezTo>
                  <a:cubicBezTo>
                    <a:pt x="14" y="112"/>
                    <a:pt x="14" y="112"/>
                    <a:pt x="14" y="112"/>
                  </a:cubicBezTo>
                  <a:lnTo>
                    <a:pt x="14" y="30"/>
                  </a:lnTo>
                  <a:close/>
                  <a:moveTo>
                    <a:pt x="124" y="290"/>
                  </a:moveTo>
                  <a:cubicBezTo>
                    <a:pt x="180" y="290"/>
                    <a:pt x="210" y="248"/>
                    <a:pt x="210" y="206"/>
                  </a:cubicBezTo>
                  <a:cubicBezTo>
                    <a:pt x="210" y="193"/>
                    <a:pt x="210" y="193"/>
                    <a:pt x="210" y="193"/>
                  </a:cubicBezTo>
                  <a:cubicBezTo>
                    <a:pt x="136" y="193"/>
                    <a:pt x="71" y="197"/>
                    <a:pt x="71" y="246"/>
                  </a:cubicBezTo>
                  <a:cubicBezTo>
                    <a:pt x="71" y="271"/>
                    <a:pt x="90" y="290"/>
                    <a:pt x="124"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1" name="Freeform 26"/>
            <p:cNvSpPr>
              <a:spLocks/>
            </p:cNvSpPr>
            <p:nvPr userDrawn="1"/>
          </p:nvSpPr>
          <p:spPr bwMode="auto">
            <a:xfrm>
              <a:off x="3145308" y="-970246"/>
              <a:ext cx="352341" cy="310760"/>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2" name="Freeform 27"/>
            <p:cNvSpPr>
              <a:spLocks/>
            </p:cNvSpPr>
            <p:nvPr userDrawn="1"/>
          </p:nvSpPr>
          <p:spPr bwMode="auto">
            <a:xfrm>
              <a:off x="3508591" y="-970246"/>
              <a:ext cx="247295" cy="317326"/>
            </a:xfrm>
            <a:custGeom>
              <a:avLst/>
              <a:gdLst>
                <a:gd name="T0" fmla="*/ 212 w 272"/>
                <a:gd name="T1" fmla="*/ 62 h 346"/>
                <a:gd name="T2" fmla="*/ 170 w 272"/>
                <a:gd name="T3" fmla="*/ 56 h 346"/>
                <a:gd name="T4" fmla="*/ 71 w 272"/>
                <a:gd name="T5" fmla="*/ 168 h 346"/>
                <a:gd name="T6" fmla="*/ 187 w 272"/>
                <a:gd name="T7" fmla="*/ 287 h 346"/>
                <a:gd name="T8" fmla="*/ 272 w 272"/>
                <a:gd name="T9" fmla="*/ 267 h 346"/>
                <a:gd name="T10" fmla="*/ 268 w 272"/>
                <a:gd name="T11" fmla="*/ 329 h 346"/>
                <a:gd name="T12" fmla="*/ 177 w 272"/>
                <a:gd name="T13" fmla="*/ 346 h 346"/>
                <a:gd name="T14" fmla="*/ 0 w 272"/>
                <a:gd name="T15" fmla="*/ 175 h 346"/>
                <a:gd name="T16" fmla="*/ 178 w 272"/>
                <a:gd name="T17" fmla="*/ 0 h 346"/>
                <a:gd name="T18" fmla="*/ 272 w 272"/>
                <a:gd name="T19" fmla="*/ 17 h 346"/>
                <a:gd name="T20" fmla="*/ 272 w 272"/>
                <a:gd name="T21" fmla="*/ 111 h 346"/>
                <a:gd name="T22" fmla="*/ 212 w 272"/>
                <a:gd name="T23" fmla="*/ 111 h 346"/>
                <a:gd name="T24" fmla="*/ 212 w 272"/>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6">
                  <a:moveTo>
                    <a:pt x="212" y="62"/>
                  </a:moveTo>
                  <a:cubicBezTo>
                    <a:pt x="202" y="58"/>
                    <a:pt x="186" y="56"/>
                    <a:pt x="170" y="56"/>
                  </a:cubicBezTo>
                  <a:cubicBezTo>
                    <a:pt x="105" y="56"/>
                    <a:pt x="71" y="105"/>
                    <a:pt x="71" y="168"/>
                  </a:cubicBezTo>
                  <a:cubicBezTo>
                    <a:pt x="71" y="225"/>
                    <a:pt x="99" y="287"/>
                    <a:pt x="187" y="287"/>
                  </a:cubicBezTo>
                  <a:cubicBezTo>
                    <a:pt x="219" y="287"/>
                    <a:pt x="255" y="277"/>
                    <a:pt x="272" y="267"/>
                  </a:cubicBezTo>
                  <a:cubicBezTo>
                    <a:pt x="268" y="329"/>
                    <a:pt x="268" y="329"/>
                    <a:pt x="268" y="329"/>
                  </a:cubicBezTo>
                  <a:cubicBezTo>
                    <a:pt x="254" y="335"/>
                    <a:pt x="219" y="346"/>
                    <a:pt x="177" y="346"/>
                  </a:cubicBezTo>
                  <a:cubicBezTo>
                    <a:pt x="45" y="346"/>
                    <a:pt x="0" y="258"/>
                    <a:pt x="0" y="175"/>
                  </a:cubicBezTo>
                  <a:cubicBezTo>
                    <a:pt x="0" y="74"/>
                    <a:pt x="62" y="0"/>
                    <a:pt x="178" y="0"/>
                  </a:cubicBezTo>
                  <a:cubicBezTo>
                    <a:pt x="228" y="0"/>
                    <a:pt x="258" y="11"/>
                    <a:pt x="272" y="17"/>
                  </a:cubicBezTo>
                  <a:cubicBezTo>
                    <a:pt x="272" y="111"/>
                    <a:pt x="272" y="111"/>
                    <a:pt x="272" y="111"/>
                  </a:cubicBezTo>
                  <a:cubicBezTo>
                    <a:pt x="212" y="111"/>
                    <a:pt x="212" y="111"/>
                    <a:pt x="212" y="111"/>
                  </a:cubicBezTo>
                  <a:lnTo>
                    <a:pt x="21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3" name="Freeform 28"/>
            <p:cNvSpPr>
              <a:spLocks noEditPoints="1"/>
            </p:cNvSpPr>
            <p:nvPr userDrawn="1"/>
          </p:nvSpPr>
          <p:spPr bwMode="auto">
            <a:xfrm>
              <a:off x="3784336" y="-970246"/>
              <a:ext cx="284499" cy="317326"/>
            </a:xfrm>
            <a:custGeom>
              <a:avLst/>
              <a:gdLst>
                <a:gd name="T0" fmla="*/ 291 w 312"/>
                <a:gd name="T1" fmla="*/ 323 h 346"/>
                <a:gd name="T2" fmla="*/ 175 w 312"/>
                <a:gd name="T3" fmla="*/ 346 h 346"/>
                <a:gd name="T4" fmla="*/ 0 w 312"/>
                <a:gd name="T5" fmla="*/ 174 h 346"/>
                <a:gd name="T6" fmla="*/ 163 w 312"/>
                <a:gd name="T7" fmla="*/ 0 h 346"/>
                <a:gd name="T8" fmla="*/ 312 w 312"/>
                <a:gd name="T9" fmla="*/ 175 h 346"/>
                <a:gd name="T10" fmla="*/ 312 w 312"/>
                <a:gd name="T11" fmla="*/ 185 h 346"/>
                <a:gd name="T12" fmla="*/ 75 w 312"/>
                <a:gd name="T13" fmla="*/ 185 h 346"/>
                <a:gd name="T14" fmla="*/ 189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5" y="346"/>
                  </a:cubicBezTo>
                  <a:cubicBezTo>
                    <a:pt x="65" y="346"/>
                    <a:pt x="0" y="278"/>
                    <a:pt x="0" y="174"/>
                  </a:cubicBezTo>
                  <a:cubicBezTo>
                    <a:pt x="0" y="76"/>
                    <a:pt x="56" y="0"/>
                    <a:pt x="163" y="0"/>
                  </a:cubicBezTo>
                  <a:cubicBezTo>
                    <a:pt x="262" y="0"/>
                    <a:pt x="312" y="72"/>
                    <a:pt x="312" y="175"/>
                  </a:cubicBezTo>
                  <a:cubicBezTo>
                    <a:pt x="312" y="185"/>
                    <a:pt x="312" y="185"/>
                    <a:pt x="312" y="185"/>
                  </a:cubicBezTo>
                  <a:cubicBezTo>
                    <a:pt x="75" y="185"/>
                    <a:pt x="75" y="185"/>
                    <a:pt x="75" y="185"/>
                  </a:cubicBezTo>
                  <a:cubicBezTo>
                    <a:pt x="76" y="249"/>
                    <a:pt x="123" y="290"/>
                    <a:pt x="189"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4" name="Freeform 29"/>
            <p:cNvSpPr>
              <a:spLocks noEditPoints="1"/>
            </p:cNvSpPr>
            <p:nvPr userDrawn="1"/>
          </p:nvSpPr>
          <p:spPr bwMode="auto">
            <a:xfrm>
              <a:off x="4246099" y="-1114684"/>
              <a:ext cx="151003" cy="455198"/>
            </a:xfrm>
            <a:custGeom>
              <a:avLst/>
              <a:gdLst>
                <a:gd name="T0" fmla="*/ 6 w 165"/>
                <a:gd name="T1" fmla="*/ 446 h 498"/>
                <a:gd name="T2" fmla="*/ 49 w 165"/>
                <a:gd name="T3" fmla="*/ 446 h 498"/>
                <a:gd name="T4" fmla="*/ 51 w 165"/>
                <a:gd name="T5" fmla="*/ 219 h 498"/>
                <a:gd name="T6" fmla="*/ 0 w 165"/>
                <a:gd name="T7" fmla="*/ 219 h 498"/>
                <a:gd name="T8" fmla="*/ 0 w 165"/>
                <a:gd name="T9" fmla="*/ 166 h 498"/>
                <a:gd name="T10" fmla="*/ 122 w 165"/>
                <a:gd name="T11" fmla="*/ 166 h 498"/>
                <a:gd name="T12" fmla="*/ 121 w 165"/>
                <a:gd name="T13" fmla="*/ 446 h 498"/>
                <a:gd name="T14" fmla="*/ 165 w 165"/>
                <a:gd name="T15" fmla="*/ 446 h 498"/>
                <a:gd name="T16" fmla="*/ 165 w 165"/>
                <a:gd name="T17" fmla="*/ 498 h 498"/>
                <a:gd name="T18" fmla="*/ 6 w 165"/>
                <a:gd name="T19" fmla="*/ 498 h 498"/>
                <a:gd name="T20" fmla="*/ 6 w 165"/>
                <a:gd name="T21" fmla="*/ 446 h 498"/>
                <a:gd name="T22" fmla="*/ 86 w 165"/>
                <a:gd name="T23" fmla="*/ 0 h 498"/>
                <a:gd name="T24" fmla="*/ 135 w 165"/>
                <a:gd name="T25" fmla="*/ 49 h 498"/>
                <a:gd name="T26" fmla="*/ 86 w 165"/>
                <a:gd name="T27" fmla="*/ 98 h 498"/>
                <a:gd name="T28" fmla="*/ 37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6" y="446"/>
                  </a:moveTo>
                  <a:cubicBezTo>
                    <a:pt x="49" y="446"/>
                    <a:pt x="49" y="446"/>
                    <a:pt x="49" y="446"/>
                  </a:cubicBezTo>
                  <a:cubicBezTo>
                    <a:pt x="51" y="219"/>
                    <a:pt x="51" y="219"/>
                    <a:pt x="51" y="219"/>
                  </a:cubicBezTo>
                  <a:cubicBezTo>
                    <a:pt x="0" y="219"/>
                    <a:pt x="0" y="219"/>
                    <a:pt x="0" y="219"/>
                  </a:cubicBezTo>
                  <a:cubicBezTo>
                    <a:pt x="0" y="166"/>
                    <a:pt x="0" y="166"/>
                    <a:pt x="0" y="166"/>
                  </a:cubicBezTo>
                  <a:cubicBezTo>
                    <a:pt x="122" y="166"/>
                    <a:pt x="122" y="166"/>
                    <a:pt x="122" y="166"/>
                  </a:cubicBezTo>
                  <a:cubicBezTo>
                    <a:pt x="121" y="446"/>
                    <a:pt x="121" y="446"/>
                    <a:pt x="121" y="446"/>
                  </a:cubicBezTo>
                  <a:cubicBezTo>
                    <a:pt x="165" y="446"/>
                    <a:pt x="165" y="446"/>
                    <a:pt x="165" y="446"/>
                  </a:cubicBezTo>
                  <a:cubicBezTo>
                    <a:pt x="165" y="498"/>
                    <a:pt x="165" y="498"/>
                    <a:pt x="165" y="498"/>
                  </a:cubicBezTo>
                  <a:cubicBezTo>
                    <a:pt x="6" y="498"/>
                    <a:pt x="6" y="498"/>
                    <a:pt x="6" y="498"/>
                  </a:cubicBezTo>
                  <a:lnTo>
                    <a:pt x="6" y="446"/>
                  </a:lnTo>
                  <a:close/>
                  <a:moveTo>
                    <a:pt x="86" y="0"/>
                  </a:moveTo>
                  <a:cubicBezTo>
                    <a:pt x="114" y="0"/>
                    <a:pt x="135" y="22"/>
                    <a:pt x="135" y="49"/>
                  </a:cubicBezTo>
                  <a:cubicBezTo>
                    <a:pt x="135" y="77"/>
                    <a:pt x="114" y="98"/>
                    <a:pt x="86" y="98"/>
                  </a:cubicBezTo>
                  <a:cubicBezTo>
                    <a:pt x="59" y="98"/>
                    <a:pt x="37" y="77"/>
                    <a:pt x="37" y="49"/>
                  </a:cubicBezTo>
                  <a:cubicBezTo>
                    <a:pt x="37" y="22"/>
                    <a:pt x="59" y="0"/>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5" name="Freeform 30"/>
            <p:cNvSpPr>
              <a:spLocks/>
            </p:cNvSpPr>
            <p:nvPr userDrawn="1"/>
          </p:nvSpPr>
          <p:spPr bwMode="auto">
            <a:xfrm>
              <a:off x="4414610" y="-970246"/>
              <a:ext cx="352341" cy="310760"/>
            </a:xfrm>
            <a:custGeom>
              <a:avLst/>
              <a:gdLst>
                <a:gd name="T0" fmla="*/ 8 w 385"/>
                <a:gd name="T1" fmla="*/ 287 h 339"/>
                <a:gd name="T2" fmla="*/ 45 w 385"/>
                <a:gd name="T3" fmla="*/ 287 h 339"/>
                <a:gd name="T4" fmla="*/ 46 w 385"/>
                <a:gd name="T5" fmla="*/ 60 h 339"/>
                <a:gd name="T6" fmla="*/ 0 w 385"/>
                <a:gd name="T7" fmla="*/ 60 h 339"/>
                <a:gd name="T8" fmla="*/ 0 w 385"/>
                <a:gd name="T9" fmla="*/ 7 h 339"/>
                <a:gd name="T10" fmla="*/ 118 w 385"/>
                <a:gd name="T11" fmla="*/ 7 h 339"/>
                <a:gd name="T12" fmla="*/ 111 w 385"/>
                <a:gd name="T13" fmla="*/ 81 h 339"/>
                <a:gd name="T14" fmla="*/ 113 w 385"/>
                <a:gd name="T15" fmla="*/ 81 h 339"/>
                <a:gd name="T16" fmla="*/ 229 w 385"/>
                <a:gd name="T17" fmla="*/ 0 h 339"/>
                <a:gd name="T18" fmla="*/ 345 w 385"/>
                <a:gd name="T19" fmla="*/ 128 h 339"/>
                <a:gd name="T20" fmla="*/ 342 w 385"/>
                <a:gd name="T21" fmla="*/ 287 h 339"/>
                <a:gd name="T22" fmla="*/ 385 w 385"/>
                <a:gd name="T23" fmla="*/ 287 h 339"/>
                <a:gd name="T24" fmla="*/ 385 w 385"/>
                <a:gd name="T25" fmla="*/ 339 h 339"/>
                <a:gd name="T26" fmla="*/ 233 w 385"/>
                <a:gd name="T27" fmla="*/ 339 h 339"/>
                <a:gd name="T28" fmla="*/ 233 w 385"/>
                <a:gd name="T29" fmla="*/ 287 h 339"/>
                <a:gd name="T30" fmla="*/ 271 w 385"/>
                <a:gd name="T31" fmla="*/ 287 h 339"/>
                <a:gd name="T32" fmla="*/ 273 w 385"/>
                <a:gd name="T33" fmla="*/ 141 h 339"/>
                <a:gd name="T34" fmla="*/ 206 w 385"/>
                <a:gd name="T35" fmla="*/ 60 h 339"/>
                <a:gd name="T36" fmla="*/ 119 w 385"/>
                <a:gd name="T37" fmla="*/ 160 h 339"/>
                <a:gd name="T38" fmla="*/ 117 w 385"/>
                <a:gd name="T39" fmla="*/ 287 h 339"/>
                <a:gd name="T40" fmla="*/ 161 w 385"/>
                <a:gd name="T41" fmla="*/ 287 h 339"/>
                <a:gd name="T42" fmla="*/ 161 w 385"/>
                <a:gd name="T43" fmla="*/ 339 h 339"/>
                <a:gd name="T44" fmla="*/ 8 w 385"/>
                <a:gd name="T45" fmla="*/ 339 h 339"/>
                <a:gd name="T46" fmla="*/ 8 w 385"/>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5" y="287"/>
                    <a:pt x="385" y="287"/>
                    <a:pt x="385" y="287"/>
                  </a:cubicBezTo>
                  <a:cubicBezTo>
                    <a:pt x="385" y="339"/>
                    <a:pt x="385" y="339"/>
                    <a:pt x="385"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6" y="60"/>
                  </a:cubicBezTo>
                  <a:cubicBezTo>
                    <a:pt x="157" y="60"/>
                    <a:pt x="120"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6" name="Freeform 31"/>
            <p:cNvSpPr>
              <a:spLocks/>
            </p:cNvSpPr>
            <p:nvPr userDrawn="1"/>
          </p:nvSpPr>
          <p:spPr bwMode="auto">
            <a:xfrm>
              <a:off x="4942027" y="-1035899"/>
              <a:ext cx="201338" cy="382979"/>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20 w 221"/>
                <a:gd name="T17" fmla="*/ 287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20" y="237"/>
                    <a:pt x="120" y="287"/>
                  </a:cubicBezTo>
                  <a:cubicBezTo>
                    <a:pt x="120" y="347"/>
                    <a:pt x="133" y="362"/>
                    <a:pt x="166" y="362"/>
                  </a:cubicBezTo>
                  <a:cubicBezTo>
                    <a:pt x="185" y="362"/>
                    <a:pt x="206" y="356"/>
                    <a:pt x="221" y="350"/>
                  </a:cubicBezTo>
                  <a:cubicBezTo>
                    <a:pt x="219" y="402"/>
                    <a:pt x="219" y="402"/>
                    <a:pt x="219" y="402"/>
                  </a:cubicBezTo>
                  <a:cubicBezTo>
                    <a:pt x="201" y="411"/>
                    <a:pt x="174" y="418"/>
                    <a:pt x="146" y="418"/>
                  </a:cubicBezTo>
                  <a:cubicBezTo>
                    <a:pt x="76" y="418"/>
                    <a:pt x="48" y="391"/>
                    <a:pt x="48" y="316"/>
                  </a:cubicBezTo>
                  <a:cubicBezTo>
                    <a:pt x="48" y="274"/>
                    <a:pt x="49" y="189"/>
                    <a:pt x="50"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7" name="Freeform 32"/>
            <p:cNvSpPr>
              <a:spLocks/>
            </p:cNvSpPr>
            <p:nvPr userDrawn="1"/>
          </p:nvSpPr>
          <p:spPr bwMode="auto">
            <a:xfrm>
              <a:off x="5156495" y="-1108118"/>
              <a:ext cx="350152" cy="448633"/>
            </a:xfrm>
            <a:custGeom>
              <a:avLst/>
              <a:gdLst>
                <a:gd name="T0" fmla="*/ 7 w 385"/>
                <a:gd name="T1" fmla="*/ 438 h 490"/>
                <a:gd name="T2" fmla="*/ 45 w 385"/>
                <a:gd name="T3" fmla="*/ 438 h 490"/>
                <a:gd name="T4" fmla="*/ 48 w 385"/>
                <a:gd name="T5" fmla="*/ 52 h 490"/>
                <a:gd name="T6" fmla="*/ 0 w 385"/>
                <a:gd name="T7" fmla="*/ 52 h 490"/>
                <a:gd name="T8" fmla="*/ 0 w 385"/>
                <a:gd name="T9" fmla="*/ 0 h 490"/>
                <a:gd name="T10" fmla="*/ 121 w 385"/>
                <a:gd name="T11" fmla="*/ 0 h 490"/>
                <a:gd name="T12" fmla="*/ 120 w 385"/>
                <a:gd name="T13" fmla="*/ 158 h 490"/>
                <a:gd name="T14" fmla="*/ 111 w 385"/>
                <a:gd name="T15" fmla="*/ 232 h 490"/>
                <a:gd name="T16" fmla="*/ 113 w 385"/>
                <a:gd name="T17" fmla="*/ 232 h 490"/>
                <a:gd name="T18" fmla="*/ 229 w 385"/>
                <a:gd name="T19" fmla="*/ 151 h 490"/>
                <a:gd name="T20" fmla="*/ 344 w 385"/>
                <a:gd name="T21" fmla="*/ 279 h 490"/>
                <a:gd name="T22" fmla="*/ 342 w 385"/>
                <a:gd name="T23" fmla="*/ 438 h 490"/>
                <a:gd name="T24" fmla="*/ 385 w 385"/>
                <a:gd name="T25" fmla="*/ 438 h 490"/>
                <a:gd name="T26" fmla="*/ 385 w 385"/>
                <a:gd name="T27" fmla="*/ 490 h 490"/>
                <a:gd name="T28" fmla="*/ 233 w 385"/>
                <a:gd name="T29" fmla="*/ 490 h 490"/>
                <a:gd name="T30" fmla="*/ 233 w 385"/>
                <a:gd name="T31" fmla="*/ 438 h 490"/>
                <a:gd name="T32" fmla="*/ 271 w 385"/>
                <a:gd name="T33" fmla="*/ 438 h 490"/>
                <a:gd name="T34" fmla="*/ 273 w 385"/>
                <a:gd name="T35" fmla="*/ 292 h 490"/>
                <a:gd name="T36" fmla="*/ 206 w 385"/>
                <a:gd name="T37" fmla="*/ 211 h 490"/>
                <a:gd name="T38" fmla="*/ 119 w 385"/>
                <a:gd name="T39" fmla="*/ 311 h 490"/>
                <a:gd name="T40" fmla="*/ 116 w 385"/>
                <a:gd name="T41" fmla="*/ 438 h 490"/>
                <a:gd name="T42" fmla="*/ 161 w 385"/>
                <a:gd name="T43" fmla="*/ 438 h 490"/>
                <a:gd name="T44" fmla="*/ 161 w 385"/>
                <a:gd name="T45" fmla="*/ 490 h 490"/>
                <a:gd name="T46" fmla="*/ 7 w 385"/>
                <a:gd name="T47" fmla="*/ 490 h 490"/>
                <a:gd name="T48" fmla="*/ 7 w 385"/>
                <a:gd name="T49" fmla="*/ 43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490">
                  <a:moveTo>
                    <a:pt x="7" y="438"/>
                  </a:moveTo>
                  <a:cubicBezTo>
                    <a:pt x="45" y="438"/>
                    <a:pt x="45" y="438"/>
                    <a:pt x="45" y="438"/>
                  </a:cubicBezTo>
                  <a:cubicBezTo>
                    <a:pt x="48" y="52"/>
                    <a:pt x="48" y="52"/>
                    <a:pt x="48" y="52"/>
                  </a:cubicBezTo>
                  <a:cubicBezTo>
                    <a:pt x="0" y="52"/>
                    <a:pt x="0" y="52"/>
                    <a:pt x="0" y="52"/>
                  </a:cubicBezTo>
                  <a:cubicBezTo>
                    <a:pt x="0" y="0"/>
                    <a:pt x="0" y="0"/>
                    <a:pt x="0" y="0"/>
                  </a:cubicBezTo>
                  <a:cubicBezTo>
                    <a:pt x="121" y="0"/>
                    <a:pt x="121" y="0"/>
                    <a:pt x="121" y="0"/>
                  </a:cubicBezTo>
                  <a:cubicBezTo>
                    <a:pt x="120" y="158"/>
                    <a:pt x="120" y="158"/>
                    <a:pt x="120" y="158"/>
                  </a:cubicBezTo>
                  <a:cubicBezTo>
                    <a:pt x="120" y="181"/>
                    <a:pt x="116" y="204"/>
                    <a:pt x="111" y="232"/>
                  </a:cubicBezTo>
                  <a:cubicBezTo>
                    <a:pt x="113" y="232"/>
                    <a:pt x="113" y="232"/>
                    <a:pt x="113" y="232"/>
                  </a:cubicBezTo>
                  <a:cubicBezTo>
                    <a:pt x="126" y="189"/>
                    <a:pt x="163" y="151"/>
                    <a:pt x="229" y="151"/>
                  </a:cubicBezTo>
                  <a:cubicBezTo>
                    <a:pt x="307" y="151"/>
                    <a:pt x="344" y="200"/>
                    <a:pt x="344" y="279"/>
                  </a:cubicBezTo>
                  <a:cubicBezTo>
                    <a:pt x="344" y="332"/>
                    <a:pt x="343" y="385"/>
                    <a:pt x="342" y="438"/>
                  </a:cubicBezTo>
                  <a:cubicBezTo>
                    <a:pt x="385" y="438"/>
                    <a:pt x="385" y="438"/>
                    <a:pt x="385" y="438"/>
                  </a:cubicBezTo>
                  <a:cubicBezTo>
                    <a:pt x="385" y="490"/>
                    <a:pt x="385" y="490"/>
                    <a:pt x="385" y="490"/>
                  </a:cubicBezTo>
                  <a:cubicBezTo>
                    <a:pt x="233" y="490"/>
                    <a:pt x="233" y="490"/>
                    <a:pt x="233" y="490"/>
                  </a:cubicBezTo>
                  <a:cubicBezTo>
                    <a:pt x="233" y="438"/>
                    <a:pt x="233" y="438"/>
                    <a:pt x="233" y="438"/>
                  </a:cubicBezTo>
                  <a:cubicBezTo>
                    <a:pt x="271" y="438"/>
                    <a:pt x="271" y="438"/>
                    <a:pt x="271" y="438"/>
                  </a:cubicBezTo>
                  <a:cubicBezTo>
                    <a:pt x="271" y="389"/>
                    <a:pt x="273" y="340"/>
                    <a:pt x="273" y="292"/>
                  </a:cubicBezTo>
                  <a:cubicBezTo>
                    <a:pt x="273" y="245"/>
                    <a:pt x="251" y="211"/>
                    <a:pt x="206" y="211"/>
                  </a:cubicBezTo>
                  <a:cubicBezTo>
                    <a:pt x="157" y="211"/>
                    <a:pt x="120" y="250"/>
                    <a:pt x="119" y="311"/>
                  </a:cubicBezTo>
                  <a:cubicBezTo>
                    <a:pt x="116" y="438"/>
                    <a:pt x="116" y="438"/>
                    <a:pt x="116" y="438"/>
                  </a:cubicBezTo>
                  <a:cubicBezTo>
                    <a:pt x="161" y="438"/>
                    <a:pt x="161" y="438"/>
                    <a:pt x="161" y="438"/>
                  </a:cubicBezTo>
                  <a:cubicBezTo>
                    <a:pt x="161" y="490"/>
                    <a:pt x="161" y="490"/>
                    <a:pt x="161" y="490"/>
                  </a:cubicBezTo>
                  <a:cubicBezTo>
                    <a:pt x="7" y="490"/>
                    <a:pt x="7" y="490"/>
                    <a:pt x="7" y="490"/>
                  </a:cubicBezTo>
                  <a:lnTo>
                    <a:pt x="7"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8" name="Freeform 33"/>
            <p:cNvSpPr>
              <a:spLocks noEditPoints="1"/>
            </p:cNvSpPr>
            <p:nvPr userDrawn="1"/>
          </p:nvSpPr>
          <p:spPr bwMode="auto">
            <a:xfrm>
              <a:off x="5513212" y="-970246"/>
              <a:ext cx="284499" cy="317326"/>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3" name="Group 2"/>
          <p:cNvGrpSpPr/>
          <p:nvPr userDrawn="1"/>
        </p:nvGrpSpPr>
        <p:grpSpPr>
          <a:xfrm>
            <a:off x="2615437" y="3311353"/>
            <a:ext cx="5866936" cy="582215"/>
            <a:chOff x="606705" y="-525990"/>
            <a:chExt cx="4586993" cy="455198"/>
          </a:xfrm>
          <a:solidFill>
            <a:schemeClr val="accent1"/>
          </a:solidFill>
        </p:grpSpPr>
        <p:sp>
          <p:nvSpPr>
            <p:cNvPr id="89" name="Freeform 34"/>
            <p:cNvSpPr>
              <a:spLocks/>
            </p:cNvSpPr>
            <p:nvPr userDrawn="1"/>
          </p:nvSpPr>
          <p:spPr bwMode="auto">
            <a:xfrm>
              <a:off x="606705" y="-388118"/>
              <a:ext cx="249483" cy="315137"/>
            </a:xfrm>
            <a:custGeom>
              <a:avLst/>
              <a:gdLst>
                <a:gd name="T0" fmla="*/ 213 w 273"/>
                <a:gd name="T1" fmla="*/ 62 h 346"/>
                <a:gd name="T2" fmla="*/ 171 w 273"/>
                <a:gd name="T3" fmla="*/ 56 h 346"/>
                <a:gd name="T4" fmla="*/ 72 w 273"/>
                <a:gd name="T5" fmla="*/ 168 h 346"/>
                <a:gd name="T6" fmla="*/ 188 w 273"/>
                <a:gd name="T7" fmla="*/ 287 h 346"/>
                <a:gd name="T8" fmla="*/ 272 w 273"/>
                <a:gd name="T9" fmla="*/ 267 h 346"/>
                <a:gd name="T10" fmla="*/ 269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6" y="56"/>
                    <a:pt x="72" y="105"/>
                    <a:pt x="72" y="168"/>
                  </a:cubicBezTo>
                  <a:cubicBezTo>
                    <a:pt x="72" y="225"/>
                    <a:pt x="100" y="287"/>
                    <a:pt x="188" y="287"/>
                  </a:cubicBezTo>
                  <a:cubicBezTo>
                    <a:pt x="220" y="287"/>
                    <a:pt x="256" y="277"/>
                    <a:pt x="272" y="267"/>
                  </a:cubicBezTo>
                  <a:cubicBezTo>
                    <a:pt x="269" y="329"/>
                    <a:pt x="269" y="329"/>
                    <a:pt x="269" y="329"/>
                  </a:cubicBezTo>
                  <a:cubicBezTo>
                    <a:pt x="255" y="335"/>
                    <a:pt x="220" y="346"/>
                    <a:pt x="178" y="346"/>
                  </a:cubicBezTo>
                  <a:cubicBezTo>
                    <a:pt x="46"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0" name="Freeform 35"/>
            <p:cNvSpPr>
              <a:spLocks noEditPoints="1"/>
            </p:cNvSpPr>
            <p:nvPr userDrawn="1"/>
          </p:nvSpPr>
          <p:spPr bwMode="auto">
            <a:xfrm>
              <a:off x="882450" y="-388118"/>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6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6" y="119"/>
                    <a:pt x="76" y="178"/>
                  </a:cubicBezTo>
                  <a:cubicBezTo>
                    <a:pt x="76" y="233"/>
                    <a:pt x="103"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1" name="Freeform 36"/>
            <p:cNvSpPr>
              <a:spLocks/>
            </p:cNvSpPr>
            <p:nvPr userDrawn="1"/>
          </p:nvSpPr>
          <p:spPr bwMode="auto">
            <a:xfrm>
              <a:off x="1206341" y="-388118"/>
              <a:ext cx="352341" cy="30857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8"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2" name="Freeform 37"/>
            <p:cNvSpPr>
              <a:spLocks/>
            </p:cNvSpPr>
            <p:nvPr userDrawn="1"/>
          </p:nvSpPr>
          <p:spPr bwMode="auto">
            <a:xfrm>
              <a:off x="1578377" y="-388119"/>
              <a:ext cx="352341" cy="30857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3" name="Freeform 38"/>
            <p:cNvSpPr>
              <a:spLocks noEditPoints="1"/>
            </p:cNvSpPr>
            <p:nvPr userDrawn="1"/>
          </p:nvSpPr>
          <p:spPr bwMode="auto">
            <a:xfrm>
              <a:off x="1943849" y="-388118"/>
              <a:ext cx="284499" cy="315137"/>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8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80"/>
                    <a:pt x="295" y="265"/>
                  </a:cubicBezTo>
                  <a:lnTo>
                    <a:pt x="291" y="323"/>
                  </a:lnTo>
                  <a:close/>
                  <a:moveTo>
                    <a:pt x="237" y="136"/>
                  </a:moveTo>
                  <a:cubicBezTo>
                    <a:pt x="237" y="130"/>
                    <a:pt x="237" y="130"/>
                    <a:pt x="237" y="130"/>
                  </a:cubicBezTo>
                  <a:cubicBezTo>
                    <a:pt x="237" y="102"/>
                    <a:pt x="219" y="52"/>
                    <a:pt x="158" y="52"/>
                  </a:cubicBezTo>
                  <a:cubicBezTo>
                    <a:pt x="98" y="52"/>
                    <a:pt x="78" y="96"/>
                    <a:pt x="75"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4" name="Freeform 39"/>
            <p:cNvSpPr>
              <a:spLocks/>
            </p:cNvSpPr>
            <p:nvPr userDrawn="1"/>
          </p:nvSpPr>
          <p:spPr bwMode="auto">
            <a:xfrm>
              <a:off x="2250232" y="-388118"/>
              <a:ext cx="249483" cy="315137"/>
            </a:xfrm>
            <a:custGeom>
              <a:avLst/>
              <a:gdLst>
                <a:gd name="T0" fmla="*/ 213 w 273"/>
                <a:gd name="T1" fmla="*/ 62 h 346"/>
                <a:gd name="T2" fmla="*/ 171 w 273"/>
                <a:gd name="T3" fmla="*/ 56 h 346"/>
                <a:gd name="T4" fmla="*/ 71 w 273"/>
                <a:gd name="T5" fmla="*/ 168 h 346"/>
                <a:gd name="T6" fmla="*/ 187 w 273"/>
                <a:gd name="T7" fmla="*/ 287 h 346"/>
                <a:gd name="T8" fmla="*/ 272 w 273"/>
                <a:gd name="T9" fmla="*/ 267 h 346"/>
                <a:gd name="T10" fmla="*/ 268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5" y="56"/>
                    <a:pt x="71" y="105"/>
                    <a:pt x="71" y="168"/>
                  </a:cubicBezTo>
                  <a:cubicBezTo>
                    <a:pt x="71" y="225"/>
                    <a:pt x="100" y="287"/>
                    <a:pt x="187" y="287"/>
                  </a:cubicBezTo>
                  <a:cubicBezTo>
                    <a:pt x="219" y="287"/>
                    <a:pt x="256" y="277"/>
                    <a:pt x="272" y="267"/>
                  </a:cubicBezTo>
                  <a:cubicBezTo>
                    <a:pt x="268" y="329"/>
                    <a:pt x="268" y="329"/>
                    <a:pt x="268" y="329"/>
                  </a:cubicBezTo>
                  <a:cubicBezTo>
                    <a:pt x="255" y="335"/>
                    <a:pt x="219" y="346"/>
                    <a:pt x="178" y="346"/>
                  </a:cubicBezTo>
                  <a:cubicBezTo>
                    <a:pt x="45"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5" name="Freeform 40"/>
            <p:cNvSpPr>
              <a:spLocks/>
            </p:cNvSpPr>
            <p:nvPr userDrawn="1"/>
          </p:nvSpPr>
          <p:spPr bwMode="auto">
            <a:xfrm>
              <a:off x="2525977" y="-453771"/>
              <a:ext cx="201338" cy="380791"/>
            </a:xfrm>
            <a:custGeom>
              <a:avLst/>
              <a:gdLst>
                <a:gd name="T0" fmla="*/ 0 w 222"/>
                <a:gd name="T1" fmla="*/ 79 h 418"/>
                <a:gd name="T2" fmla="*/ 51 w 222"/>
                <a:gd name="T3" fmla="*/ 79 h 418"/>
                <a:gd name="T4" fmla="*/ 52 w 222"/>
                <a:gd name="T5" fmla="*/ 5 h 418"/>
                <a:gd name="T6" fmla="*/ 124 w 222"/>
                <a:gd name="T7" fmla="*/ 0 h 418"/>
                <a:gd name="T8" fmla="*/ 121 w 222"/>
                <a:gd name="T9" fmla="*/ 79 h 418"/>
                <a:gd name="T10" fmla="*/ 216 w 222"/>
                <a:gd name="T11" fmla="*/ 79 h 418"/>
                <a:gd name="T12" fmla="*/ 216 w 222"/>
                <a:gd name="T13" fmla="*/ 132 h 418"/>
                <a:gd name="T14" fmla="*/ 121 w 222"/>
                <a:gd name="T15" fmla="*/ 132 h 418"/>
                <a:gd name="T16" fmla="*/ 120 w 222"/>
                <a:gd name="T17" fmla="*/ 287 h 418"/>
                <a:gd name="T18" fmla="*/ 167 w 222"/>
                <a:gd name="T19" fmla="*/ 362 h 418"/>
                <a:gd name="T20" fmla="*/ 222 w 222"/>
                <a:gd name="T21" fmla="*/ 350 h 418"/>
                <a:gd name="T22" fmla="*/ 220 w 222"/>
                <a:gd name="T23" fmla="*/ 402 h 418"/>
                <a:gd name="T24" fmla="*/ 146 w 222"/>
                <a:gd name="T25" fmla="*/ 418 h 418"/>
                <a:gd name="T26" fmla="*/ 49 w 222"/>
                <a:gd name="T27" fmla="*/ 316 h 418"/>
                <a:gd name="T28" fmla="*/ 51 w 222"/>
                <a:gd name="T29" fmla="*/ 132 h 418"/>
                <a:gd name="T30" fmla="*/ 0 w 222"/>
                <a:gd name="T31" fmla="*/ 132 h 418"/>
                <a:gd name="T32" fmla="*/ 0 w 222"/>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418">
                  <a:moveTo>
                    <a:pt x="0" y="79"/>
                  </a:moveTo>
                  <a:cubicBezTo>
                    <a:pt x="51" y="79"/>
                    <a:pt x="51" y="79"/>
                    <a:pt x="51" y="79"/>
                  </a:cubicBezTo>
                  <a:cubicBezTo>
                    <a:pt x="52" y="5"/>
                    <a:pt x="52" y="5"/>
                    <a:pt x="52" y="5"/>
                  </a:cubicBezTo>
                  <a:cubicBezTo>
                    <a:pt x="124" y="0"/>
                    <a:pt x="124" y="0"/>
                    <a:pt x="124"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1" y="185"/>
                    <a:pt x="120" y="237"/>
                    <a:pt x="120" y="287"/>
                  </a:cubicBezTo>
                  <a:cubicBezTo>
                    <a:pt x="120" y="347"/>
                    <a:pt x="134" y="362"/>
                    <a:pt x="167" y="362"/>
                  </a:cubicBezTo>
                  <a:cubicBezTo>
                    <a:pt x="186" y="362"/>
                    <a:pt x="206" y="356"/>
                    <a:pt x="222" y="350"/>
                  </a:cubicBezTo>
                  <a:cubicBezTo>
                    <a:pt x="220" y="402"/>
                    <a:pt x="220" y="402"/>
                    <a:pt x="220" y="402"/>
                  </a:cubicBezTo>
                  <a:cubicBezTo>
                    <a:pt x="202" y="411"/>
                    <a:pt x="174" y="418"/>
                    <a:pt x="146" y="418"/>
                  </a:cubicBezTo>
                  <a:cubicBezTo>
                    <a:pt x="76" y="418"/>
                    <a:pt x="49" y="391"/>
                    <a:pt x="49" y="316"/>
                  </a:cubicBezTo>
                  <a:cubicBezTo>
                    <a:pt x="49" y="274"/>
                    <a:pt x="50" y="189"/>
                    <a:pt x="51" y="132"/>
                  </a:cubicBezTo>
                  <a:cubicBezTo>
                    <a:pt x="0" y="132"/>
                    <a:pt x="0" y="132"/>
                    <a:pt x="0" y="132"/>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6" name="Freeform 41"/>
            <p:cNvSpPr>
              <a:spLocks noEditPoints="1"/>
            </p:cNvSpPr>
            <p:nvPr userDrawn="1"/>
          </p:nvSpPr>
          <p:spPr bwMode="auto">
            <a:xfrm>
              <a:off x="2736068" y="-388118"/>
              <a:ext cx="284499" cy="315137"/>
            </a:xfrm>
            <a:custGeom>
              <a:avLst/>
              <a:gdLst>
                <a:gd name="T0" fmla="*/ 292 w 313"/>
                <a:gd name="T1" fmla="*/ 323 h 346"/>
                <a:gd name="T2" fmla="*/ 175 w 313"/>
                <a:gd name="T3" fmla="*/ 346 h 346"/>
                <a:gd name="T4" fmla="*/ 0 w 313"/>
                <a:gd name="T5" fmla="*/ 174 h 346"/>
                <a:gd name="T6" fmla="*/ 163 w 313"/>
                <a:gd name="T7" fmla="*/ 0 h 346"/>
                <a:gd name="T8" fmla="*/ 313 w 313"/>
                <a:gd name="T9" fmla="*/ 175 h 346"/>
                <a:gd name="T10" fmla="*/ 313 w 313"/>
                <a:gd name="T11" fmla="*/ 185 h 346"/>
                <a:gd name="T12" fmla="*/ 76 w 313"/>
                <a:gd name="T13" fmla="*/ 185 h 346"/>
                <a:gd name="T14" fmla="*/ 189 w 313"/>
                <a:gd name="T15" fmla="*/ 290 h 346"/>
                <a:gd name="T16" fmla="*/ 295 w 313"/>
                <a:gd name="T17" fmla="*/ 265 h 346"/>
                <a:gd name="T18" fmla="*/ 292 w 313"/>
                <a:gd name="T19" fmla="*/ 323 h 346"/>
                <a:gd name="T20" fmla="*/ 237 w 313"/>
                <a:gd name="T21" fmla="*/ 136 h 346"/>
                <a:gd name="T22" fmla="*/ 237 w 313"/>
                <a:gd name="T23" fmla="*/ 130 h 346"/>
                <a:gd name="T24" fmla="*/ 159 w 313"/>
                <a:gd name="T25" fmla="*/ 52 h 346"/>
                <a:gd name="T26" fmla="*/ 76 w 313"/>
                <a:gd name="T27" fmla="*/ 136 h 346"/>
                <a:gd name="T28" fmla="*/ 237 w 313"/>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346">
                  <a:moveTo>
                    <a:pt x="292" y="323"/>
                  </a:moveTo>
                  <a:cubicBezTo>
                    <a:pt x="269" y="333"/>
                    <a:pt x="225" y="346"/>
                    <a:pt x="175" y="346"/>
                  </a:cubicBezTo>
                  <a:cubicBezTo>
                    <a:pt x="65" y="346"/>
                    <a:pt x="0" y="278"/>
                    <a:pt x="0" y="174"/>
                  </a:cubicBezTo>
                  <a:cubicBezTo>
                    <a:pt x="0" y="76"/>
                    <a:pt x="56" y="0"/>
                    <a:pt x="163" y="0"/>
                  </a:cubicBezTo>
                  <a:cubicBezTo>
                    <a:pt x="262" y="0"/>
                    <a:pt x="313" y="72"/>
                    <a:pt x="313" y="175"/>
                  </a:cubicBezTo>
                  <a:cubicBezTo>
                    <a:pt x="313" y="185"/>
                    <a:pt x="313" y="185"/>
                    <a:pt x="313" y="185"/>
                  </a:cubicBezTo>
                  <a:cubicBezTo>
                    <a:pt x="76" y="185"/>
                    <a:pt x="76" y="185"/>
                    <a:pt x="76" y="185"/>
                  </a:cubicBezTo>
                  <a:cubicBezTo>
                    <a:pt x="76" y="249"/>
                    <a:pt x="123" y="290"/>
                    <a:pt x="189" y="290"/>
                  </a:cubicBezTo>
                  <a:cubicBezTo>
                    <a:pt x="230" y="290"/>
                    <a:pt x="267" y="280"/>
                    <a:pt x="295" y="265"/>
                  </a:cubicBezTo>
                  <a:lnTo>
                    <a:pt x="292" y="323"/>
                  </a:lnTo>
                  <a:close/>
                  <a:moveTo>
                    <a:pt x="237" y="136"/>
                  </a:moveTo>
                  <a:cubicBezTo>
                    <a:pt x="237" y="130"/>
                    <a:pt x="237" y="130"/>
                    <a:pt x="237" y="130"/>
                  </a:cubicBezTo>
                  <a:cubicBezTo>
                    <a:pt x="237" y="102"/>
                    <a:pt x="220" y="52"/>
                    <a:pt x="159" y="52"/>
                  </a:cubicBezTo>
                  <a:cubicBezTo>
                    <a:pt x="99" y="52"/>
                    <a:pt x="78" y="96"/>
                    <a:pt x="76" y="136"/>
                  </a:cubicBezTo>
                  <a:lnTo>
                    <a:pt x="237"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7" name="Freeform 42"/>
            <p:cNvSpPr>
              <a:spLocks noEditPoints="1"/>
            </p:cNvSpPr>
            <p:nvPr userDrawn="1"/>
          </p:nvSpPr>
          <p:spPr bwMode="auto">
            <a:xfrm>
              <a:off x="3046828" y="-525990"/>
              <a:ext cx="326079" cy="453010"/>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5 w 356"/>
                <a:gd name="T19" fmla="*/ 52 h 497"/>
                <a:gd name="T20" fmla="*/ 185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6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5" y="52"/>
                    <a:pt x="185" y="52"/>
                    <a:pt x="185" y="52"/>
                  </a:cubicBezTo>
                  <a:cubicBezTo>
                    <a:pt x="185" y="0"/>
                    <a:pt x="185" y="0"/>
                    <a:pt x="185"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7" y="212"/>
                    <a:pt x="204" y="207"/>
                    <a:pt x="178" y="207"/>
                  </a:cubicBezTo>
                  <a:cubicBezTo>
                    <a:pt x="113" y="207"/>
                    <a:pt x="76" y="264"/>
                    <a:pt x="76" y="329"/>
                  </a:cubicBezTo>
                  <a:cubicBezTo>
                    <a:pt x="76" y="391"/>
                    <a:pt x="102" y="438"/>
                    <a:pt x="156" y="438"/>
                  </a:cubicBezTo>
                  <a:cubicBezTo>
                    <a:pt x="213" y="438"/>
                    <a:pt x="241" y="390"/>
                    <a:pt x="241" y="313"/>
                  </a:cubicBezTo>
                  <a:lnTo>
                    <a:pt x="241"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8" name="Freeform 43"/>
            <p:cNvSpPr>
              <a:spLocks/>
            </p:cNvSpPr>
            <p:nvPr userDrawn="1"/>
          </p:nvSpPr>
          <p:spPr bwMode="auto">
            <a:xfrm>
              <a:off x="3539229" y="-381552"/>
              <a:ext cx="509909" cy="302006"/>
            </a:xfrm>
            <a:custGeom>
              <a:avLst/>
              <a:gdLst>
                <a:gd name="T0" fmla="*/ 293 w 560"/>
                <a:gd name="T1" fmla="*/ 202 h 332"/>
                <a:gd name="T2" fmla="*/ 283 w 560"/>
                <a:gd name="T3" fmla="*/ 166 h 332"/>
                <a:gd name="T4" fmla="*/ 281 w 560"/>
                <a:gd name="T5" fmla="*/ 166 h 332"/>
                <a:gd name="T6" fmla="*/ 271 w 560"/>
                <a:gd name="T7" fmla="*/ 202 h 332"/>
                <a:gd name="T8" fmla="*/ 217 w 560"/>
                <a:gd name="T9" fmla="*/ 332 h 332"/>
                <a:gd name="T10" fmla="*/ 146 w 560"/>
                <a:gd name="T11" fmla="*/ 332 h 332"/>
                <a:gd name="T12" fmla="*/ 35 w 560"/>
                <a:gd name="T13" fmla="*/ 53 h 332"/>
                <a:gd name="T14" fmla="*/ 0 w 560"/>
                <a:gd name="T15" fmla="*/ 53 h 332"/>
                <a:gd name="T16" fmla="*/ 0 w 560"/>
                <a:gd name="T17" fmla="*/ 0 h 332"/>
                <a:gd name="T18" fmla="*/ 148 w 560"/>
                <a:gd name="T19" fmla="*/ 0 h 332"/>
                <a:gd name="T20" fmla="*/ 148 w 560"/>
                <a:gd name="T21" fmla="*/ 53 h 332"/>
                <a:gd name="T22" fmla="*/ 110 w 560"/>
                <a:gd name="T23" fmla="*/ 53 h 332"/>
                <a:gd name="T24" fmla="*/ 171 w 560"/>
                <a:gd name="T25" fmla="*/ 221 h 332"/>
                <a:gd name="T26" fmla="*/ 185 w 560"/>
                <a:gd name="T27" fmla="*/ 268 h 332"/>
                <a:gd name="T28" fmla="*/ 186 w 560"/>
                <a:gd name="T29" fmla="*/ 268 h 332"/>
                <a:gd name="T30" fmla="*/ 202 w 560"/>
                <a:gd name="T31" fmla="*/ 221 h 332"/>
                <a:gd name="T32" fmla="*/ 255 w 560"/>
                <a:gd name="T33" fmla="*/ 97 h 332"/>
                <a:gd name="T34" fmla="*/ 239 w 560"/>
                <a:gd name="T35" fmla="*/ 53 h 332"/>
                <a:gd name="T36" fmla="*/ 202 w 560"/>
                <a:gd name="T37" fmla="*/ 53 h 332"/>
                <a:gd name="T38" fmla="*/ 202 w 560"/>
                <a:gd name="T39" fmla="*/ 0 h 332"/>
                <a:gd name="T40" fmla="*/ 349 w 560"/>
                <a:gd name="T41" fmla="*/ 0 h 332"/>
                <a:gd name="T42" fmla="*/ 349 w 560"/>
                <a:gd name="T43" fmla="*/ 53 h 332"/>
                <a:gd name="T44" fmla="*/ 310 w 560"/>
                <a:gd name="T45" fmla="*/ 53 h 332"/>
                <a:gd name="T46" fmla="*/ 371 w 560"/>
                <a:gd name="T47" fmla="*/ 223 h 332"/>
                <a:gd name="T48" fmla="*/ 383 w 560"/>
                <a:gd name="T49" fmla="*/ 268 h 332"/>
                <a:gd name="T50" fmla="*/ 384 w 560"/>
                <a:gd name="T51" fmla="*/ 268 h 332"/>
                <a:gd name="T52" fmla="*/ 396 w 560"/>
                <a:gd name="T53" fmla="*/ 223 h 332"/>
                <a:gd name="T54" fmla="*/ 458 w 560"/>
                <a:gd name="T55" fmla="*/ 53 h 332"/>
                <a:gd name="T56" fmla="*/ 412 w 560"/>
                <a:gd name="T57" fmla="*/ 53 h 332"/>
                <a:gd name="T58" fmla="*/ 412 w 560"/>
                <a:gd name="T59" fmla="*/ 0 h 332"/>
                <a:gd name="T60" fmla="*/ 560 w 560"/>
                <a:gd name="T61" fmla="*/ 0 h 332"/>
                <a:gd name="T62" fmla="*/ 560 w 560"/>
                <a:gd name="T63" fmla="*/ 53 h 332"/>
                <a:gd name="T64" fmla="*/ 526 w 560"/>
                <a:gd name="T65" fmla="*/ 53 h 332"/>
                <a:gd name="T66" fmla="*/ 414 w 560"/>
                <a:gd name="T67" fmla="*/ 332 h 332"/>
                <a:gd name="T68" fmla="*/ 339 w 560"/>
                <a:gd name="T69" fmla="*/ 332 h 332"/>
                <a:gd name="T70" fmla="*/ 293 w 560"/>
                <a:gd name="T71" fmla="*/ 2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332">
                  <a:moveTo>
                    <a:pt x="293" y="202"/>
                  </a:moveTo>
                  <a:cubicBezTo>
                    <a:pt x="288" y="190"/>
                    <a:pt x="286" y="178"/>
                    <a:pt x="283" y="166"/>
                  </a:cubicBezTo>
                  <a:cubicBezTo>
                    <a:pt x="281" y="166"/>
                    <a:pt x="281" y="166"/>
                    <a:pt x="281" y="166"/>
                  </a:cubicBezTo>
                  <a:cubicBezTo>
                    <a:pt x="278" y="178"/>
                    <a:pt x="276" y="190"/>
                    <a:pt x="271" y="202"/>
                  </a:cubicBezTo>
                  <a:cubicBezTo>
                    <a:pt x="217" y="332"/>
                    <a:pt x="217" y="332"/>
                    <a:pt x="217" y="332"/>
                  </a:cubicBezTo>
                  <a:cubicBezTo>
                    <a:pt x="146" y="332"/>
                    <a:pt x="146" y="332"/>
                    <a:pt x="146" y="332"/>
                  </a:cubicBezTo>
                  <a:cubicBezTo>
                    <a:pt x="35" y="53"/>
                    <a:pt x="35" y="53"/>
                    <a:pt x="35" y="53"/>
                  </a:cubicBezTo>
                  <a:cubicBezTo>
                    <a:pt x="0" y="53"/>
                    <a:pt x="0" y="53"/>
                    <a:pt x="0" y="53"/>
                  </a:cubicBezTo>
                  <a:cubicBezTo>
                    <a:pt x="0" y="0"/>
                    <a:pt x="0" y="0"/>
                    <a:pt x="0" y="0"/>
                  </a:cubicBezTo>
                  <a:cubicBezTo>
                    <a:pt x="148" y="0"/>
                    <a:pt x="148" y="0"/>
                    <a:pt x="148" y="0"/>
                  </a:cubicBezTo>
                  <a:cubicBezTo>
                    <a:pt x="148" y="53"/>
                    <a:pt x="148" y="53"/>
                    <a:pt x="148" y="53"/>
                  </a:cubicBezTo>
                  <a:cubicBezTo>
                    <a:pt x="110" y="53"/>
                    <a:pt x="110" y="53"/>
                    <a:pt x="110" y="53"/>
                  </a:cubicBezTo>
                  <a:cubicBezTo>
                    <a:pt x="171" y="221"/>
                    <a:pt x="171" y="221"/>
                    <a:pt x="171" y="221"/>
                  </a:cubicBezTo>
                  <a:cubicBezTo>
                    <a:pt x="177" y="236"/>
                    <a:pt x="181" y="252"/>
                    <a:pt x="185" y="268"/>
                  </a:cubicBezTo>
                  <a:cubicBezTo>
                    <a:pt x="186" y="268"/>
                    <a:pt x="186" y="268"/>
                    <a:pt x="186" y="268"/>
                  </a:cubicBezTo>
                  <a:cubicBezTo>
                    <a:pt x="191" y="252"/>
                    <a:pt x="196" y="236"/>
                    <a:pt x="202" y="221"/>
                  </a:cubicBezTo>
                  <a:cubicBezTo>
                    <a:pt x="255" y="97"/>
                    <a:pt x="255" y="97"/>
                    <a:pt x="255" y="97"/>
                  </a:cubicBezTo>
                  <a:cubicBezTo>
                    <a:pt x="239" y="53"/>
                    <a:pt x="239" y="53"/>
                    <a:pt x="239" y="53"/>
                  </a:cubicBezTo>
                  <a:cubicBezTo>
                    <a:pt x="202" y="53"/>
                    <a:pt x="202" y="53"/>
                    <a:pt x="202" y="53"/>
                  </a:cubicBezTo>
                  <a:cubicBezTo>
                    <a:pt x="202" y="0"/>
                    <a:pt x="202" y="0"/>
                    <a:pt x="202" y="0"/>
                  </a:cubicBezTo>
                  <a:cubicBezTo>
                    <a:pt x="349" y="0"/>
                    <a:pt x="349" y="0"/>
                    <a:pt x="349" y="0"/>
                  </a:cubicBezTo>
                  <a:cubicBezTo>
                    <a:pt x="349" y="53"/>
                    <a:pt x="349" y="53"/>
                    <a:pt x="349" y="53"/>
                  </a:cubicBezTo>
                  <a:cubicBezTo>
                    <a:pt x="310" y="53"/>
                    <a:pt x="310" y="53"/>
                    <a:pt x="310" y="53"/>
                  </a:cubicBezTo>
                  <a:cubicBezTo>
                    <a:pt x="371" y="223"/>
                    <a:pt x="371" y="223"/>
                    <a:pt x="371" y="223"/>
                  </a:cubicBezTo>
                  <a:cubicBezTo>
                    <a:pt x="376" y="237"/>
                    <a:pt x="379" y="253"/>
                    <a:pt x="383" y="268"/>
                  </a:cubicBezTo>
                  <a:cubicBezTo>
                    <a:pt x="384" y="268"/>
                    <a:pt x="384" y="268"/>
                    <a:pt x="384" y="268"/>
                  </a:cubicBezTo>
                  <a:cubicBezTo>
                    <a:pt x="388" y="253"/>
                    <a:pt x="391" y="237"/>
                    <a:pt x="396" y="223"/>
                  </a:cubicBezTo>
                  <a:cubicBezTo>
                    <a:pt x="458" y="53"/>
                    <a:pt x="458" y="53"/>
                    <a:pt x="458" y="53"/>
                  </a:cubicBezTo>
                  <a:cubicBezTo>
                    <a:pt x="412" y="53"/>
                    <a:pt x="412" y="53"/>
                    <a:pt x="412" y="53"/>
                  </a:cubicBezTo>
                  <a:cubicBezTo>
                    <a:pt x="412" y="0"/>
                    <a:pt x="412" y="0"/>
                    <a:pt x="412" y="0"/>
                  </a:cubicBezTo>
                  <a:cubicBezTo>
                    <a:pt x="560" y="0"/>
                    <a:pt x="560" y="0"/>
                    <a:pt x="560" y="0"/>
                  </a:cubicBezTo>
                  <a:cubicBezTo>
                    <a:pt x="560" y="53"/>
                    <a:pt x="560" y="53"/>
                    <a:pt x="560" y="53"/>
                  </a:cubicBezTo>
                  <a:cubicBezTo>
                    <a:pt x="526" y="53"/>
                    <a:pt x="526" y="53"/>
                    <a:pt x="526" y="53"/>
                  </a:cubicBezTo>
                  <a:cubicBezTo>
                    <a:pt x="414" y="332"/>
                    <a:pt x="414" y="332"/>
                    <a:pt x="414" y="332"/>
                  </a:cubicBezTo>
                  <a:cubicBezTo>
                    <a:pt x="339" y="332"/>
                    <a:pt x="339" y="332"/>
                    <a:pt x="339" y="332"/>
                  </a:cubicBezTo>
                  <a:lnTo>
                    <a:pt x="293"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9" name="Freeform 44"/>
            <p:cNvSpPr>
              <a:spLocks noEditPoints="1"/>
            </p:cNvSpPr>
            <p:nvPr userDrawn="1"/>
          </p:nvSpPr>
          <p:spPr bwMode="auto">
            <a:xfrm>
              <a:off x="4049139" y="-388118"/>
              <a:ext cx="306383" cy="315137"/>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5" y="119"/>
                    <a:pt x="75" y="178"/>
                  </a:cubicBezTo>
                  <a:cubicBezTo>
                    <a:pt x="75" y="233"/>
                    <a:pt x="103" y="287"/>
                    <a:pt x="167" y="2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0" name="Freeform 45"/>
            <p:cNvSpPr>
              <a:spLocks/>
            </p:cNvSpPr>
            <p:nvPr userDrawn="1"/>
          </p:nvSpPr>
          <p:spPr bwMode="auto">
            <a:xfrm>
              <a:off x="4375218" y="-388118"/>
              <a:ext cx="229787" cy="308572"/>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100 h 338"/>
                <a:gd name="T16" fmla="*/ 212 w 252"/>
                <a:gd name="T17" fmla="*/ 0 h 338"/>
                <a:gd name="T18" fmla="*/ 252 w 252"/>
                <a:gd name="T19" fmla="*/ 6 h 338"/>
                <a:gd name="T20" fmla="*/ 244 w 252"/>
                <a:gd name="T21" fmla="*/ 69 h 338"/>
                <a:gd name="T22" fmla="*/ 212 w 252"/>
                <a:gd name="T23" fmla="*/ 64 h 338"/>
                <a:gd name="T24" fmla="*/ 121 w 252"/>
                <a:gd name="T25" fmla="*/ 182 h 338"/>
                <a:gd name="T26" fmla="*/ 120 w 252"/>
                <a:gd name="T27" fmla="*/ 286 h 338"/>
                <a:gd name="T28" fmla="*/ 168 w 252"/>
                <a:gd name="T29" fmla="*/ 286 h 338"/>
                <a:gd name="T30" fmla="*/ 168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100"/>
                    <a:pt x="115" y="100"/>
                    <a:pt x="115" y="100"/>
                  </a:cubicBezTo>
                  <a:cubicBezTo>
                    <a:pt x="128" y="37"/>
                    <a:pt x="164" y="0"/>
                    <a:pt x="212" y="0"/>
                  </a:cubicBezTo>
                  <a:cubicBezTo>
                    <a:pt x="229" y="0"/>
                    <a:pt x="246" y="3"/>
                    <a:pt x="252" y="6"/>
                  </a:cubicBezTo>
                  <a:cubicBezTo>
                    <a:pt x="244" y="69"/>
                    <a:pt x="244" y="69"/>
                    <a:pt x="244" y="69"/>
                  </a:cubicBezTo>
                  <a:cubicBezTo>
                    <a:pt x="235" y="66"/>
                    <a:pt x="226" y="64"/>
                    <a:pt x="212" y="64"/>
                  </a:cubicBezTo>
                  <a:cubicBezTo>
                    <a:pt x="149" y="64"/>
                    <a:pt x="122" y="124"/>
                    <a:pt x="121" y="182"/>
                  </a:cubicBezTo>
                  <a:cubicBezTo>
                    <a:pt x="120" y="286"/>
                    <a:pt x="120" y="286"/>
                    <a:pt x="120" y="286"/>
                  </a:cubicBezTo>
                  <a:cubicBezTo>
                    <a:pt x="168" y="286"/>
                    <a:pt x="168" y="286"/>
                    <a:pt x="168" y="286"/>
                  </a:cubicBezTo>
                  <a:cubicBezTo>
                    <a:pt x="168" y="338"/>
                    <a:pt x="168" y="338"/>
                    <a:pt x="168" y="338"/>
                  </a:cubicBezTo>
                  <a:cubicBezTo>
                    <a:pt x="9" y="338"/>
                    <a:pt x="9" y="338"/>
                    <a:pt x="9" y="338"/>
                  </a:cubicBezTo>
                  <a:lnTo>
                    <a:pt x="9"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1" name="Freeform 46"/>
            <p:cNvSpPr>
              <a:spLocks/>
            </p:cNvSpPr>
            <p:nvPr userDrawn="1"/>
          </p:nvSpPr>
          <p:spPr bwMode="auto">
            <a:xfrm>
              <a:off x="4598440" y="-525990"/>
              <a:ext cx="157568" cy="446444"/>
            </a:xfrm>
            <a:custGeom>
              <a:avLst/>
              <a:gdLst>
                <a:gd name="T0" fmla="*/ 7 w 72"/>
                <a:gd name="T1" fmla="*/ 183 h 204"/>
                <a:gd name="T2" fmla="*/ 23 w 72"/>
                <a:gd name="T3" fmla="*/ 183 h 204"/>
                <a:gd name="T4" fmla="*/ 25 w 72"/>
                <a:gd name="T5" fmla="*/ 22 h 204"/>
                <a:gd name="T6" fmla="*/ 0 w 72"/>
                <a:gd name="T7" fmla="*/ 22 h 204"/>
                <a:gd name="T8" fmla="*/ 0 w 72"/>
                <a:gd name="T9" fmla="*/ 0 h 204"/>
                <a:gd name="T10" fmla="*/ 54 w 72"/>
                <a:gd name="T11" fmla="*/ 0 h 204"/>
                <a:gd name="T12" fmla="*/ 53 w 72"/>
                <a:gd name="T13" fmla="*/ 183 h 204"/>
                <a:gd name="T14" fmla="*/ 72 w 72"/>
                <a:gd name="T15" fmla="*/ 183 h 204"/>
                <a:gd name="T16" fmla="*/ 72 w 72"/>
                <a:gd name="T17" fmla="*/ 204 h 204"/>
                <a:gd name="T18" fmla="*/ 7 w 72"/>
                <a:gd name="T19" fmla="*/ 204 h 204"/>
                <a:gd name="T20" fmla="*/ 7 w 72"/>
                <a:gd name="T21"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04">
                  <a:moveTo>
                    <a:pt x="7" y="183"/>
                  </a:moveTo>
                  <a:lnTo>
                    <a:pt x="23" y="183"/>
                  </a:lnTo>
                  <a:lnTo>
                    <a:pt x="25" y="22"/>
                  </a:lnTo>
                  <a:lnTo>
                    <a:pt x="0" y="22"/>
                  </a:lnTo>
                  <a:lnTo>
                    <a:pt x="0" y="0"/>
                  </a:lnTo>
                  <a:lnTo>
                    <a:pt x="54" y="0"/>
                  </a:lnTo>
                  <a:lnTo>
                    <a:pt x="53" y="183"/>
                  </a:lnTo>
                  <a:lnTo>
                    <a:pt x="72" y="183"/>
                  </a:lnTo>
                  <a:lnTo>
                    <a:pt x="72" y="204"/>
                  </a:lnTo>
                  <a:lnTo>
                    <a:pt x="7" y="204"/>
                  </a:lnTo>
                  <a:lnTo>
                    <a:pt x="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2" name="Freeform 47"/>
            <p:cNvSpPr>
              <a:spLocks noEditPoints="1"/>
            </p:cNvSpPr>
            <p:nvPr userDrawn="1"/>
          </p:nvSpPr>
          <p:spPr bwMode="auto">
            <a:xfrm>
              <a:off x="4762574" y="-525990"/>
              <a:ext cx="323891" cy="453010"/>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4 w 356"/>
                <a:gd name="T19" fmla="*/ 52 h 497"/>
                <a:gd name="T20" fmla="*/ 184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5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4" y="52"/>
                    <a:pt x="184" y="52"/>
                    <a:pt x="184" y="52"/>
                  </a:cubicBezTo>
                  <a:cubicBezTo>
                    <a:pt x="184" y="0"/>
                    <a:pt x="184" y="0"/>
                    <a:pt x="184"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6" y="212"/>
                    <a:pt x="204" y="207"/>
                    <a:pt x="178" y="207"/>
                  </a:cubicBezTo>
                  <a:cubicBezTo>
                    <a:pt x="112" y="207"/>
                    <a:pt x="75" y="264"/>
                    <a:pt x="75" y="329"/>
                  </a:cubicBezTo>
                  <a:cubicBezTo>
                    <a:pt x="75" y="391"/>
                    <a:pt x="102" y="438"/>
                    <a:pt x="156" y="438"/>
                  </a:cubicBezTo>
                  <a:cubicBezTo>
                    <a:pt x="213" y="438"/>
                    <a:pt x="241" y="390"/>
                    <a:pt x="241" y="313"/>
                  </a:cubicBezTo>
                  <a:lnTo>
                    <a:pt x="241"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3" name="Oval 48"/>
            <p:cNvSpPr>
              <a:spLocks noChangeArrowheads="1"/>
            </p:cNvSpPr>
            <p:nvPr userDrawn="1"/>
          </p:nvSpPr>
          <p:spPr bwMode="auto">
            <a:xfrm>
              <a:off x="5103972" y="-160519"/>
              <a:ext cx="89726" cy="89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665816430"/>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sp>
        <p:nvSpPr>
          <p:cNvPr id="10" name="Title 9"/>
          <p:cNvSpPr>
            <a:spLocks noGrp="1"/>
          </p:cNvSpPr>
          <p:nvPr>
            <p:ph type="title"/>
          </p:nvPr>
        </p:nvSpPr>
        <p:spPr>
          <a:xfrm>
            <a:off x="708411" y="5304881"/>
            <a:ext cx="6555704" cy="1143000"/>
          </a:xfrm>
        </p:spPr>
        <p:txBody>
          <a:bodyPr anchor="t"/>
          <a:lstStyle>
            <a:lvl1pPr algn="l">
              <a:defRPr sz="2933" b="0">
                <a:solidFill>
                  <a:schemeClr val="tx1"/>
                </a:solidFill>
              </a:defRPr>
            </a:lvl1pPr>
          </a:lstStyle>
          <a:p>
            <a:r>
              <a:rPr lang="en-US"/>
              <a:t>Click to edit Master title style</a:t>
            </a:r>
          </a:p>
        </p:txBody>
      </p:sp>
      <p:grpSp>
        <p:nvGrpSpPr>
          <p:cNvPr id="1043" name="Group 52"/>
          <p:cNvGrpSpPr>
            <a:grpSpLocks noChangeAspect="1"/>
          </p:cNvGrpSpPr>
          <p:nvPr userDrawn="1"/>
        </p:nvGrpSpPr>
        <p:grpSpPr bwMode="auto">
          <a:xfrm>
            <a:off x="9487525" y="330298"/>
            <a:ext cx="2323200" cy="682073"/>
            <a:chOff x="3434" y="951"/>
            <a:chExt cx="1233" cy="362"/>
          </a:xfrm>
        </p:grpSpPr>
        <p:sp>
          <p:nvSpPr>
            <p:cNvPr id="1044"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5"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8"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9"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0"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1"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2"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3"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4"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5"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6"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7"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8"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9"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0"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1"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2"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3"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27" name="Group 5"/>
          <p:cNvGrpSpPr>
            <a:grpSpLocks noChangeAspect="1"/>
          </p:cNvGrpSpPr>
          <p:nvPr userDrawn="1"/>
        </p:nvGrpSpPr>
        <p:grpSpPr bwMode="auto">
          <a:xfrm>
            <a:off x="842434" y="3479622"/>
            <a:ext cx="5024967" cy="1572684"/>
            <a:chOff x="398" y="622"/>
            <a:chExt cx="2374" cy="743"/>
          </a:xfrm>
        </p:grpSpPr>
        <p:sp>
          <p:nvSpPr>
            <p:cNvPr id="28" name="AutoShape 4"/>
            <p:cNvSpPr>
              <a:spLocks noChangeAspect="1" noChangeArrowheads="1" noTextEdit="1"/>
            </p:cNvSpPr>
            <p:nvPr userDrawn="1"/>
          </p:nvSpPr>
          <p:spPr bwMode="auto">
            <a:xfrm>
              <a:off x="398" y="622"/>
              <a:ext cx="2374" cy="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
            <p:cNvSpPr>
              <a:spLocks noEditPoints="1"/>
            </p:cNvSpPr>
            <p:nvPr userDrawn="1"/>
          </p:nvSpPr>
          <p:spPr bwMode="auto">
            <a:xfrm>
              <a:off x="401" y="644"/>
              <a:ext cx="145" cy="186"/>
            </a:xfrm>
            <a:custGeom>
              <a:avLst/>
              <a:gdLst>
                <a:gd name="T0" fmla="*/ 0 w 348"/>
                <a:gd name="T1" fmla="*/ 393 h 446"/>
                <a:gd name="T2" fmla="*/ 45 w 348"/>
                <a:gd name="T3" fmla="*/ 393 h 446"/>
                <a:gd name="T4" fmla="*/ 47 w 348"/>
                <a:gd name="T5" fmla="*/ 52 h 446"/>
                <a:gd name="T6" fmla="*/ 0 w 348"/>
                <a:gd name="T7" fmla="*/ 52 h 446"/>
                <a:gd name="T8" fmla="*/ 0 w 348"/>
                <a:gd name="T9" fmla="*/ 0 h 446"/>
                <a:gd name="T10" fmla="*/ 178 w 348"/>
                <a:gd name="T11" fmla="*/ 0 h 446"/>
                <a:gd name="T12" fmla="*/ 281 w 348"/>
                <a:gd name="T13" fmla="*/ 25 h 446"/>
                <a:gd name="T14" fmla="*/ 321 w 348"/>
                <a:gd name="T15" fmla="*/ 109 h 446"/>
                <a:gd name="T16" fmla="*/ 233 w 348"/>
                <a:gd name="T17" fmla="*/ 211 h 446"/>
                <a:gd name="T18" fmla="*/ 233 w 348"/>
                <a:gd name="T19" fmla="*/ 213 h 446"/>
                <a:gd name="T20" fmla="*/ 348 w 348"/>
                <a:gd name="T21" fmla="*/ 321 h 446"/>
                <a:gd name="T22" fmla="*/ 187 w 348"/>
                <a:gd name="T23" fmla="*/ 446 h 446"/>
                <a:gd name="T24" fmla="*/ 0 w 348"/>
                <a:gd name="T25" fmla="*/ 446 h 446"/>
                <a:gd name="T26" fmla="*/ 0 w 348"/>
                <a:gd name="T27" fmla="*/ 393 h 446"/>
                <a:gd name="T28" fmla="*/ 175 w 348"/>
                <a:gd name="T29" fmla="*/ 393 h 446"/>
                <a:gd name="T30" fmla="*/ 269 w 348"/>
                <a:gd name="T31" fmla="*/ 318 h 446"/>
                <a:gd name="T32" fmla="*/ 179 w 348"/>
                <a:gd name="T33" fmla="*/ 246 h 446"/>
                <a:gd name="T34" fmla="*/ 118 w 348"/>
                <a:gd name="T35" fmla="*/ 246 h 446"/>
                <a:gd name="T36" fmla="*/ 117 w 348"/>
                <a:gd name="T37" fmla="*/ 393 h 446"/>
                <a:gd name="T38" fmla="*/ 175 w 348"/>
                <a:gd name="T39" fmla="*/ 393 h 446"/>
                <a:gd name="T40" fmla="*/ 167 w 348"/>
                <a:gd name="T41" fmla="*/ 190 h 446"/>
                <a:gd name="T42" fmla="*/ 246 w 348"/>
                <a:gd name="T43" fmla="*/ 118 h 446"/>
                <a:gd name="T44" fmla="*/ 216 w 348"/>
                <a:gd name="T45" fmla="*/ 60 h 446"/>
                <a:gd name="T46" fmla="*/ 166 w 348"/>
                <a:gd name="T47" fmla="*/ 52 h 446"/>
                <a:gd name="T48" fmla="*/ 119 w 348"/>
                <a:gd name="T49" fmla="*/ 52 h 446"/>
                <a:gd name="T50" fmla="*/ 118 w 348"/>
                <a:gd name="T51" fmla="*/ 190 h 446"/>
                <a:gd name="T52" fmla="*/ 167 w 348"/>
                <a:gd name="T53" fmla="*/ 1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446">
                  <a:moveTo>
                    <a:pt x="0" y="393"/>
                  </a:moveTo>
                  <a:cubicBezTo>
                    <a:pt x="45" y="393"/>
                    <a:pt x="45" y="393"/>
                    <a:pt x="45" y="393"/>
                  </a:cubicBezTo>
                  <a:cubicBezTo>
                    <a:pt x="47" y="52"/>
                    <a:pt x="47" y="52"/>
                    <a:pt x="47" y="52"/>
                  </a:cubicBezTo>
                  <a:cubicBezTo>
                    <a:pt x="0" y="52"/>
                    <a:pt x="0" y="52"/>
                    <a:pt x="0" y="52"/>
                  </a:cubicBezTo>
                  <a:cubicBezTo>
                    <a:pt x="0" y="0"/>
                    <a:pt x="0" y="0"/>
                    <a:pt x="0" y="0"/>
                  </a:cubicBezTo>
                  <a:cubicBezTo>
                    <a:pt x="178" y="0"/>
                    <a:pt x="178" y="0"/>
                    <a:pt x="178" y="0"/>
                  </a:cubicBezTo>
                  <a:cubicBezTo>
                    <a:pt x="225" y="0"/>
                    <a:pt x="254" y="5"/>
                    <a:pt x="281" y="25"/>
                  </a:cubicBezTo>
                  <a:cubicBezTo>
                    <a:pt x="302" y="41"/>
                    <a:pt x="321" y="72"/>
                    <a:pt x="321" y="109"/>
                  </a:cubicBezTo>
                  <a:cubicBezTo>
                    <a:pt x="321" y="161"/>
                    <a:pt x="290" y="207"/>
                    <a:pt x="233" y="211"/>
                  </a:cubicBezTo>
                  <a:cubicBezTo>
                    <a:pt x="233" y="213"/>
                    <a:pt x="233" y="213"/>
                    <a:pt x="233" y="213"/>
                  </a:cubicBezTo>
                  <a:cubicBezTo>
                    <a:pt x="293" y="212"/>
                    <a:pt x="348" y="253"/>
                    <a:pt x="348" y="321"/>
                  </a:cubicBezTo>
                  <a:cubicBezTo>
                    <a:pt x="348" y="397"/>
                    <a:pt x="295" y="446"/>
                    <a:pt x="187" y="446"/>
                  </a:cubicBezTo>
                  <a:cubicBezTo>
                    <a:pt x="0" y="446"/>
                    <a:pt x="0" y="446"/>
                    <a:pt x="0" y="446"/>
                  </a:cubicBezTo>
                  <a:lnTo>
                    <a:pt x="0" y="393"/>
                  </a:lnTo>
                  <a:close/>
                  <a:moveTo>
                    <a:pt x="175" y="393"/>
                  </a:moveTo>
                  <a:cubicBezTo>
                    <a:pt x="227" y="393"/>
                    <a:pt x="269" y="372"/>
                    <a:pt x="269" y="318"/>
                  </a:cubicBezTo>
                  <a:cubicBezTo>
                    <a:pt x="269" y="269"/>
                    <a:pt x="226" y="246"/>
                    <a:pt x="179" y="246"/>
                  </a:cubicBezTo>
                  <a:cubicBezTo>
                    <a:pt x="118" y="246"/>
                    <a:pt x="118" y="246"/>
                    <a:pt x="118" y="246"/>
                  </a:cubicBezTo>
                  <a:cubicBezTo>
                    <a:pt x="117" y="393"/>
                    <a:pt x="117" y="393"/>
                    <a:pt x="117" y="393"/>
                  </a:cubicBezTo>
                  <a:lnTo>
                    <a:pt x="175" y="393"/>
                  </a:lnTo>
                  <a:close/>
                  <a:moveTo>
                    <a:pt x="167" y="190"/>
                  </a:moveTo>
                  <a:cubicBezTo>
                    <a:pt x="215" y="190"/>
                    <a:pt x="246" y="164"/>
                    <a:pt x="246" y="118"/>
                  </a:cubicBezTo>
                  <a:cubicBezTo>
                    <a:pt x="246" y="88"/>
                    <a:pt x="234" y="71"/>
                    <a:pt x="216" y="60"/>
                  </a:cubicBezTo>
                  <a:cubicBezTo>
                    <a:pt x="204" y="53"/>
                    <a:pt x="190" y="52"/>
                    <a:pt x="166" y="52"/>
                  </a:cubicBezTo>
                  <a:cubicBezTo>
                    <a:pt x="119" y="52"/>
                    <a:pt x="119" y="52"/>
                    <a:pt x="119" y="52"/>
                  </a:cubicBezTo>
                  <a:cubicBezTo>
                    <a:pt x="118" y="190"/>
                    <a:pt x="118" y="190"/>
                    <a:pt x="118" y="190"/>
                  </a:cubicBezTo>
                  <a:lnTo>
                    <a:pt x="167"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7"/>
            <p:cNvSpPr>
              <a:spLocks noEditPoints="1"/>
            </p:cNvSpPr>
            <p:nvPr userDrawn="1"/>
          </p:nvSpPr>
          <p:spPr bwMode="auto">
            <a:xfrm>
              <a:off x="55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8"/>
            <p:cNvSpPr>
              <a:spLocks noEditPoints="1"/>
            </p:cNvSpPr>
            <p:nvPr userDrawn="1"/>
          </p:nvSpPr>
          <p:spPr bwMode="auto">
            <a:xfrm>
              <a:off x="710" y="689"/>
              <a:ext cx="140" cy="144"/>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6" y="0"/>
                    <a:pt x="336" y="93"/>
                    <a:pt x="336" y="175"/>
                  </a:cubicBezTo>
                  <a:cubicBezTo>
                    <a:pt x="336" y="269"/>
                    <a:pt x="279" y="346"/>
                    <a:pt x="165" y="346"/>
                  </a:cubicBezTo>
                  <a:cubicBezTo>
                    <a:pt x="47" y="346"/>
                    <a:pt x="0" y="264"/>
                    <a:pt x="0" y="180"/>
                  </a:cubicBezTo>
                  <a:cubicBezTo>
                    <a:pt x="0" y="72"/>
                    <a:pt x="72" y="0"/>
                    <a:pt x="173" y="0"/>
                  </a:cubicBezTo>
                  <a:close/>
                  <a:moveTo>
                    <a:pt x="167" y="286"/>
                  </a:moveTo>
                  <a:cubicBezTo>
                    <a:pt x="232" y="286"/>
                    <a:pt x="261" y="232"/>
                    <a:pt x="261" y="167"/>
                  </a:cubicBezTo>
                  <a:cubicBezTo>
                    <a:pt x="261" y="93"/>
                    <a:pt x="222" y="60"/>
                    <a:pt x="172" y="60"/>
                  </a:cubicBezTo>
                  <a:cubicBezTo>
                    <a:pt x="101"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9"/>
            <p:cNvSpPr>
              <a:spLocks/>
            </p:cNvSpPr>
            <p:nvPr userDrawn="1"/>
          </p:nvSpPr>
          <p:spPr bwMode="auto">
            <a:xfrm>
              <a:off x="863" y="689"/>
              <a:ext cx="115" cy="144"/>
            </a:xfrm>
            <a:custGeom>
              <a:avLst/>
              <a:gdLst>
                <a:gd name="T0" fmla="*/ 194 w 275"/>
                <a:gd name="T1" fmla="*/ 102 h 346"/>
                <a:gd name="T2" fmla="*/ 192 w 275"/>
                <a:gd name="T3" fmla="*/ 63 h 346"/>
                <a:gd name="T4" fmla="*/ 138 w 275"/>
                <a:gd name="T5" fmla="*/ 52 h 346"/>
                <a:gd name="T6" fmla="*/ 71 w 275"/>
                <a:gd name="T7" fmla="*/ 92 h 346"/>
                <a:gd name="T8" fmla="*/ 113 w 275"/>
                <a:gd name="T9" fmla="*/ 129 h 346"/>
                <a:gd name="T10" fmla="*/ 194 w 275"/>
                <a:gd name="T11" fmla="*/ 145 h 346"/>
                <a:gd name="T12" fmla="*/ 275 w 275"/>
                <a:gd name="T13" fmla="*/ 236 h 346"/>
                <a:gd name="T14" fmla="*/ 126 w 275"/>
                <a:gd name="T15" fmla="*/ 346 h 346"/>
                <a:gd name="T16" fmla="*/ 6 w 275"/>
                <a:gd name="T17" fmla="*/ 327 h 346"/>
                <a:gd name="T18" fmla="*/ 4 w 275"/>
                <a:gd name="T19" fmla="*/ 237 h 346"/>
                <a:gd name="T20" fmla="*/ 68 w 275"/>
                <a:gd name="T21" fmla="*/ 237 h 346"/>
                <a:gd name="T22" fmla="*/ 69 w 275"/>
                <a:gd name="T23" fmla="*/ 281 h 346"/>
                <a:gd name="T24" fmla="*/ 140 w 275"/>
                <a:gd name="T25" fmla="*/ 294 h 346"/>
                <a:gd name="T26" fmla="*/ 207 w 275"/>
                <a:gd name="T27" fmla="*/ 248 h 346"/>
                <a:gd name="T28" fmla="*/ 159 w 275"/>
                <a:gd name="T29" fmla="*/ 206 h 346"/>
                <a:gd name="T30" fmla="*/ 106 w 275"/>
                <a:gd name="T31" fmla="*/ 196 h 346"/>
                <a:gd name="T32" fmla="*/ 0 w 275"/>
                <a:gd name="T33" fmla="*/ 104 h 346"/>
                <a:gd name="T34" fmla="*/ 141 w 275"/>
                <a:gd name="T35" fmla="*/ 0 h 346"/>
                <a:gd name="T36" fmla="*/ 256 w 275"/>
                <a:gd name="T37" fmla="*/ 21 h 346"/>
                <a:gd name="T38" fmla="*/ 257 w 275"/>
                <a:gd name="T39" fmla="*/ 102 h 346"/>
                <a:gd name="T40" fmla="*/ 194 w 275"/>
                <a:gd name="T41" fmla="*/ 1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346">
                  <a:moveTo>
                    <a:pt x="194" y="102"/>
                  </a:moveTo>
                  <a:cubicBezTo>
                    <a:pt x="192" y="63"/>
                    <a:pt x="192" y="63"/>
                    <a:pt x="192" y="63"/>
                  </a:cubicBezTo>
                  <a:cubicBezTo>
                    <a:pt x="182" y="57"/>
                    <a:pt x="167" y="52"/>
                    <a:pt x="138" y="52"/>
                  </a:cubicBezTo>
                  <a:cubicBezTo>
                    <a:pt x="105" y="52"/>
                    <a:pt x="71" y="60"/>
                    <a:pt x="71" y="92"/>
                  </a:cubicBezTo>
                  <a:cubicBezTo>
                    <a:pt x="71" y="118"/>
                    <a:pt x="93" y="125"/>
                    <a:pt x="113" y="129"/>
                  </a:cubicBezTo>
                  <a:cubicBezTo>
                    <a:pt x="194" y="145"/>
                    <a:pt x="194" y="145"/>
                    <a:pt x="194" y="145"/>
                  </a:cubicBezTo>
                  <a:cubicBezTo>
                    <a:pt x="232" y="153"/>
                    <a:pt x="275" y="169"/>
                    <a:pt x="275" y="236"/>
                  </a:cubicBezTo>
                  <a:cubicBezTo>
                    <a:pt x="275" y="323"/>
                    <a:pt x="199" y="346"/>
                    <a:pt x="126" y="346"/>
                  </a:cubicBezTo>
                  <a:cubicBezTo>
                    <a:pt x="70" y="346"/>
                    <a:pt x="27" y="334"/>
                    <a:pt x="6" y="327"/>
                  </a:cubicBezTo>
                  <a:cubicBezTo>
                    <a:pt x="4" y="237"/>
                    <a:pt x="4" y="237"/>
                    <a:pt x="4" y="237"/>
                  </a:cubicBezTo>
                  <a:cubicBezTo>
                    <a:pt x="68" y="237"/>
                    <a:pt x="68" y="237"/>
                    <a:pt x="68" y="237"/>
                  </a:cubicBezTo>
                  <a:cubicBezTo>
                    <a:pt x="69" y="281"/>
                    <a:pt x="69" y="281"/>
                    <a:pt x="69" y="281"/>
                  </a:cubicBezTo>
                  <a:cubicBezTo>
                    <a:pt x="82" y="285"/>
                    <a:pt x="104" y="294"/>
                    <a:pt x="140" y="294"/>
                  </a:cubicBezTo>
                  <a:cubicBezTo>
                    <a:pt x="174" y="294"/>
                    <a:pt x="207" y="281"/>
                    <a:pt x="207" y="248"/>
                  </a:cubicBezTo>
                  <a:cubicBezTo>
                    <a:pt x="207" y="220"/>
                    <a:pt x="186" y="211"/>
                    <a:pt x="159" y="206"/>
                  </a:cubicBezTo>
                  <a:cubicBezTo>
                    <a:pt x="106" y="196"/>
                    <a:pt x="106" y="196"/>
                    <a:pt x="106" y="196"/>
                  </a:cubicBezTo>
                  <a:cubicBezTo>
                    <a:pt x="55" y="186"/>
                    <a:pt x="0" y="167"/>
                    <a:pt x="0" y="104"/>
                  </a:cubicBezTo>
                  <a:cubicBezTo>
                    <a:pt x="0" y="27"/>
                    <a:pt x="68" y="0"/>
                    <a:pt x="141" y="0"/>
                  </a:cubicBezTo>
                  <a:cubicBezTo>
                    <a:pt x="195" y="0"/>
                    <a:pt x="236" y="15"/>
                    <a:pt x="256" y="21"/>
                  </a:cubicBezTo>
                  <a:cubicBezTo>
                    <a:pt x="257" y="102"/>
                    <a:pt x="257" y="102"/>
                    <a:pt x="257" y="102"/>
                  </a:cubicBezTo>
                  <a:lnTo>
                    <a:pt x="194"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10"/>
            <p:cNvSpPr>
              <a:spLocks/>
            </p:cNvSpPr>
            <p:nvPr userDrawn="1"/>
          </p:nvSpPr>
          <p:spPr bwMode="auto">
            <a:xfrm>
              <a:off x="989" y="659"/>
              <a:ext cx="92" cy="174"/>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19 w 221"/>
                <a:gd name="T17" fmla="*/ 286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19" y="237"/>
                    <a:pt x="119" y="286"/>
                  </a:cubicBezTo>
                  <a:cubicBezTo>
                    <a:pt x="119" y="347"/>
                    <a:pt x="133" y="362"/>
                    <a:pt x="166" y="362"/>
                  </a:cubicBezTo>
                  <a:cubicBezTo>
                    <a:pt x="185" y="362"/>
                    <a:pt x="205" y="356"/>
                    <a:pt x="221" y="350"/>
                  </a:cubicBezTo>
                  <a:cubicBezTo>
                    <a:pt x="219" y="402"/>
                    <a:pt x="219" y="402"/>
                    <a:pt x="219" y="402"/>
                  </a:cubicBezTo>
                  <a:cubicBezTo>
                    <a:pt x="201" y="411"/>
                    <a:pt x="174" y="418"/>
                    <a:pt x="146" y="418"/>
                  </a:cubicBezTo>
                  <a:cubicBezTo>
                    <a:pt x="75"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4" name="Freeform 11"/>
            <p:cNvSpPr>
              <a:spLocks noEditPoints="1"/>
            </p:cNvSpPr>
            <p:nvPr userDrawn="1"/>
          </p:nvSpPr>
          <p:spPr bwMode="auto">
            <a:xfrm>
              <a:off x="1088" y="622"/>
              <a:ext cx="69" cy="208"/>
            </a:xfrm>
            <a:custGeom>
              <a:avLst/>
              <a:gdLst>
                <a:gd name="T0" fmla="*/ 5 w 165"/>
                <a:gd name="T1" fmla="*/ 445 h 498"/>
                <a:gd name="T2" fmla="*/ 49 w 165"/>
                <a:gd name="T3" fmla="*/ 445 h 498"/>
                <a:gd name="T4" fmla="*/ 50 w 165"/>
                <a:gd name="T5" fmla="*/ 219 h 498"/>
                <a:gd name="T6" fmla="*/ 0 w 165"/>
                <a:gd name="T7" fmla="*/ 219 h 498"/>
                <a:gd name="T8" fmla="*/ 0 w 165"/>
                <a:gd name="T9" fmla="*/ 166 h 498"/>
                <a:gd name="T10" fmla="*/ 121 w 165"/>
                <a:gd name="T11" fmla="*/ 166 h 498"/>
                <a:gd name="T12" fmla="*/ 120 w 165"/>
                <a:gd name="T13" fmla="*/ 445 h 498"/>
                <a:gd name="T14" fmla="*/ 165 w 165"/>
                <a:gd name="T15" fmla="*/ 445 h 498"/>
                <a:gd name="T16" fmla="*/ 165 w 165"/>
                <a:gd name="T17" fmla="*/ 498 h 498"/>
                <a:gd name="T18" fmla="*/ 5 w 165"/>
                <a:gd name="T19" fmla="*/ 498 h 498"/>
                <a:gd name="T20" fmla="*/ 5 w 165"/>
                <a:gd name="T21" fmla="*/ 445 h 498"/>
                <a:gd name="T22" fmla="*/ 86 w 165"/>
                <a:gd name="T23" fmla="*/ 0 h 498"/>
                <a:gd name="T24" fmla="*/ 135 w 165"/>
                <a:gd name="T25" fmla="*/ 49 h 498"/>
                <a:gd name="T26" fmla="*/ 86 w 165"/>
                <a:gd name="T27" fmla="*/ 98 h 498"/>
                <a:gd name="T28" fmla="*/ 36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5" y="445"/>
                  </a:moveTo>
                  <a:cubicBezTo>
                    <a:pt x="49" y="445"/>
                    <a:pt x="49" y="445"/>
                    <a:pt x="49" y="445"/>
                  </a:cubicBezTo>
                  <a:cubicBezTo>
                    <a:pt x="50" y="219"/>
                    <a:pt x="50" y="219"/>
                    <a:pt x="50" y="219"/>
                  </a:cubicBezTo>
                  <a:cubicBezTo>
                    <a:pt x="0" y="219"/>
                    <a:pt x="0" y="219"/>
                    <a:pt x="0" y="219"/>
                  </a:cubicBezTo>
                  <a:cubicBezTo>
                    <a:pt x="0" y="166"/>
                    <a:pt x="0" y="166"/>
                    <a:pt x="0" y="166"/>
                  </a:cubicBezTo>
                  <a:cubicBezTo>
                    <a:pt x="121" y="166"/>
                    <a:pt x="121" y="166"/>
                    <a:pt x="121" y="166"/>
                  </a:cubicBezTo>
                  <a:cubicBezTo>
                    <a:pt x="120" y="445"/>
                    <a:pt x="120" y="445"/>
                    <a:pt x="120" y="445"/>
                  </a:cubicBezTo>
                  <a:cubicBezTo>
                    <a:pt x="165" y="445"/>
                    <a:pt x="165" y="445"/>
                    <a:pt x="165" y="445"/>
                  </a:cubicBezTo>
                  <a:cubicBezTo>
                    <a:pt x="165" y="498"/>
                    <a:pt x="165" y="498"/>
                    <a:pt x="165" y="498"/>
                  </a:cubicBezTo>
                  <a:cubicBezTo>
                    <a:pt x="5" y="498"/>
                    <a:pt x="5" y="498"/>
                    <a:pt x="5" y="498"/>
                  </a:cubicBezTo>
                  <a:lnTo>
                    <a:pt x="5" y="445"/>
                  </a:lnTo>
                  <a:close/>
                  <a:moveTo>
                    <a:pt x="86" y="0"/>
                  </a:moveTo>
                  <a:cubicBezTo>
                    <a:pt x="113" y="0"/>
                    <a:pt x="135" y="22"/>
                    <a:pt x="135" y="49"/>
                  </a:cubicBezTo>
                  <a:cubicBezTo>
                    <a:pt x="135" y="77"/>
                    <a:pt x="113" y="98"/>
                    <a:pt x="86" y="98"/>
                  </a:cubicBezTo>
                  <a:cubicBezTo>
                    <a:pt x="58" y="98"/>
                    <a:pt x="36" y="77"/>
                    <a:pt x="36" y="49"/>
                  </a:cubicBezTo>
                  <a:cubicBezTo>
                    <a:pt x="36" y="22"/>
                    <a:pt x="58"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5" name="Freeform 12"/>
            <p:cNvSpPr>
              <a:spLocks/>
            </p:cNvSpPr>
            <p:nvPr userDrawn="1"/>
          </p:nvSpPr>
          <p:spPr bwMode="auto">
            <a:xfrm>
              <a:off x="1164" y="689"/>
              <a:ext cx="161" cy="141"/>
            </a:xfrm>
            <a:custGeom>
              <a:avLst/>
              <a:gdLst>
                <a:gd name="T0" fmla="*/ 7 w 385"/>
                <a:gd name="T1" fmla="*/ 286 h 339"/>
                <a:gd name="T2" fmla="*/ 45 w 385"/>
                <a:gd name="T3" fmla="*/ 286 h 339"/>
                <a:gd name="T4" fmla="*/ 46 w 385"/>
                <a:gd name="T5" fmla="*/ 60 h 339"/>
                <a:gd name="T6" fmla="*/ 0 w 385"/>
                <a:gd name="T7" fmla="*/ 60 h 339"/>
                <a:gd name="T8" fmla="*/ 0 w 385"/>
                <a:gd name="T9" fmla="*/ 7 h 339"/>
                <a:gd name="T10" fmla="*/ 118 w 385"/>
                <a:gd name="T11" fmla="*/ 7 h 339"/>
                <a:gd name="T12" fmla="*/ 111 w 385"/>
                <a:gd name="T13" fmla="*/ 81 h 339"/>
                <a:gd name="T14" fmla="*/ 112 w 385"/>
                <a:gd name="T15" fmla="*/ 81 h 339"/>
                <a:gd name="T16" fmla="*/ 229 w 385"/>
                <a:gd name="T17" fmla="*/ 0 h 339"/>
                <a:gd name="T18" fmla="*/ 344 w 385"/>
                <a:gd name="T19" fmla="*/ 128 h 339"/>
                <a:gd name="T20" fmla="*/ 342 w 385"/>
                <a:gd name="T21" fmla="*/ 286 h 339"/>
                <a:gd name="T22" fmla="*/ 385 w 385"/>
                <a:gd name="T23" fmla="*/ 286 h 339"/>
                <a:gd name="T24" fmla="*/ 385 w 385"/>
                <a:gd name="T25" fmla="*/ 339 h 339"/>
                <a:gd name="T26" fmla="*/ 233 w 385"/>
                <a:gd name="T27" fmla="*/ 339 h 339"/>
                <a:gd name="T28" fmla="*/ 233 w 385"/>
                <a:gd name="T29" fmla="*/ 286 h 339"/>
                <a:gd name="T30" fmla="*/ 270 w 385"/>
                <a:gd name="T31" fmla="*/ 286 h 339"/>
                <a:gd name="T32" fmla="*/ 273 w 385"/>
                <a:gd name="T33" fmla="*/ 141 h 339"/>
                <a:gd name="T34" fmla="*/ 206 w 385"/>
                <a:gd name="T35" fmla="*/ 60 h 339"/>
                <a:gd name="T36" fmla="*/ 119 w 385"/>
                <a:gd name="T37" fmla="*/ 160 h 339"/>
                <a:gd name="T38" fmla="*/ 116 w 385"/>
                <a:gd name="T39" fmla="*/ 286 h 339"/>
                <a:gd name="T40" fmla="*/ 161 w 385"/>
                <a:gd name="T41" fmla="*/ 286 h 339"/>
                <a:gd name="T42" fmla="*/ 161 w 385"/>
                <a:gd name="T43" fmla="*/ 339 h 339"/>
                <a:gd name="T44" fmla="*/ 7 w 385"/>
                <a:gd name="T45" fmla="*/ 339 h 339"/>
                <a:gd name="T46" fmla="*/ 7 w 385"/>
                <a:gd name="T47" fmla="*/ 28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7" y="286"/>
                  </a:moveTo>
                  <a:cubicBezTo>
                    <a:pt x="45" y="286"/>
                    <a:pt x="45" y="286"/>
                    <a:pt x="45" y="286"/>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2" y="81"/>
                    <a:pt x="112" y="81"/>
                    <a:pt x="112" y="81"/>
                  </a:cubicBezTo>
                  <a:cubicBezTo>
                    <a:pt x="126" y="38"/>
                    <a:pt x="163" y="0"/>
                    <a:pt x="229" y="0"/>
                  </a:cubicBezTo>
                  <a:cubicBezTo>
                    <a:pt x="307" y="0"/>
                    <a:pt x="344" y="49"/>
                    <a:pt x="344" y="128"/>
                  </a:cubicBezTo>
                  <a:cubicBezTo>
                    <a:pt x="344" y="181"/>
                    <a:pt x="342" y="234"/>
                    <a:pt x="342" y="286"/>
                  </a:cubicBezTo>
                  <a:cubicBezTo>
                    <a:pt x="385" y="286"/>
                    <a:pt x="385" y="286"/>
                    <a:pt x="385" y="286"/>
                  </a:cubicBezTo>
                  <a:cubicBezTo>
                    <a:pt x="385" y="339"/>
                    <a:pt x="385" y="339"/>
                    <a:pt x="385" y="339"/>
                  </a:cubicBezTo>
                  <a:cubicBezTo>
                    <a:pt x="233" y="339"/>
                    <a:pt x="233" y="339"/>
                    <a:pt x="233" y="339"/>
                  </a:cubicBezTo>
                  <a:cubicBezTo>
                    <a:pt x="233" y="286"/>
                    <a:pt x="233" y="286"/>
                    <a:pt x="233" y="286"/>
                  </a:cubicBezTo>
                  <a:cubicBezTo>
                    <a:pt x="270" y="286"/>
                    <a:pt x="270" y="286"/>
                    <a:pt x="270" y="286"/>
                  </a:cubicBezTo>
                  <a:cubicBezTo>
                    <a:pt x="271" y="238"/>
                    <a:pt x="273" y="189"/>
                    <a:pt x="273" y="141"/>
                  </a:cubicBezTo>
                  <a:cubicBezTo>
                    <a:pt x="273" y="94"/>
                    <a:pt x="251" y="60"/>
                    <a:pt x="206" y="60"/>
                  </a:cubicBezTo>
                  <a:cubicBezTo>
                    <a:pt x="157" y="60"/>
                    <a:pt x="120" y="99"/>
                    <a:pt x="119" y="160"/>
                  </a:cubicBezTo>
                  <a:cubicBezTo>
                    <a:pt x="116" y="286"/>
                    <a:pt x="116" y="286"/>
                    <a:pt x="116" y="286"/>
                  </a:cubicBezTo>
                  <a:cubicBezTo>
                    <a:pt x="161" y="286"/>
                    <a:pt x="161" y="286"/>
                    <a:pt x="161" y="286"/>
                  </a:cubicBezTo>
                  <a:cubicBezTo>
                    <a:pt x="161" y="339"/>
                    <a:pt x="161" y="339"/>
                    <a:pt x="161" y="339"/>
                  </a:cubicBezTo>
                  <a:cubicBezTo>
                    <a:pt x="7" y="339"/>
                    <a:pt x="7" y="339"/>
                    <a:pt x="7" y="339"/>
                  </a:cubicBezTo>
                  <a:lnTo>
                    <a:pt x="7"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6" name="Freeform 13"/>
            <p:cNvSpPr>
              <a:spLocks noEditPoints="1"/>
            </p:cNvSpPr>
            <p:nvPr userDrawn="1"/>
          </p:nvSpPr>
          <p:spPr bwMode="auto">
            <a:xfrm>
              <a:off x="1330" y="689"/>
              <a:ext cx="140" cy="211"/>
            </a:xfrm>
            <a:custGeom>
              <a:avLst/>
              <a:gdLst>
                <a:gd name="T0" fmla="*/ 334 w 336"/>
                <a:gd name="T1" fmla="*/ 60 h 506"/>
                <a:gd name="T2" fmla="*/ 270 w 336"/>
                <a:gd name="T3" fmla="*/ 56 h 506"/>
                <a:gd name="T4" fmla="*/ 297 w 336"/>
                <a:gd name="T5" fmla="*/ 128 h 506"/>
                <a:gd name="T6" fmla="*/ 163 w 336"/>
                <a:gd name="T7" fmla="*/ 246 h 506"/>
                <a:gd name="T8" fmla="*/ 136 w 336"/>
                <a:gd name="T9" fmla="*/ 246 h 506"/>
                <a:gd name="T10" fmla="*/ 100 w 336"/>
                <a:gd name="T11" fmla="*/ 271 h 506"/>
                <a:gd name="T12" fmla="*/ 156 w 336"/>
                <a:gd name="T13" fmla="*/ 294 h 506"/>
                <a:gd name="T14" fmla="*/ 243 w 336"/>
                <a:gd name="T15" fmla="*/ 306 h 506"/>
                <a:gd name="T16" fmla="*/ 330 w 336"/>
                <a:gd name="T17" fmla="*/ 386 h 506"/>
                <a:gd name="T18" fmla="*/ 155 w 336"/>
                <a:gd name="T19" fmla="*/ 506 h 506"/>
                <a:gd name="T20" fmla="*/ 0 w 336"/>
                <a:gd name="T21" fmla="*/ 418 h 506"/>
                <a:gd name="T22" fmla="*/ 77 w 336"/>
                <a:gd name="T23" fmla="*/ 340 h 506"/>
                <a:gd name="T24" fmla="*/ 77 w 336"/>
                <a:gd name="T25" fmla="*/ 339 h 506"/>
                <a:gd name="T26" fmla="*/ 28 w 336"/>
                <a:gd name="T27" fmla="*/ 290 h 506"/>
                <a:gd name="T28" fmla="*/ 92 w 336"/>
                <a:gd name="T29" fmla="*/ 236 h 506"/>
                <a:gd name="T30" fmla="*/ 92 w 336"/>
                <a:gd name="T31" fmla="*/ 234 h 506"/>
                <a:gd name="T32" fmla="*/ 7 w 336"/>
                <a:gd name="T33" fmla="*/ 126 h 506"/>
                <a:gd name="T34" fmla="*/ 155 w 336"/>
                <a:gd name="T35" fmla="*/ 0 h 506"/>
                <a:gd name="T36" fmla="*/ 214 w 336"/>
                <a:gd name="T37" fmla="*/ 7 h 506"/>
                <a:gd name="T38" fmla="*/ 336 w 336"/>
                <a:gd name="T39" fmla="*/ 7 h 506"/>
                <a:gd name="T40" fmla="*/ 334 w 336"/>
                <a:gd name="T41" fmla="*/ 60 h 506"/>
                <a:gd name="T42" fmla="*/ 120 w 336"/>
                <a:gd name="T43" fmla="*/ 348 h 506"/>
                <a:gd name="T44" fmla="*/ 67 w 336"/>
                <a:gd name="T45" fmla="*/ 404 h 506"/>
                <a:gd name="T46" fmla="*/ 162 w 336"/>
                <a:gd name="T47" fmla="*/ 454 h 506"/>
                <a:gd name="T48" fmla="*/ 262 w 336"/>
                <a:gd name="T49" fmla="*/ 399 h 506"/>
                <a:gd name="T50" fmla="*/ 203 w 336"/>
                <a:gd name="T51" fmla="*/ 361 h 506"/>
                <a:gd name="T52" fmla="*/ 120 w 336"/>
                <a:gd name="T53" fmla="*/ 348 h 506"/>
                <a:gd name="T54" fmla="*/ 159 w 336"/>
                <a:gd name="T55" fmla="*/ 193 h 506"/>
                <a:gd name="T56" fmla="*/ 237 w 336"/>
                <a:gd name="T57" fmla="*/ 121 h 506"/>
                <a:gd name="T58" fmla="*/ 155 w 336"/>
                <a:gd name="T59" fmla="*/ 52 h 506"/>
                <a:gd name="T60" fmla="*/ 75 w 336"/>
                <a:gd name="T61" fmla="*/ 124 h 506"/>
                <a:gd name="T62" fmla="*/ 159 w 336"/>
                <a:gd name="T63" fmla="*/ 19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506">
                  <a:moveTo>
                    <a:pt x="334" y="60"/>
                  </a:moveTo>
                  <a:cubicBezTo>
                    <a:pt x="270" y="56"/>
                    <a:pt x="270" y="56"/>
                    <a:pt x="270" y="56"/>
                  </a:cubicBezTo>
                  <a:cubicBezTo>
                    <a:pt x="281" y="68"/>
                    <a:pt x="297" y="88"/>
                    <a:pt x="297" y="128"/>
                  </a:cubicBezTo>
                  <a:cubicBezTo>
                    <a:pt x="297" y="199"/>
                    <a:pt x="234" y="246"/>
                    <a:pt x="163" y="246"/>
                  </a:cubicBezTo>
                  <a:cubicBezTo>
                    <a:pt x="136" y="246"/>
                    <a:pt x="136" y="246"/>
                    <a:pt x="136" y="246"/>
                  </a:cubicBezTo>
                  <a:cubicBezTo>
                    <a:pt x="118" y="246"/>
                    <a:pt x="100" y="258"/>
                    <a:pt x="100" y="271"/>
                  </a:cubicBezTo>
                  <a:cubicBezTo>
                    <a:pt x="100" y="286"/>
                    <a:pt x="116" y="288"/>
                    <a:pt x="156" y="294"/>
                  </a:cubicBezTo>
                  <a:cubicBezTo>
                    <a:pt x="243" y="306"/>
                    <a:pt x="243" y="306"/>
                    <a:pt x="243" y="306"/>
                  </a:cubicBezTo>
                  <a:cubicBezTo>
                    <a:pt x="289" y="313"/>
                    <a:pt x="330" y="330"/>
                    <a:pt x="330" y="386"/>
                  </a:cubicBezTo>
                  <a:cubicBezTo>
                    <a:pt x="330" y="476"/>
                    <a:pt x="242" y="506"/>
                    <a:pt x="155" y="506"/>
                  </a:cubicBezTo>
                  <a:cubicBezTo>
                    <a:pt x="65" y="506"/>
                    <a:pt x="0" y="473"/>
                    <a:pt x="0" y="418"/>
                  </a:cubicBezTo>
                  <a:cubicBezTo>
                    <a:pt x="0" y="374"/>
                    <a:pt x="35" y="346"/>
                    <a:pt x="77" y="340"/>
                  </a:cubicBezTo>
                  <a:cubicBezTo>
                    <a:pt x="77" y="339"/>
                    <a:pt x="77" y="339"/>
                    <a:pt x="77" y="339"/>
                  </a:cubicBezTo>
                  <a:cubicBezTo>
                    <a:pt x="52" y="334"/>
                    <a:pt x="28" y="320"/>
                    <a:pt x="28" y="290"/>
                  </a:cubicBezTo>
                  <a:cubicBezTo>
                    <a:pt x="28" y="255"/>
                    <a:pt x="64" y="240"/>
                    <a:pt x="92" y="236"/>
                  </a:cubicBezTo>
                  <a:cubicBezTo>
                    <a:pt x="92" y="234"/>
                    <a:pt x="92" y="234"/>
                    <a:pt x="92" y="234"/>
                  </a:cubicBezTo>
                  <a:cubicBezTo>
                    <a:pt x="55" y="224"/>
                    <a:pt x="7" y="197"/>
                    <a:pt x="7" y="126"/>
                  </a:cubicBezTo>
                  <a:cubicBezTo>
                    <a:pt x="7" y="54"/>
                    <a:pt x="61" y="0"/>
                    <a:pt x="155" y="0"/>
                  </a:cubicBezTo>
                  <a:cubicBezTo>
                    <a:pt x="178" y="0"/>
                    <a:pt x="200" y="4"/>
                    <a:pt x="214" y="7"/>
                  </a:cubicBezTo>
                  <a:cubicBezTo>
                    <a:pt x="336" y="7"/>
                    <a:pt x="336" y="7"/>
                    <a:pt x="336" y="7"/>
                  </a:cubicBezTo>
                  <a:lnTo>
                    <a:pt x="334" y="60"/>
                  </a:lnTo>
                  <a:close/>
                  <a:moveTo>
                    <a:pt x="120" y="348"/>
                  </a:moveTo>
                  <a:cubicBezTo>
                    <a:pt x="88" y="362"/>
                    <a:pt x="67" y="378"/>
                    <a:pt x="67" y="404"/>
                  </a:cubicBezTo>
                  <a:cubicBezTo>
                    <a:pt x="67" y="442"/>
                    <a:pt x="108" y="454"/>
                    <a:pt x="162" y="454"/>
                  </a:cubicBezTo>
                  <a:cubicBezTo>
                    <a:pt x="210" y="454"/>
                    <a:pt x="262" y="441"/>
                    <a:pt x="262" y="399"/>
                  </a:cubicBezTo>
                  <a:cubicBezTo>
                    <a:pt x="262" y="375"/>
                    <a:pt x="243" y="367"/>
                    <a:pt x="203" y="361"/>
                  </a:cubicBezTo>
                  <a:lnTo>
                    <a:pt x="120" y="348"/>
                  </a:lnTo>
                  <a:close/>
                  <a:moveTo>
                    <a:pt x="159" y="193"/>
                  </a:moveTo>
                  <a:cubicBezTo>
                    <a:pt x="209" y="193"/>
                    <a:pt x="237" y="165"/>
                    <a:pt x="237" y="121"/>
                  </a:cubicBezTo>
                  <a:cubicBezTo>
                    <a:pt x="237" y="77"/>
                    <a:pt x="207" y="52"/>
                    <a:pt x="155" y="52"/>
                  </a:cubicBezTo>
                  <a:cubicBezTo>
                    <a:pt x="106" y="52"/>
                    <a:pt x="75" y="81"/>
                    <a:pt x="75" y="124"/>
                  </a:cubicBezTo>
                  <a:cubicBezTo>
                    <a:pt x="75" y="172"/>
                    <a:pt x="106" y="193"/>
                    <a:pt x="159" y="1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14"/>
            <p:cNvSpPr>
              <a:spLocks/>
            </p:cNvSpPr>
            <p:nvPr userDrawn="1"/>
          </p:nvSpPr>
          <p:spPr bwMode="auto">
            <a:xfrm>
              <a:off x="1538" y="692"/>
              <a:ext cx="152" cy="208"/>
            </a:xfrm>
            <a:custGeom>
              <a:avLst/>
              <a:gdLst>
                <a:gd name="T0" fmla="*/ 0 w 365"/>
                <a:gd name="T1" fmla="*/ 0 h 499"/>
                <a:gd name="T2" fmla="*/ 152 w 365"/>
                <a:gd name="T3" fmla="*/ 0 h 499"/>
                <a:gd name="T4" fmla="*/ 152 w 365"/>
                <a:gd name="T5" fmla="*/ 53 h 499"/>
                <a:gd name="T6" fmla="*/ 115 w 365"/>
                <a:gd name="T7" fmla="*/ 53 h 499"/>
                <a:gd name="T8" fmla="*/ 179 w 365"/>
                <a:gd name="T9" fmla="*/ 223 h 499"/>
                <a:gd name="T10" fmla="*/ 193 w 365"/>
                <a:gd name="T11" fmla="*/ 272 h 499"/>
                <a:gd name="T12" fmla="*/ 195 w 365"/>
                <a:gd name="T13" fmla="*/ 272 h 499"/>
                <a:gd name="T14" fmla="*/ 209 w 365"/>
                <a:gd name="T15" fmla="*/ 223 h 499"/>
                <a:gd name="T16" fmla="*/ 268 w 365"/>
                <a:gd name="T17" fmla="*/ 53 h 499"/>
                <a:gd name="T18" fmla="*/ 224 w 365"/>
                <a:gd name="T19" fmla="*/ 53 h 499"/>
                <a:gd name="T20" fmla="*/ 224 w 365"/>
                <a:gd name="T21" fmla="*/ 0 h 499"/>
                <a:gd name="T22" fmla="*/ 365 w 365"/>
                <a:gd name="T23" fmla="*/ 0 h 499"/>
                <a:gd name="T24" fmla="*/ 365 w 365"/>
                <a:gd name="T25" fmla="*/ 53 h 499"/>
                <a:gd name="T26" fmla="*/ 331 w 365"/>
                <a:gd name="T27" fmla="*/ 53 h 499"/>
                <a:gd name="T28" fmla="*/ 231 w 365"/>
                <a:gd name="T29" fmla="*/ 330 h 499"/>
                <a:gd name="T30" fmla="*/ 179 w 365"/>
                <a:gd name="T31" fmla="*/ 446 h 499"/>
                <a:gd name="T32" fmla="*/ 65 w 365"/>
                <a:gd name="T33" fmla="*/ 499 h 499"/>
                <a:gd name="T34" fmla="*/ 19 w 365"/>
                <a:gd name="T35" fmla="*/ 492 h 499"/>
                <a:gd name="T36" fmla="*/ 19 w 365"/>
                <a:gd name="T37" fmla="*/ 436 h 499"/>
                <a:gd name="T38" fmla="*/ 66 w 365"/>
                <a:gd name="T39" fmla="*/ 443 h 499"/>
                <a:gd name="T40" fmla="*/ 156 w 365"/>
                <a:gd name="T41" fmla="*/ 357 h 499"/>
                <a:gd name="T42" fmla="*/ 158 w 365"/>
                <a:gd name="T43" fmla="*/ 350 h 499"/>
                <a:gd name="T44" fmla="*/ 36 w 365"/>
                <a:gd name="T45" fmla="*/ 53 h 499"/>
                <a:gd name="T46" fmla="*/ 0 w 365"/>
                <a:gd name="T47" fmla="*/ 53 h 499"/>
                <a:gd name="T48" fmla="*/ 0 w 365"/>
                <a:gd name="T4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5" h="499">
                  <a:moveTo>
                    <a:pt x="0" y="0"/>
                  </a:moveTo>
                  <a:cubicBezTo>
                    <a:pt x="152" y="0"/>
                    <a:pt x="152" y="0"/>
                    <a:pt x="152" y="0"/>
                  </a:cubicBezTo>
                  <a:cubicBezTo>
                    <a:pt x="152" y="53"/>
                    <a:pt x="152" y="53"/>
                    <a:pt x="152" y="53"/>
                  </a:cubicBezTo>
                  <a:cubicBezTo>
                    <a:pt x="115" y="53"/>
                    <a:pt x="115" y="53"/>
                    <a:pt x="115" y="53"/>
                  </a:cubicBezTo>
                  <a:cubicBezTo>
                    <a:pt x="179" y="223"/>
                    <a:pt x="179" y="223"/>
                    <a:pt x="179" y="223"/>
                  </a:cubicBezTo>
                  <a:cubicBezTo>
                    <a:pt x="185" y="239"/>
                    <a:pt x="189" y="258"/>
                    <a:pt x="193" y="272"/>
                  </a:cubicBezTo>
                  <a:cubicBezTo>
                    <a:pt x="195" y="272"/>
                    <a:pt x="195" y="272"/>
                    <a:pt x="195" y="272"/>
                  </a:cubicBezTo>
                  <a:cubicBezTo>
                    <a:pt x="198" y="258"/>
                    <a:pt x="203" y="239"/>
                    <a:pt x="209" y="223"/>
                  </a:cubicBezTo>
                  <a:cubicBezTo>
                    <a:pt x="268" y="53"/>
                    <a:pt x="268" y="53"/>
                    <a:pt x="268" y="53"/>
                  </a:cubicBezTo>
                  <a:cubicBezTo>
                    <a:pt x="224" y="53"/>
                    <a:pt x="224" y="53"/>
                    <a:pt x="224" y="53"/>
                  </a:cubicBezTo>
                  <a:cubicBezTo>
                    <a:pt x="224" y="0"/>
                    <a:pt x="224" y="0"/>
                    <a:pt x="224" y="0"/>
                  </a:cubicBezTo>
                  <a:cubicBezTo>
                    <a:pt x="365" y="0"/>
                    <a:pt x="365" y="0"/>
                    <a:pt x="365" y="0"/>
                  </a:cubicBezTo>
                  <a:cubicBezTo>
                    <a:pt x="365" y="53"/>
                    <a:pt x="365" y="53"/>
                    <a:pt x="365" y="53"/>
                  </a:cubicBezTo>
                  <a:cubicBezTo>
                    <a:pt x="331" y="53"/>
                    <a:pt x="331" y="53"/>
                    <a:pt x="331" y="53"/>
                  </a:cubicBezTo>
                  <a:cubicBezTo>
                    <a:pt x="231" y="330"/>
                    <a:pt x="231" y="330"/>
                    <a:pt x="231" y="330"/>
                  </a:cubicBezTo>
                  <a:cubicBezTo>
                    <a:pt x="220" y="360"/>
                    <a:pt x="198" y="422"/>
                    <a:pt x="179" y="446"/>
                  </a:cubicBezTo>
                  <a:cubicBezTo>
                    <a:pt x="149" y="485"/>
                    <a:pt x="107" y="499"/>
                    <a:pt x="65" y="499"/>
                  </a:cubicBezTo>
                  <a:cubicBezTo>
                    <a:pt x="47" y="499"/>
                    <a:pt x="30" y="496"/>
                    <a:pt x="19" y="492"/>
                  </a:cubicBezTo>
                  <a:cubicBezTo>
                    <a:pt x="19" y="436"/>
                    <a:pt x="19" y="436"/>
                    <a:pt x="19" y="436"/>
                  </a:cubicBezTo>
                  <a:cubicBezTo>
                    <a:pt x="30" y="441"/>
                    <a:pt x="51" y="443"/>
                    <a:pt x="66" y="443"/>
                  </a:cubicBezTo>
                  <a:cubicBezTo>
                    <a:pt x="98" y="443"/>
                    <a:pt x="128" y="430"/>
                    <a:pt x="156" y="357"/>
                  </a:cubicBezTo>
                  <a:cubicBezTo>
                    <a:pt x="158" y="350"/>
                    <a:pt x="158" y="350"/>
                    <a:pt x="158" y="350"/>
                  </a:cubicBezTo>
                  <a:cubicBezTo>
                    <a:pt x="36" y="53"/>
                    <a:pt x="36" y="53"/>
                    <a:pt x="36"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8" name="Freeform 15"/>
            <p:cNvSpPr>
              <a:spLocks noEditPoints="1"/>
            </p:cNvSpPr>
            <p:nvPr userDrawn="1"/>
          </p:nvSpPr>
          <p:spPr bwMode="auto">
            <a:xfrm>
              <a:off x="168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9" name="Freeform 16"/>
            <p:cNvSpPr>
              <a:spLocks/>
            </p:cNvSpPr>
            <p:nvPr userDrawn="1"/>
          </p:nvSpPr>
          <p:spPr bwMode="auto">
            <a:xfrm>
              <a:off x="1835" y="692"/>
              <a:ext cx="158" cy="141"/>
            </a:xfrm>
            <a:custGeom>
              <a:avLst/>
              <a:gdLst>
                <a:gd name="T0" fmla="*/ 0 w 379"/>
                <a:gd name="T1" fmla="*/ 0 h 339"/>
                <a:gd name="T2" fmla="*/ 115 w 379"/>
                <a:gd name="T3" fmla="*/ 0 h 339"/>
                <a:gd name="T4" fmla="*/ 113 w 379"/>
                <a:gd name="T5" fmla="*/ 199 h 339"/>
                <a:gd name="T6" fmla="*/ 178 w 379"/>
                <a:gd name="T7" fmla="*/ 279 h 339"/>
                <a:gd name="T8" fmla="*/ 263 w 379"/>
                <a:gd name="T9" fmla="*/ 179 h 339"/>
                <a:gd name="T10" fmla="*/ 264 w 379"/>
                <a:gd name="T11" fmla="*/ 53 h 339"/>
                <a:gd name="T12" fmla="*/ 221 w 379"/>
                <a:gd name="T13" fmla="*/ 53 h 339"/>
                <a:gd name="T14" fmla="*/ 221 w 379"/>
                <a:gd name="T15" fmla="*/ 0 h 339"/>
                <a:gd name="T16" fmla="*/ 336 w 379"/>
                <a:gd name="T17" fmla="*/ 0 h 339"/>
                <a:gd name="T18" fmla="*/ 334 w 379"/>
                <a:gd name="T19" fmla="*/ 279 h 339"/>
                <a:gd name="T20" fmla="*/ 379 w 379"/>
                <a:gd name="T21" fmla="*/ 279 h 339"/>
                <a:gd name="T22" fmla="*/ 379 w 379"/>
                <a:gd name="T23" fmla="*/ 332 h 339"/>
                <a:gd name="T24" fmla="*/ 264 w 379"/>
                <a:gd name="T25" fmla="*/ 332 h 339"/>
                <a:gd name="T26" fmla="*/ 271 w 379"/>
                <a:gd name="T27" fmla="*/ 258 h 339"/>
                <a:gd name="T28" fmla="*/ 270 w 379"/>
                <a:gd name="T29" fmla="*/ 258 h 339"/>
                <a:gd name="T30" fmla="*/ 154 w 379"/>
                <a:gd name="T31" fmla="*/ 339 h 339"/>
                <a:gd name="T32" fmla="*/ 41 w 379"/>
                <a:gd name="T33" fmla="*/ 213 h 339"/>
                <a:gd name="T34" fmla="*/ 44 w 379"/>
                <a:gd name="T35" fmla="*/ 53 h 339"/>
                <a:gd name="T36" fmla="*/ 0 w 379"/>
                <a:gd name="T37" fmla="*/ 53 h 339"/>
                <a:gd name="T38" fmla="*/ 0 w 37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339">
                  <a:moveTo>
                    <a:pt x="0" y="0"/>
                  </a:moveTo>
                  <a:cubicBezTo>
                    <a:pt x="115" y="0"/>
                    <a:pt x="115" y="0"/>
                    <a:pt x="115" y="0"/>
                  </a:cubicBezTo>
                  <a:cubicBezTo>
                    <a:pt x="114" y="66"/>
                    <a:pt x="113" y="132"/>
                    <a:pt x="113" y="199"/>
                  </a:cubicBezTo>
                  <a:cubicBezTo>
                    <a:pt x="113" y="245"/>
                    <a:pt x="134" y="279"/>
                    <a:pt x="178" y="279"/>
                  </a:cubicBezTo>
                  <a:cubicBezTo>
                    <a:pt x="225" y="279"/>
                    <a:pt x="263" y="241"/>
                    <a:pt x="263" y="179"/>
                  </a:cubicBezTo>
                  <a:cubicBezTo>
                    <a:pt x="264" y="53"/>
                    <a:pt x="264" y="53"/>
                    <a:pt x="264" y="53"/>
                  </a:cubicBezTo>
                  <a:cubicBezTo>
                    <a:pt x="221" y="53"/>
                    <a:pt x="221" y="53"/>
                    <a:pt x="221" y="53"/>
                  </a:cubicBezTo>
                  <a:cubicBezTo>
                    <a:pt x="221" y="0"/>
                    <a:pt x="221" y="0"/>
                    <a:pt x="221" y="0"/>
                  </a:cubicBezTo>
                  <a:cubicBezTo>
                    <a:pt x="336" y="0"/>
                    <a:pt x="336" y="0"/>
                    <a:pt x="336" y="0"/>
                  </a:cubicBezTo>
                  <a:cubicBezTo>
                    <a:pt x="334" y="279"/>
                    <a:pt x="334" y="279"/>
                    <a:pt x="334" y="279"/>
                  </a:cubicBezTo>
                  <a:cubicBezTo>
                    <a:pt x="379" y="279"/>
                    <a:pt x="379" y="279"/>
                    <a:pt x="379" y="279"/>
                  </a:cubicBezTo>
                  <a:cubicBezTo>
                    <a:pt x="379" y="332"/>
                    <a:pt x="379" y="332"/>
                    <a:pt x="379" y="332"/>
                  </a:cubicBezTo>
                  <a:cubicBezTo>
                    <a:pt x="264" y="332"/>
                    <a:pt x="264" y="332"/>
                    <a:pt x="264" y="332"/>
                  </a:cubicBezTo>
                  <a:cubicBezTo>
                    <a:pt x="264" y="309"/>
                    <a:pt x="266" y="286"/>
                    <a:pt x="271" y="258"/>
                  </a:cubicBezTo>
                  <a:cubicBezTo>
                    <a:pt x="270" y="258"/>
                    <a:pt x="270" y="258"/>
                    <a:pt x="270" y="258"/>
                  </a:cubicBezTo>
                  <a:cubicBezTo>
                    <a:pt x="256" y="308"/>
                    <a:pt x="206" y="339"/>
                    <a:pt x="154" y="339"/>
                  </a:cubicBezTo>
                  <a:cubicBezTo>
                    <a:pt x="83" y="339"/>
                    <a:pt x="41" y="290"/>
                    <a:pt x="41" y="213"/>
                  </a:cubicBezTo>
                  <a:cubicBezTo>
                    <a:pt x="41" y="158"/>
                    <a:pt x="42" y="106"/>
                    <a:pt x="44"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0" name="Freeform 17"/>
            <p:cNvSpPr>
              <a:spLocks/>
            </p:cNvSpPr>
            <p:nvPr userDrawn="1"/>
          </p:nvSpPr>
          <p:spPr bwMode="auto">
            <a:xfrm>
              <a:off x="2002" y="689"/>
              <a:ext cx="106" cy="141"/>
            </a:xfrm>
            <a:custGeom>
              <a:avLst/>
              <a:gdLst>
                <a:gd name="T0" fmla="*/ 9 w 253"/>
                <a:gd name="T1" fmla="*/ 285 h 338"/>
                <a:gd name="T2" fmla="*/ 49 w 253"/>
                <a:gd name="T3" fmla="*/ 285 h 338"/>
                <a:gd name="T4" fmla="*/ 51 w 253"/>
                <a:gd name="T5" fmla="*/ 59 h 338"/>
                <a:gd name="T6" fmla="*/ 0 w 253"/>
                <a:gd name="T7" fmla="*/ 59 h 338"/>
                <a:gd name="T8" fmla="*/ 0 w 253"/>
                <a:gd name="T9" fmla="*/ 6 h 338"/>
                <a:gd name="T10" fmla="*/ 118 w 253"/>
                <a:gd name="T11" fmla="*/ 6 h 338"/>
                <a:gd name="T12" fmla="*/ 114 w 253"/>
                <a:gd name="T13" fmla="*/ 98 h 338"/>
                <a:gd name="T14" fmla="*/ 116 w 253"/>
                <a:gd name="T15" fmla="*/ 99 h 338"/>
                <a:gd name="T16" fmla="*/ 212 w 253"/>
                <a:gd name="T17" fmla="*/ 0 h 338"/>
                <a:gd name="T18" fmla="*/ 253 w 253"/>
                <a:gd name="T19" fmla="*/ 6 h 338"/>
                <a:gd name="T20" fmla="*/ 245 w 253"/>
                <a:gd name="T21" fmla="*/ 69 h 338"/>
                <a:gd name="T22" fmla="*/ 212 w 253"/>
                <a:gd name="T23" fmla="*/ 64 h 338"/>
                <a:gd name="T24" fmla="*/ 122 w 253"/>
                <a:gd name="T25" fmla="*/ 182 h 338"/>
                <a:gd name="T26" fmla="*/ 121 w 253"/>
                <a:gd name="T27" fmla="*/ 285 h 338"/>
                <a:gd name="T28" fmla="*/ 169 w 253"/>
                <a:gd name="T29" fmla="*/ 285 h 338"/>
                <a:gd name="T30" fmla="*/ 169 w 253"/>
                <a:gd name="T31" fmla="*/ 338 h 338"/>
                <a:gd name="T32" fmla="*/ 9 w 253"/>
                <a:gd name="T33" fmla="*/ 338 h 338"/>
                <a:gd name="T34" fmla="*/ 9 w 253"/>
                <a:gd name="T35" fmla="*/ 28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38">
                  <a:moveTo>
                    <a:pt x="9" y="285"/>
                  </a:moveTo>
                  <a:cubicBezTo>
                    <a:pt x="49" y="285"/>
                    <a:pt x="49" y="285"/>
                    <a:pt x="49" y="285"/>
                  </a:cubicBezTo>
                  <a:cubicBezTo>
                    <a:pt x="51" y="59"/>
                    <a:pt x="51" y="59"/>
                    <a:pt x="51" y="59"/>
                  </a:cubicBezTo>
                  <a:cubicBezTo>
                    <a:pt x="0" y="59"/>
                    <a:pt x="0" y="59"/>
                    <a:pt x="0" y="59"/>
                  </a:cubicBezTo>
                  <a:cubicBezTo>
                    <a:pt x="0" y="6"/>
                    <a:pt x="0" y="6"/>
                    <a:pt x="0" y="6"/>
                  </a:cubicBezTo>
                  <a:cubicBezTo>
                    <a:pt x="118" y="6"/>
                    <a:pt x="118" y="6"/>
                    <a:pt x="118" y="6"/>
                  </a:cubicBezTo>
                  <a:cubicBezTo>
                    <a:pt x="118" y="31"/>
                    <a:pt x="118" y="65"/>
                    <a:pt x="114" y="98"/>
                  </a:cubicBezTo>
                  <a:cubicBezTo>
                    <a:pt x="116" y="99"/>
                    <a:pt x="116" y="99"/>
                    <a:pt x="116" y="99"/>
                  </a:cubicBezTo>
                  <a:cubicBezTo>
                    <a:pt x="128" y="37"/>
                    <a:pt x="165" y="0"/>
                    <a:pt x="212" y="0"/>
                  </a:cubicBezTo>
                  <a:cubicBezTo>
                    <a:pt x="230" y="0"/>
                    <a:pt x="246" y="3"/>
                    <a:pt x="253" y="6"/>
                  </a:cubicBezTo>
                  <a:cubicBezTo>
                    <a:pt x="245" y="69"/>
                    <a:pt x="245" y="69"/>
                    <a:pt x="245" y="69"/>
                  </a:cubicBezTo>
                  <a:cubicBezTo>
                    <a:pt x="236" y="66"/>
                    <a:pt x="227" y="64"/>
                    <a:pt x="212" y="64"/>
                  </a:cubicBezTo>
                  <a:cubicBezTo>
                    <a:pt x="149" y="64"/>
                    <a:pt x="123" y="124"/>
                    <a:pt x="122" y="182"/>
                  </a:cubicBezTo>
                  <a:cubicBezTo>
                    <a:pt x="121" y="285"/>
                    <a:pt x="121" y="285"/>
                    <a:pt x="121" y="285"/>
                  </a:cubicBezTo>
                  <a:cubicBezTo>
                    <a:pt x="169" y="285"/>
                    <a:pt x="169" y="285"/>
                    <a:pt x="169" y="285"/>
                  </a:cubicBezTo>
                  <a:cubicBezTo>
                    <a:pt x="169" y="338"/>
                    <a:pt x="169" y="338"/>
                    <a:pt x="169" y="338"/>
                  </a:cubicBezTo>
                  <a:cubicBezTo>
                    <a:pt x="9" y="338"/>
                    <a:pt x="9" y="338"/>
                    <a:pt x="9" y="338"/>
                  </a:cubicBezTo>
                  <a:lnTo>
                    <a:pt x="9" y="2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18"/>
            <p:cNvSpPr>
              <a:spLocks noEditPoints="1"/>
            </p:cNvSpPr>
            <p:nvPr userDrawn="1"/>
          </p:nvSpPr>
          <p:spPr bwMode="auto">
            <a:xfrm>
              <a:off x="398" y="954"/>
              <a:ext cx="149" cy="208"/>
            </a:xfrm>
            <a:custGeom>
              <a:avLst/>
              <a:gdLst>
                <a:gd name="T0" fmla="*/ 0 w 358"/>
                <a:gd name="T1" fmla="*/ 7 h 499"/>
                <a:gd name="T2" fmla="*/ 114 w 358"/>
                <a:gd name="T3" fmla="*/ 7 h 499"/>
                <a:gd name="T4" fmla="*/ 108 w 358"/>
                <a:gd name="T5" fmla="*/ 75 h 499"/>
                <a:gd name="T6" fmla="*/ 109 w 358"/>
                <a:gd name="T7" fmla="*/ 75 h 499"/>
                <a:gd name="T8" fmla="*/ 219 w 358"/>
                <a:gd name="T9" fmla="*/ 0 h 499"/>
                <a:gd name="T10" fmla="*/ 358 w 358"/>
                <a:gd name="T11" fmla="*/ 157 h 499"/>
                <a:gd name="T12" fmla="*/ 180 w 358"/>
                <a:gd name="T13" fmla="*/ 346 h 499"/>
                <a:gd name="T14" fmla="*/ 114 w 358"/>
                <a:gd name="T15" fmla="*/ 336 h 499"/>
                <a:gd name="T16" fmla="*/ 113 w 358"/>
                <a:gd name="T17" fmla="*/ 446 h 499"/>
                <a:gd name="T18" fmla="*/ 166 w 358"/>
                <a:gd name="T19" fmla="*/ 446 h 499"/>
                <a:gd name="T20" fmla="*/ 166 w 358"/>
                <a:gd name="T21" fmla="*/ 499 h 499"/>
                <a:gd name="T22" fmla="*/ 7 w 358"/>
                <a:gd name="T23" fmla="*/ 499 h 499"/>
                <a:gd name="T24" fmla="*/ 7 w 358"/>
                <a:gd name="T25" fmla="*/ 446 h 499"/>
                <a:gd name="T26" fmla="*/ 44 w 358"/>
                <a:gd name="T27" fmla="*/ 446 h 499"/>
                <a:gd name="T28" fmla="*/ 47 w 358"/>
                <a:gd name="T29" fmla="*/ 60 h 499"/>
                <a:gd name="T30" fmla="*/ 0 w 358"/>
                <a:gd name="T31" fmla="*/ 60 h 499"/>
                <a:gd name="T32" fmla="*/ 0 w 358"/>
                <a:gd name="T33" fmla="*/ 7 h 499"/>
                <a:gd name="T34" fmla="*/ 117 w 358"/>
                <a:gd name="T35" fmla="*/ 276 h 499"/>
                <a:gd name="T36" fmla="*/ 180 w 358"/>
                <a:gd name="T37" fmla="*/ 290 h 499"/>
                <a:gd name="T38" fmla="*/ 283 w 358"/>
                <a:gd name="T39" fmla="*/ 168 h 499"/>
                <a:gd name="T40" fmla="*/ 203 w 358"/>
                <a:gd name="T41" fmla="*/ 60 h 499"/>
                <a:gd name="T42" fmla="*/ 117 w 358"/>
                <a:gd name="T43" fmla="*/ 184 h 499"/>
                <a:gd name="T44" fmla="*/ 117 w 358"/>
                <a:gd name="T45" fmla="*/ 27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499">
                  <a:moveTo>
                    <a:pt x="0" y="7"/>
                  </a:moveTo>
                  <a:cubicBezTo>
                    <a:pt x="114" y="7"/>
                    <a:pt x="114" y="7"/>
                    <a:pt x="114" y="7"/>
                  </a:cubicBezTo>
                  <a:cubicBezTo>
                    <a:pt x="114" y="31"/>
                    <a:pt x="111" y="56"/>
                    <a:pt x="108" y="75"/>
                  </a:cubicBezTo>
                  <a:cubicBezTo>
                    <a:pt x="109" y="75"/>
                    <a:pt x="109" y="75"/>
                    <a:pt x="109" y="75"/>
                  </a:cubicBezTo>
                  <a:cubicBezTo>
                    <a:pt x="126" y="30"/>
                    <a:pt x="162" y="0"/>
                    <a:pt x="219" y="0"/>
                  </a:cubicBezTo>
                  <a:cubicBezTo>
                    <a:pt x="299" y="0"/>
                    <a:pt x="358" y="58"/>
                    <a:pt x="358" y="157"/>
                  </a:cubicBezTo>
                  <a:cubicBezTo>
                    <a:pt x="358" y="267"/>
                    <a:pt x="293" y="346"/>
                    <a:pt x="180" y="346"/>
                  </a:cubicBezTo>
                  <a:cubicBezTo>
                    <a:pt x="156" y="346"/>
                    <a:pt x="134" y="343"/>
                    <a:pt x="114" y="336"/>
                  </a:cubicBezTo>
                  <a:cubicBezTo>
                    <a:pt x="113" y="446"/>
                    <a:pt x="113" y="446"/>
                    <a:pt x="113" y="446"/>
                  </a:cubicBezTo>
                  <a:cubicBezTo>
                    <a:pt x="166" y="446"/>
                    <a:pt x="166" y="446"/>
                    <a:pt x="166" y="446"/>
                  </a:cubicBezTo>
                  <a:cubicBezTo>
                    <a:pt x="166" y="499"/>
                    <a:pt x="166" y="499"/>
                    <a:pt x="166" y="499"/>
                  </a:cubicBezTo>
                  <a:cubicBezTo>
                    <a:pt x="7" y="499"/>
                    <a:pt x="7" y="499"/>
                    <a:pt x="7" y="499"/>
                  </a:cubicBezTo>
                  <a:cubicBezTo>
                    <a:pt x="7" y="446"/>
                    <a:pt x="7" y="446"/>
                    <a:pt x="7" y="446"/>
                  </a:cubicBezTo>
                  <a:cubicBezTo>
                    <a:pt x="44" y="446"/>
                    <a:pt x="44" y="446"/>
                    <a:pt x="44" y="446"/>
                  </a:cubicBezTo>
                  <a:cubicBezTo>
                    <a:pt x="47" y="60"/>
                    <a:pt x="47" y="60"/>
                    <a:pt x="47" y="60"/>
                  </a:cubicBezTo>
                  <a:cubicBezTo>
                    <a:pt x="0" y="60"/>
                    <a:pt x="0" y="60"/>
                    <a:pt x="0" y="60"/>
                  </a:cubicBezTo>
                  <a:lnTo>
                    <a:pt x="0" y="7"/>
                  </a:lnTo>
                  <a:close/>
                  <a:moveTo>
                    <a:pt x="117" y="276"/>
                  </a:moveTo>
                  <a:cubicBezTo>
                    <a:pt x="131" y="285"/>
                    <a:pt x="154" y="290"/>
                    <a:pt x="180" y="290"/>
                  </a:cubicBezTo>
                  <a:cubicBezTo>
                    <a:pt x="246" y="290"/>
                    <a:pt x="283" y="233"/>
                    <a:pt x="283" y="168"/>
                  </a:cubicBezTo>
                  <a:cubicBezTo>
                    <a:pt x="283" y="106"/>
                    <a:pt x="256" y="60"/>
                    <a:pt x="203" y="60"/>
                  </a:cubicBezTo>
                  <a:cubicBezTo>
                    <a:pt x="145" y="60"/>
                    <a:pt x="117" y="107"/>
                    <a:pt x="117" y="184"/>
                  </a:cubicBezTo>
                  <a:lnTo>
                    <a:pt x="117"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19"/>
            <p:cNvSpPr>
              <a:spLocks noEditPoints="1"/>
            </p:cNvSpPr>
            <p:nvPr userDrawn="1"/>
          </p:nvSpPr>
          <p:spPr bwMode="auto">
            <a:xfrm>
              <a:off x="561"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4 w 312"/>
                <a:gd name="T17" fmla="*/ 265 h 346"/>
                <a:gd name="T18" fmla="*/ 291 w 312"/>
                <a:gd name="T19" fmla="*/ 323 h 346"/>
                <a:gd name="T20" fmla="*/ 236 w 312"/>
                <a:gd name="T21" fmla="*/ 136 h 346"/>
                <a:gd name="T22" fmla="*/ 236 w 312"/>
                <a:gd name="T23" fmla="*/ 130 h 346"/>
                <a:gd name="T24" fmla="*/ 158 w 312"/>
                <a:gd name="T25" fmla="*/ 52 h 346"/>
                <a:gd name="T26" fmla="*/ 75 w 312"/>
                <a:gd name="T27" fmla="*/ 136 h 346"/>
                <a:gd name="T28" fmla="*/ 236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4" y="346"/>
                    <a:pt x="0" y="278"/>
                    <a:pt x="0" y="174"/>
                  </a:cubicBezTo>
                  <a:cubicBezTo>
                    <a:pt x="0" y="76"/>
                    <a:pt x="55" y="0"/>
                    <a:pt x="162" y="0"/>
                  </a:cubicBezTo>
                  <a:cubicBezTo>
                    <a:pt x="261" y="0"/>
                    <a:pt x="312" y="72"/>
                    <a:pt x="312" y="175"/>
                  </a:cubicBezTo>
                  <a:cubicBezTo>
                    <a:pt x="312" y="185"/>
                    <a:pt x="312" y="185"/>
                    <a:pt x="312" y="185"/>
                  </a:cubicBezTo>
                  <a:cubicBezTo>
                    <a:pt x="75" y="185"/>
                    <a:pt x="75" y="185"/>
                    <a:pt x="75" y="185"/>
                  </a:cubicBezTo>
                  <a:cubicBezTo>
                    <a:pt x="75" y="249"/>
                    <a:pt x="122" y="290"/>
                    <a:pt x="188" y="290"/>
                  </a:cubicBezTo>
                  <a:cubicBezTo>
                    <a:pt x="229" y="290"/>
                    <a:pt x="266" y="279"/>
                    <a:pt x="294" y="265"/>
                  </a:cubicBezTo>
                  <a:lnTo>
                    <a:pt x="291" y="323"/>
                  </a:lnTo>
                  <a:close/>
                  <a:moveTo>
                    <a:pt x="236" y="136"/>
                  </a:moveTo>
                  <a:cubicBezTo>
                    <a:pt x="236" y="130"/>
                    <a:pt x="236" y="130"/>
                    <a:pt x="236" y="130"/>
                  </a:cubicBezTo>
                  <a:cubicBezTo>
                    <a:pt x="236" y="102"/>
                    <a:pt x="219" y="52"/>
                    <a:pt x="158" y="52"/>
                  </a:cubicBezTo>
                  <a:cubicBezTo>
                    <a:pt x="98" y="52"/>
                    <a:pt x="77" y="96"/>
                    <a:pt x="75" y="136"/>
                  </a:cubicBezTo>
                  <a:lnTo>
                    <a:pt x="236"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20"/>
            <p:cNvSpPr>
              <a:spLocks/>
            </p:cNvSpPr>
            <p:nvPr userDrawn="1"/>
          </p:nvSpPr>
          <p:spPr bwMode="auto">
            <a:xfrm>
              <a:off x="700"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21"/>
            <p:cNvSpPr>
              <a:spLocks/>
            </p:cNvSpPr>
            <p:nvPr userDrawn="1"/>
          </p:nvSpPr>
          <p:spPr bwMode="auto">
            <a:xfrm>
              <a:off x="814" y="888"/>
              <a:ext cx="107" cy="208"/>
            </a:xfrm>
            <a:custGeom>
              <a:avLst/>
              <a:gdLst>
                <a:gd name="T0" fmla="*/ 9 w 256"/>
                <a:gd name="T1" fmla="*/ 446 h 498"/>
                <a:gd name="T2" fmla="*/ 50 w 256"/>
                <a:gd name="T3" fmla="*/ 446 h 498"/>
                <a:gd name="T4" fmla="*/ 51 w 256"/>
                <a:gd name="T5" fmla="*/ 219 h 498"/>
                <a:gd name="T6" fmla="*/ 0 w 256"/>
                <a:gd name="T7" fmla="*/ 219 h 498"/>
                <a:gd name="T8" fmla="*/ 0 w 256"/>
                <a:gd name="T9" fmla="*/ 166 h 498"/>
                <a:gd name="T10" fmla="*/ 51 w 256"/>
                <a:gd name="T11" fmla="*/ 166 h 498"/>
                <a:gd name="T12" fmla="*/ 52 w 256"/>
                <a:gd name="T13" fmla="*/ 121 h 498"/>
                <a:gd name="T14" fmla="*/ 192 w 256"/>
                <a:gd name="T15" fmla="*/ 0 h 498"/>
                <a:gd name="T16" fmla="*/ 256 w 256"/>
                <a:gd name="T17" fmla="*/ 8 h 498"/>
                <a:gd name="T18" fmla="*/ 253 w 256"/>
                <a:gd name="T19" fmla="*/ 64 h 498"/>
                <a:gd name="T20" fmla="*/ 200 w 256"/>
                <a:gd name="T21" fmla="*/ 56 h 498"/>
                <a:gd name="T22" fmla="*/ 123 w 256"/>
                <a:gd name="T23" fmla="*/ 129 h 498"/>
                <a:gd name="T24" fmla="*/ 122 w 256"/>
                <a:gd name="T25" fmla="*/ 166 h 498"/>
                <a:gd name="T26" fmla="*/ 200 w 256"/>
                <a:gd name="T27" fmla="*/ 166 h 498"/>
                <a:gd name="T28" fmla="*/ 200 w 256"/>
                <a:gd name="T29" fmla="*/ 219 h 498"/>
                <a:gd name="T30" fmla="*/ 122 w 256"/>
                <a:gd name="T31" fmla="*/ 219 h 498"/>
                <a:gd name="T32" fmla="*/ 121 w 256"/>
                <a:gd name="T33" fmla="*/ 446 h 498"/>
                <a:gd name="T34" fmla="*/ 172 w 256"/>
                <a:gd name="T35" fmla="*/ 446 h 498"/>
                <a:gd name="T36" fmla="*/ 172 w 256"/>
                <a:gd name="T37" fmla="*/ 498 h 498"/>
                <a:gd name="T38" fmla="*/ 9 w 256"/>
                <a:gd name="T39" fmla="*/ 498 h 498"/>
                <a:gd name="T40" fmla="*/ 9 w 256"/>
                <a:gd name="T41" fmla="*/ 44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498">
                  <a:moveTo>
                    <a:pt x="9" y="446"/>
                  </a:moveTo>
                  <a:cubicBezTo>
                    <a:pt x="50" y="446"/>
                    <a:pt x="50" y="446"/>
                    <a:pt x="50" y="446"/>
                  </a:cubicBezTo>
                  <a:cubicBezTo>
                    <a:pt x="51" y="219"/>
                    <a:pt x="51" y="219"/>
                    <a:pt x="51" y="219"/>
                  </a:cubicBezTo>
                  <a:cubicBezTo>
                    <a:pt x="0" y="219"/>
                    <a:pt x="0" y="219"/>
                    <a:pt x="0" y="219"/>
                  </a:cubicBezTo>
                  <a:cubicBezTo>
                    <a:pt x="0" y="166"/>
                    <a:pt x="0" y="166"/>
                    <a:pt x="0" y="166"/>
                  </a:cubicBezTo>
                  <a:cubicBezTo>
                    <a:pt x="51" y="166"/>
                    <a:pt x="51" y="166"/>
                    <a:pt x="51" y="166"/>
                  </a:cubicBezTo>
                  <a:cubicBezTo>
                    <a:pt x="52" y="121"/>
                    <a:pt x="52" y="121"/>
                    <a:pt x="52" y="121"/>
                  </a:cubicBezTo>
                  <a:cubicBezTo>
                    <a:pt x="55" y="35"/>
                    <a:pt x="114" y="0"/>
                    <a:pt x="192" y="0"/>
                  </a:cubicBezTo>
                  <a:cubicBezTo>
                    <a:pt x="220" y="0"/>
                    <a:pt x="243" y="5"/>
                    <a:pt x="256" y="8"/>
                  </a:cubicBezTo>
                  <a:cubicBezTo>
                    <a:pt x="253" y="64"/>
                    <a:pt x="253" y="64"/>
                    <a:pt x="253" y="64"/>
                  </a:cubicBezTo>
                  <a:cubicBezTo>
                    <a:pt x="244" y="60"/>
                    <a:pt x="227" y="56"/>
                    <a:pt x="200" y="56"/>
                  </a:cubicBezTo>
                  <a:cubicBezTo>
                    <a:pt x="145" y="56"/>
                    <a:pt x="125" y="89"/>
                    <a:pt x="123" y="129"/>
                  </a:cubicBezTo>
                  <a:cubicBezTo>
                    <a:pt x="122" y="166"/>
                    <a:pt x="122" y="166"/>
                    <a:pt x="122" y="166"/>
                  </a:cubicBezTo>
                  <a:cubicBezTo>
                    <a:pt x="200" y="166"/>
                    <a:pt x="200" y="166"/>
                    <a:pt x="200" y="166"/>
                  </a:cubicBezTo>
                  <a:cubicBezTo>
                    <a:pt x="200" y="219"/>
                    <a:pt x="200" y="219"/>
                    <a:pt x="200" y="219"/>
                  </a:cubicBezTo>
                  <a:cubicBezTo>
                    <a:pt x="122" y="219"/>
                    <a:pt x="122" y="219"/>
                    <a:pt x="122" y="219"/>
                  </a:cubicBezTo>
                  <a:cubicBezTo>
                    <a:pt x="121" y="446"/>
                    <a:pt x="121" y="446"/>
                    <a:pt x="121" y="446"/>
                  </a:cubicBezTo>
                  <a:cubicBezTo>
                    <a:pt x="172" y="446"/>
                    <a:pt x="172" y="446"/>
                    <a:pt x="172" y="446"/>
                  </a:cubicBezTo>
                  <a:cubicBezTo>
                    <a:pt x="172" y="498"/>
                    <a:pt x="172" y="498"/>
                    <a:pt x="172" y="498"/>
                  </a:cubicBezTo>
                  <a:cubicBezTo>
                    <a:pt x="9" y="498"/>
                    <a:pt x="9" y="498"/>
                    <a:pt x="9" y="498"/>
                  </a:cubicBezTo>
                  <a:lnTo>
                    <a:pt x="9"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22"/>
            <p:cNvSpPr>
              <a:spLocks noEditPoints="1"/>
            </p:cNvSpPr>
            <p:nvPr userDrawn="1"/>
          </p:nvSpPr>
          <p:spPr bwMode="auto">
            <a:xfrm>
              <a:off x="900" y="954"/>
              <a:ext cx="140" cy="145"/>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7 h 346"/>
                <a:gd name="T12" fmla="*/ 260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5" y="0"/>
                    <a:pt x="336" y="93"/>
                    <a:pt x="336" y="175"/>
                  </a:cubicBezTo>
                  <a:cubicBezTo>
                    <a:pt x="336" y="269"/>
                    <a:pt x="278" y="346"/>
                    <a:pt x="165" y="346"/>
                  </a:cubicBezTo>
                  <a:cubicBezTo>
                    <a:pt x="46" y="346"/>
                    <a:pt x="0" y="264"/>
                    <a:pt x="0" y="180"/>
                  </a:cubicBezTo>
                  <a:cubicBezTo>
                    <a:pt x="0" y="72"/>
                    <a:pt x="72" y="0"/>
                    <a:pt x="173" y="0"/>
                  </a:cubicBezTo>
                  <a:close/>
                  <a:moveTo>
                    <a:pt x="167" y="287"/>
                  </a:moveTo>
                  <a:cubicBezTo>
                    <a:pt x="232" y="287"/>
                    <a:pt x="260" y="232"/>
                    <a:pt x="260" y="167"/>
                  </a:cubicBezTo>
                  <a:cubicBezTo>
                    <a:pt x="260" y="93"/>
                    <a:pt x="222" y="60"/>
                    <a:pt x="172" y="60"/>
                  </a:cubicBezTo>
                  <a:cubicBezTo>
                    <a:pt x="101" y="60"/>
                    <a:pt x="75" y="119"/>
                    <a:pt x="75" y="178"/>
                  </a:cubicBezTo>
                  <a:cubicBezTo>
                    <a:pt x="75" y="233"/>
                    <a:pt x="102"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23"/>
            <p:cNvSpPr>
              <a:spLocks/>
            </p:cNvSpPr>
            <p:nvPr userDrawn="1"/>
          </p:nvSpPr>
          <p:spPr bwMode="auto">
            <a:xfrm>
              <a:off x="1045"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24"/>
            <p:cNvSpPr>
              <a:spLocks/>
            </p:cNvSpPr>
            <p:nvPr userDrawn="1"/>
          </p:nvSpPr>
          <p:spPr bwMode="auto">
            <a:xfrm>
              <a:off x="1160" y="954"/>
              <a:ext cx="249" cy="142"/>
            </a:xfrm>
            <a:custGeom>
              <a:avLst/>
              <a:gdLst>
                <a:gd name="T0" fmla="*/ 8 w 597"/>
                <a:gd name="T1" fmla="*/ 287 h 339"/>
                <a:gd name="T2" fmla="*/ 45 w 597"/>
                <a:gd name="T3" fmla="*/ 287 h 339"/>
                <a:gd name="T4" fmla="*/ 46 w 597"/>
                <a:gd name="T5" fmla="*/ 60 h 339"/>
                <a:gd name="T6" fmla="*/ 0 w 597"/>
                <a:gd name="T7" fmla="*/ 60 h 339"/>
                <a:gd name="T8" fmla="*/ 0 w 597"/>
                <a:gd name="T9" fmla="*/ 7 h 339"/>
                <a:gd name="T10" fmla="*/ 118 w 597"/>
                <a:gd name="T11" fmla="*/ 7 h 339"/>
                <a:gd name="T12" fmla="*/ 111 w 597"/>
                <a:gd name="T13" fmla="*/ 81 h 339"/>
                <a:gd name="T14" fmla="*/ 113 w 597"/>
                <a:gd name="T15" fmla="*/ 81 h 339"/>
                <a:gd name="T16" fmla="*/ 226 w 597"/>
                <a:gd name="T17" fmla="*/ 0 h 339"/>
                <a:gd name="T18" fmla="*/ 328 w 597"/>
                <a:gd name="T19" fmla="*/ 75 h 339"/>
                <a:gd name="T20" fmla="*/ 329 w 597"/>
                <a:gd name="T21" fmla="*/ 75 h 339"/>
                <a:gd name="T22" fmla="*/ 443 w 597"/>
                <a:gd name="T23" fmla="*/ 0 h 339"/>
                <a:gd name="T24" fmla="*/ 557 w 597"/>
                <a:gd name="T25" fmla="*/ 128 h 339"/>
                <a:gd name="T26" fmla="*/ 554 w 597"/>
                <a:gd name="T27" fmla="*/ 287 h 339"/>
                <a:gd name="T28" fmla="*/ 597 w 597"/>
                <a:gd name="T29" fmla="*/ 287 h 339"/>
                <a:gd name="T30" fmla="*/ 597 w 597"/>
                <a:gd name="T31" fmla="*/ 339 h 339"/>
                <a:gd name="T32" fmla="*/ 445 w 597"/>
                <a:gd name="T33" fmla="*/ 339 h 339"/>
                <a:gd name="T34" fmla="*/ 445 w 597"/>
                <a:gd name="T35" fmla="*/ 287 h 339"/>
                <a:gd name="T36" fmla="*/ 483 w 597"/>
                <a:gd name="T37" fmla="*/ 287 h 339"/>
                <a:gd name="T38" fmla="*/ 485 w 597"/>
                <a:gd name="T39" fmla="*/ 141 h 339"/>
                <a:gd name="T40" fmla="*/ 418 w 597"/>
                <a:gd name="T41" fmla="*/ 60 h 339"/>
                <a:gd name="T42" fmla="*/ 338 w 597"/>
                <a:gd name="T43" fmla="*/ 160 h 339"/>
                <a:gd name="T44" fmla="*/ 336 w 597"/>
                <a:gd name="T45" fmla="*/ 287 h 339"/>
                <a:gd name="T46" fmla="*/ 378 w 597"/>
                <a:gd name="T47" fmla="*/ 287 h 339"/>
                <a:gd name="T48" fmla="*/ 378 w 597"/>
                <a:gd name="T49" fmla="*/ 339 h 339"/>
                <a:gd name="T50" fmla="*/ 229 w 597"/>
                <a:gd name="T51" fmla="*/ 339 h 339"/>
                <a:gd name="T52" fmla="*/ 229 w 597"/>
                <a:gd name="T53" fmla="*/ 287 h 339"/>
                <a:gd name="T54" fmla="*/ 265 w 597"/>
                <a:gd name="T55" fmla="*/ 287 h 339"/>
                <a:gd name="T56" fmla="*/ 266 w 597"/>
                <a:gd name="T57" fmla="*/ 153 h 339"/>
                <a:gd name="T58" fmla="*/ 200 w 597"/>
                <a:gd name="T59" fmla="*/ 60 h 339"/>
                <a:gd name="T60" fmla="*/ 118 w 597"/>
                <a:gd name="T61" fmla="*/ 160 h 339"/>
                <a:gd name="T62" fmla="*/ 116 w 597"/>
                <a:gd name="T63" fmla="*/ 287 h 339"/>
                <a:gd name="T64" fmla="*/ 161 w 597"/>
                <a:gd name="T65" fmla="*/ 287 h 339"/>
                <a:gd name="T66" fmla="*/ 161 w 597"/>
                <a:gd name="T67" fmla="*/ 339 h 339"/>
                <a:gd name="T68" fmla="*/ 8 w 597"/>
                <a:gd name="T69" fmla="*/ 339 h 339"/>
                <a:gd name="T70" fmla="*/ 8 w 597"/>
                <a:gd name="T71"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2"/>
                    <a:pt x="171" y="0"/>
                    <a:pt x="226" y="0"/>
                  </a:cubicBezTo>
                  <a:cubicBezTo>
                    <a:pt x="292" y="0"/>
                    <a:pt x="322" y="34"/>
                    <a:pt x="328" y="75"/>
                  </a:cubicBezTo>
                  <a:cubicBezTo>
                    <a:pt x="329" y="75"/>
                    <a:pt x="329" y="75"/>
                    <a:pt x="329" y="75"/>
                  </a:cubicBezTo>
                  <a:cubicBezTo>
                    <a:pt x="345" y="27"/>
                    <a:pt x="387" y="0"/>
                    <a:pt x="443" y="0"/>
                  </a:cubicBezTo>
                  <a:cubicBezTo>
                    <a:pt x="519" y="0"/>
                    <a:pt x="557" y="49"/>
                    <a:pt x="557" y="128"/>
                  </a:cubicBezTo>
                  <a:cubicBezTo>
                    <a:pt x="557" y="181"/>
                    <a:pt x="556" y="234"/>
                    <a:pt x="554" y="287"/>
                  </a:cubicBezTo>
                  <a:cubicBezTo>
                    <a:pt x="597" y="287"/>
                    <a:pt x="597" y="287"/>
                    <a:pt x="597" y="287"/>
                  </a:cubicBezTo>
                  <a:cubicBezTo>
                    <a:pt x="597" y="339"/>
                    <a:pt x="597" y="339"/>
                    <a:pt x="597" y="339"/>
                  </a:cubicBezTo>
                  <a:cubicBezTo>
                    <a:pt x="445" y="339"/>
                    <a:pt x="445" y="339"/>
                    <a:pt x="445" y="339"/>
                  </a:cubicBezTo>
                  <a:cubicBezTo>
                    <a:pt x="445" y="287"/>
                    <a:pt x="445" y="287"/>
                    <a:pt x="445" y="287"/>
                  </a:cubicBezTo>
                  <a:cubicBezTo>
                    <a:pt x="483" y="287"/>
                    <a:pt x="483" y="287"/>
                    <a:pt x="483" y="287"/>
                  </a:cubicBezTo>
                  <a:cubicBezTo>
                    <a:pt x="485" y="238"/>
                    <a:pt x="485" y="189"/>
                    <a:pt x="485" y="141"/>
                  </a:cubicBezTo>
                  <a:cubicBezTo>
                    <a:pt x="485" y="94"/>
                    <a:pt x="464" y="60"/>
                    <a:pt x="418" y="60"/>
                  </a:cubicBezTo>
                  <a:cubicBezTo>
                    <a:pt x="370" y="60"/>
                    <a:pt x="339" y="99"/>
                    <a:pt x="338" y="160"/>
                  </a:cubicBezTo>
                  <a:cubicBezTo>
                    <a:pt x="336" y="287"/>
                    <a:pt x="336" y="287"/>
                    <a:pt x="336" y="287"/>
                  </a:cubicBezTo>
                  <a:cubicBezTo>
                    <a:pt x="378" y="287"/>
                    <a:pt x="378" y="287"/>
                    <a:pt x="378" y="287"/>
                  </a:cubicBezTo>
                  <a:cubicBezTo>
                    <a:pt x="378" y="339"/>
                    <a:pt x="378" y="339"/>
                    <a:pt x="378" y="339"/>
                  </a:cubicBezTo>
                  <a:cubicBezTo>
                    <a:pt x="229" y="339"/>
                    <a:pt x="229" y="339"/>
                    <a:pt x="229" y="339"/>
                  </a:cubicBezTo>
                  <a:cubicBezTo>
                    <a:pt x="229" y="287"/>
                    <a:pt x="229" y="287"/>
                    <a:pt x="229" y="287"/>
                  </a:cubicBezTo>
                  <a:cubicBezTo>
                    <a:pt x="265" y="287"/>
                    <a:pt x="265" y="287"/>
                    <a:pt x="265" y="287"/>
                  </a:cubicBezTo>
                  <a:cubicBezTo>
                    <a:pt x="266" y="153"/>
                    <a:pt x="266" y="153"/>
                    <a:pt x="266" y="153"/>
                  </a:cubicBezTo>
                  <a:cubicBezTo>
                    <a:pt x="267" y="102"/>
                    <a:pt x="253" y="60"/>
                    <a:pt x="200" y="60"/>
                  </a:cubicBezTo>
                  <a:cubicBezTo>
                    <a:pt x="157" y="60"/>
                    <a:pt x="118" y="99"/>
                    <a:pt x="118" y="160"/>
                  </a:cubicBezTo>
                  <a:cubicBezTo>
                    <a:pt x="116" y="287"/>
                    <a:pt x="116" y="287"/>
                    <a:pt x="116"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25"/>
            <p:cNvSpPr>
              <a:spLocks noEditPoints="1"/>
            </p:cNvSpPr>
            <p:nvPr userDrawn="1"/>
          </p:nvSpPr>
          <p:spPr bwMode="auto">
            <a:xfrm>
              <a:off x="1419" y="954"/>
              <a:ext cx="132" cy="145"/>
            </a:xfrm>
            <a:custGeom>
              <a:avLst/>
              <a:gdLst>
                <a:gd name="T0" fmla="*/ 14 w 317"/>
                <a:gd name="T1" fmla="*/ 30 h 346"/>
                <a:gd name="T2" fmla="*/ 145 w 317"/>
                <a:gd name="T3" fmla="*/ 0 h 346"/>
                <a:gd name="T4" fmla="*/ 275 w 317"/>
                <a:gd name="T5" fmla="*/ 127 h 346"/>
                <a:gd name="T6" fmla="*/ 272 w 317"/>
                <a:gd name="T7" fmla="*/ 287 h 346"/>
                <a:gd name="T8" fmla="*/ 317 w 317"/>
                <a:gd name="T9" fmla="*/ 287 h 346"/>
                <a:gd name="T10" fmla="*/ 317 w 317"/>
                <a:gd name="T11" fmla="*/ 339 h 346"/>
                <a:gd name="T12" fmla="*/ 211 w 317"/>
                <a:gd name="T13" fmla="*/ 339 h 346"/>
                <a:gd name="T14" fmla="*/ 217 w 317"/>
                <a:gd name="T15" fmla="*/ 270 h 346"/>
                <a:gd name="T16" fmla="*/ 216 w 317"/>
                <a:gd name="T17" fmla="*/ 270 h 346"/>
                <a:gd name="T18" fmla="*/ 106 w 317"/>
                <a:gd name="T19" fmla="*/ 346 h 346"/>
                <a:gd name="T20" fmla="*/ 0 w 317"/>
                <a:gd name="T21" fmla="*/ 251 h 346"/>
                <a:gd name="T22" fmla="*/ 143 w 317"/>
                <a:gd name="T23" fmla="*/ 150 h 346"/>
                <a:gd name="T24" fmla="*/ 211 w 317"/>
                <a:gd name="T25" fmla="*/ 146 h 346"/>
                <a:gd name="T26" fmla="*/ 211 w 317"/>
                <a:gd name="T27" fmla="*/ 122 h 346"/>
                <a:gd name="T28" fmla="*/ 138 w 317"/>
                <a:gd name="T29" fmla="*/ 52 h 346"/>
                <a:gd name="T30" fmla="*/ 78 w 317"/>
                <a:gd name="T31" fmla="*/ 64 h 346"/>
                <a:gd name="T32" fmla="*/ 78 w 317"/>
                <a:gd name="T33" fmla="*/ 112 h 346"/>
                <a:gd name="T34" fmla="*/ 14 w 317"/>
                <a:gd name="T35" fmla="*/ 112 h 346"/>
                <a:gd name="T36" fmla="*/ 14 w 317"/>
                <a:gd name="T37" fmla="*/ 30 h 346"/>
                <a:gd name="T38" fmla="*/ 124 w 317"/>
                <a:gd name="T39" fmla="*/ 290 h 346"/>
                <a:gd name="T40" fmla="*/ 210 w 317"/>
                <a:gd name="T41" fmla="*/ 206 h 346"/>
                <a:gd name="T42" fmla="*/ 210 w 317"/>
                <a:gd name="T43" fmla="*/ 193 h 346"/>
                <a:gd name="T44" fmla="*/ 71 w 317"/>
                <a:gd name="T45" fmla="*/ 246 h 346"/>
                <a:gd name="T46" fmla="*/ 124 w 317"/>
                <a:gd name="T47" fmla="*/ 29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 h="346">
                  <a:moveTo>
                    <a:pt x="14" y="30"/>
                  </a:moveTo>
                  <a:cubicBezTo>
                    <a:pt x="32" y="21"/>
                    <a:pt x="74" y="0"/>
                    <a:pt x="145" y="0"/>
                  </a:cubicBezTo>
                  <a:cubicBezTo>
                    <a:pt x="243" y="0"/>
                    <a:pt x="275" y="48"/>
                    <a:pt x="275" y="127"/>
                  </a:cubicBezTo>
                  <a:cubicBezTo>
                    <a:pt x="275" y="180"/>
                    <a:pt x="273" y="233"/>
                    <a:pt x="272" y="287"/>
                  </a:cubicBezTo>
                  <a:cubicBezTo>
                    <a:pt x="317" y="287"/>
                    <a:pt x="317" y="287"/>
                    <a:pt x="317" y="287"/>
                  </a:cubicBezTo>
                  <a:cubicBezTo>
                    <a:pt x="317" y="339"/>
                    <a:pt x="317" y="339"/>
                    <a:pt x="317" y="339"/>
                  </a:cubicBezTo>
                  <a:cubicBezTo>
                    <a:pt x="211" y="339"/>
                    <a:pt x="211" y="339"/>
                    <a:pt x="211" y="339"/>
                  </a:cubicBezTo>
                  <a:cubicBezTo>
                    <a:pt x="211" y="318"/>
                    <a:pt x="213" y="292"/>
                    <a:pt x="217" y="270"/>
                  </a:cubicBezTo>
                  <a:cubicBezTo>
                    <a:pt x="216" y="270"/>
                    <a:pt x="216" y="270"/>
                    <a:pt x="216" y="270"/>
                  </a:cubicBezTo>
                  <a:cubicBezTo>
                    <a:pt x="202" y="308"/>
                    <a:pt x="175" y="346"/>
                    <a:pt x="106" y="346"/>
                  </a:cubicBezTo>
                  <a:cubicBezTo>
                    <a:pt x="26" y="346"/>
                    <a:pt x="0" y="294"/>
                    <a:pt x="0" y="251"/>
                  </a:cubicBezTo>
                  <a:cubicBezTo>
                    <a:pt x="0" y="164"/>
                    <a:pt x="89" y="153"/>
                    <a:pt x="143" y="150"/>
                  </a:cubicBezTo>
                  <a:cubicBezTo>
                    <a:pt x="211" y="146"/>
                    <a:pt x="211" y="146"/>
                    <a:pt x="211" y="146"/>
                  </a:cubicBezTo>
                  <a:cubicBezTo>
                    <a:pt x="211" y="122"/>
                    <a:pt x="211" y="122"/>
                    <a:pt x="211" y="122"/>
                  </a:cubicBezTo>
                  <a:cubicBezTo>
                    <a:pt x="211" y="81"/>
                    <a:pt x="196" y="52"/>
                    <a:pt x="138" y="52"/>
                  </a:cubicBezTo>
                  <a:cubicBezTo>
                    <a:pt x="113" y="52"/>
                    <a:pt x="89" y="59"/>
                    <a:pt x="78" y="64"/>
                  </a:cubicBezTo>
                  <a:cubicBezTo>
                    <a:pt x="78" y="112"/>
                    <a:pt x="78" y="112"/>
                    <a:pt x="78" y="112"/>
                  </a:cubicBezTo>
                  <a:cubicBezTo>
                    <a:pt x="14" y="112"/>
                    <a:pt x="14" y="112"/>
                    <a:pt x="14" y="112"/>
                  </a:cubicBezTo>
                  <a:lnTo>
                    <a:pt x="14" y="30"/>
                  </a:lnTo>
                  <a:close/>
                  <a:moveTo>
                    <a:pt x="124" y="290"/>
                  </a:moveTo>
                  <a:cubicBezTo>
                    <a:pt x="180" y="290"/>
                    <a:pt x="210" y="248"/>
                    <a:pt x="210" y="206"/>
                  </a:cubicBezTo>
                  <a:cubicBezTo>
                    <a:pt x="210" y="193"/>
                    <a:pt x="210" y="193"/>
                    <a:pt x="210" y="193"/>
                  </a:cubicBezTo>
                  <a:cubicBezTo>
                    <a:pt x="136" y="193"/>
                    <a:pt x="71" y="197"/>
                    <a:pt x="71" y="246"/>
                  </a:cubicBezTo>
                  <a:cubicBezTo>
                    <a:pt x="71" y="271"/>
                    <a:pt x="90" y="290"/>
                    <a:pt x="124" y="2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26"/>
            <p:cNvSpPr>
              <a:spLocks/>
            </p:cNvSpPr>
            <p:nvPr userDrawn="1"/>
          </p:nvSpPr>
          <p:spPr bwMode="auto">
            <a:xfrm>
              <a:off x="1560" y="954"/>
              <a:ext cx="161" cy="14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27"/>
            <p:cNvSpPr>
              <a:spLocks/>
            </p:cNvSpPr>
            <p:nvPr userDrawn="1"/>
          </p:nvSpPr>
          <p:spPr bwMode="auto">
            <a:xfrm>
              <a:off x="1726" y="954"/>
              <a:ext cx="113" cy="145"/>
            </a:xfrm>
            <a:custGeom>
              <a:avLst/>
              <a:gdLst>
                <a:gd name="T0" fmla="*/ 212 w 272"/>
                <a:gd name="T1" fmla="*/ 62 h 346"/>
                <a:gd name="T2" fmla="*/ 170 w 272"/>
                <a:gd name="T3" fmla="*/ 56 h 346"/>
                <a:gd name="T4" fmla="*/ 71 w 272"/>
                <a:gd name="T5" fmla="*/ 168 h 346"/>
                <a:gd name="T6" fmla="*/ 187 w 272"/>
                <a:gd name="T7" fmla="*/ 287 h 346"/>
                <a:gd name="T8" fmla="*/ 272 w 272"/>
                <a:gd name="T9" fmla="*/ 267 h 346"/>
                <a:gd name="T10" fmla="*/ 268 w 272"/>
                <a:gd name="T11" fmla="*/ 329 h 346"/>
                <a:gd name="T12" fmla="*/ 177 w 272"/>
                <a:gd name="T13" fmla="*/ 346 h 346"/>
                <a:gd name="T14" fmla="*/ 0 w 272"/>
                <a:gd name="T15" fmla="*/ 175 h 346"/>
                <a:gd name="T16" fmla="*/ 178 w 272"/>
                <a:gd name="T17" fmla="*/ 0 h 346"/>
                <a:gd name="T18" fmla="*/ 272 w 272"/>
                <a:gd name="T19" fmla="*/ 17 h 346"/>
                <a:gd name="T20" fmla="*/ 272 w 272"/>
                <a:gd name="T21" fmla="*/ 111 h 346"/>
                <a:gd name="T22" fmla="*/ 212 w 272"/>
                <a:gd name="T23" fmla="*/ 111 h 346"/>
                <a:gd name="T24" fmla="*/ 212 w 272"/>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6">
                  <a:moveTo>
                    <a:pt x="212" y="62"/>
                  </a:moveTo>
                  <a:cubicBezTo>
                    <a:pt x="202" y="58"/>
                    <a:pt x="186" y="56"/>
                    <a:pt x="170" y="56"/>
                  </a:cubicBezTo>
                  <a:cubicBezTo>
                    <a:pt x="105" y="56"/>
                    <a:pt x="71" y="105"/>
                    <a:pt x="71" y="168"/>
                  </a:cubicBezTo>
                  <a:cubicBezTo>
                    <a:pt x="71" y="225"/>
                    <a:pt x="99" y="287"/>
                    <a:pt x="187" y="287"/>
                  </a:cubicBezTo>
                  <a:cubicBezTo>
                    <a:pt x="219" y="287"/>
                    <a:pt x="255" y="277"/>
                    <a:pt x="272" y="267"/>
                  </a:cubicBezTo>
                  <a:cubicBezTo>
                    <a:pt x="268" y="329"/>
                    <a:pt x="268" y="329"/>
                    <a:pt x="268" y="329"/>
                  </a:cubicBezTo>
                  <a:cubicBezTo>
                    <a:pt x="254" y="335"/>
                    <a:pt x="219" y="346"/>
                    <a:pt x="177" y="346"/>
                  </a:cubicBezTo>
                  <a:cubicBezTo>
                    <a:pt x="45" y="346"/>
                    <a:pt x="0" y="258"/>
                    <a:pt x="0" y="175"/>
                  </a:cubicBezTo>
                  <a:cubicBezTo>
                    <a:pt x="0" y="74"/>
                    <a:pt x="62" y="0"/>
                    <a:pt x="178" y="0"/>
                  </a:cubicBezTo>
                  <a:cubicBezTo>
                    <a:pt x="228" y="0"/>
                    <a:pt x="258" y="11"/>
                    <a:pt x="272" y="17"/>
                  </a:cubicBezTo>
                  <a:cubicBezTo>
                    <a:pt x="272" y="111"/>
                    <a:pt x="272" y="111"/>
                    <a:pt x="272" y="111"/>
                  </a:cubicBezTo>
                  <a:cubicBezTo>
                    <a:pt x="212" y="111"/>
                    <a:pt x="212" y="111"/>
                    <a:pt x="212" y="111"/>
                  </a:cubicBezTo>
                  <a:lnTo>
                    <a:pt x="2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28"/>
            <p:cNvSpPr>
              <a:spLocks noEditPoints="1"/>
            </p:cNvSpPr>
            <p:nvPr userDrawn="1"/>
          </p:nvSpPr>
          <p:spPr bwMode="auto">
            <a:xfrm>
              <a:off x="1852" y="954"/>
              <a:ext cx="130" cy="145"/>
            </a:xfrm>
            <a:custGeom>
              <a:avLst/>
              <a:gdLst>
                <a:gd name="T0" fmla="*/ 291 w 312"/>
                <a:gd name="T1" fmla="*/ 323 h 346"/>
                <a:gd name="T2" fmla="*/ 175 w 312"/>
                <a:gd name="T3" fmla="*/ 346 h 346"/>
                <a:gd name="T4" fmla="*/ 0 w 312"/>
                <a:gd name="T5" fmla="*/ 174 h 346"/>
                <a:gd name="T6" fmla="*/ 163 w 312"/>
                <a:gd name="T7" fmla="*/ 0 h 346"/>
                <a:gd name="T8" fmla="*/ 312 w 312"/>
                <a:gd name="T9" fmla="*/ 175 h 346"/>
                <a:gd name="T10" fmla="*/ 312 w 312"/>
                <a:gd name="T11" fmla="*/ 185 h 346"/>
                <a:gd name="T12" fmla="*/ 75 w 312"/>
                <a:gd name="T13" fmla="*/ 185 h 346"/>
                <a:gd name="T14" fmla="*/ 189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5" y="346"/>
                  </a:cubicBezTo>
                  <a:cubicBezTo>
                    <a:pt x="65" y="346"/>
                    <a:pt x="0" y="278"/>
                    <a:pt x="0" y="174"/>
                  </a:cubicBezTo>
                  <a:cubicBezTo>
                    <a:pt x="0" y="76"/>
                    <a:pt x="56" y="0"/>
                    <a:pt x="163" y="0"/>
                  </a:cubicBezTo>
                  <a:cubicBezTo>
                    <a:pt x="262" y="0"/>
                    <a:pt x="312" y="72"/>
                    <a:pt x="312" y="175"/>
                  </a:cubicBezTo>
                  <a:cubicBezTo>
                    <a:pt x="312" y="185"/>
                    <a:pt x="312" y="185"/>
                    <a:pt x="312" y="185"/>
                  </a:cubicBezTo>
                  <a:cubicBezTo>
                    <a:pt x="75" y="185"/>
                    <a:pt x="75" y="185"/>
                    <a:pt x="75" y="185"/>
                  </a:cubicBezTo>
                  <a:cubicBezTo>
                    <a:pt x="76" y="249"/>
                    <a:pt x="123" y="290"/>
                    <a:pt x="189"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29"/>
            <p:cNvSpPr>
              <a:spLocks noEditPoints="1"/>
            </p:cNvSpPr>
            <p:nvPr userDrawn="1"/>
          </p:nvSpPr>
          <p:spPr bwMode="auto">
            <a:xfrm>
              <a:off x="2063" y="888"/>
              <a:ext cx="69" cy="208"/>
            </a:xfrm>
            <a:custGeom>
              <a:avLst/>
              <a:gdLst>
                <a:gd name="T0" fmla="*/ 6 w 165"/>
                <a:gd name="T1" fmla="*/ 446 h 498"/>
                <a:gd name="T2" fmla="*/ 49 w 165"/>
                <a:gd name="T3" fmla="*/ 446 h 498"/>
                <a:gd name="T4" fmla="*/ 51 w 165"/>
                <a:gd name="T5" fmla="*/ 219 h 498"/>
                <a:gd name="T6" fmla="*/ 0 w 165"/>
                <a:gd name="T7" fmla="*/ 219 h 498"/>
                <a:gd name="T8" fmla="*/ 0 w 165"/>
                <a:gd name="T9" fmla="*/ 166 h 498"/>
                <a:gd name="T10" fmla="*/ 122 w 165"/>
                <a:gd name="T11" fmla="*/ 166 h 498"/>
                <a:gd name="T12" fmla="*/ 121 w 165"/>
                <a:gd name="T13" fmla="*/ 446 h 498"/>
                <a:gd name="T14" fmla="*/ 165 w 165"/>
                <a:gd name="T15" fmla="*/ 446 h 498"/>
                <a:gd name="T16" fmla="*/ 165 w 165"/>
                <a:gd name="T17" fmla="*/ 498 h 498"/>
                <a:gd name="T18" fmla="*/ 6 w 165"/>
                <a:gd name="T19" fmla="*/ 498 h 498"/>
                <a:gd name="T20" fmla="*/ 6 w 165"/>
                <a:gd name="T21" fmla="*/ 446 h 498"/>
                <a:gd name="T22" fmla="*/ 86 w 165"/>
                <a:gd name="T23" fmla="*/ 0 h 498"/>
                <a:gd name="T24" fmla="*/ 135 w 165"/>
                <a:gd name="T25" fmla="*/ 49 h 498"/>
                <a:gd name="T26" fmla="*/ 86 w 165"/>
                <a:gd name="T27" fmla="*/ 98 h 498"/>
                <a:gd name="T28" fmla="*/ 37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6" y="446"/>
                  </a:moveTo>
                  <a:cubicBezTo>
                    <a:pt x="49" y="446"/>
                    <a:pt x="49" y="446"/>
                    <a:pt x="49" y="446"/>
                  </a:cubicBezTo>
                  <a:cubicBezTo>
                    <a:pt x="51" y="219"/>
                    <a:pt x="51" y="219"/>
                    <a:pt x="51" y="219"/>
                  </a:cubicBezTo>
                  <a:cubicBezTo>
                    <a:pt x="0" y="219"/>
                    <a:pt x="0" y="219"/>
                    <a:pt x="0" y="219"/>
                  </a:cubicBezTo>
                  <a:cubicBezTo>
                    <a:pt x="0" y="166"/>
                    <a:pt x="0" y="166"/>
                    <a:pt x="0" y="166"/>
                  </a:cubicBezTo>
                  <a:cubicBezTo>
                    <a:pt x="122" y="166"/>
                    <a:pt x="122" y="166"/>
                    <a:pt x="122" y="166"/>
                  </a:cubicBezTo>
                  <a:cubicBezTo>
                    <a:pt x="121" y="446"/>
                    <a:pt x="121" y="446"/>
                    <a:pt x="121" y="446"/>
                  </a:cubicBezTo>
                  <a:cubicBezTo>
                    <a:pt x="165" y="446"/>
                    <a:pt x="165" y="446"/>
                    <a:pt x="165" y="446"/>
                  </a:cubicBezTo>
                  <a:cubicBezTo>
                    <a:pt x="165" y="498"/>
                    <a:pt x="165" y="498"/>
                    <a:pt x="165" y="498"/>
                  </a:cubicBezTo>
                  <a:cubicBezTo>
                    <a:pt x="6" y="498"/>
                    <a:pt x="6" y="498"/>
                    <a:pt x="6" y="498"/>
                  </a:cubicBezTo>
                  <a:lnTo>
                    <a:pt x="6" y="446"/>
                  </a:lnTo>
                  <a:close/>
                  <a:moveTo>
                    <a:pt x="86" y="0"/>
                  </a:moveTo>
                  <a:cubicBezTo>
                    <a:pt x="114" y="0"/>
                    <a:pt x="135" y="22"/>
                    <a:pt x="135" y="49"/>
                  </a:cubicBezTo>
                  <a:cubicBezTo>
                    <a:pt x="135" y="77"/>
                    <a:pt x="114" y="98"/>
                    <a:pt x="86" y="98"/>
                  </a:cubicBezTo>
                  <a:cubicBezTo>
                    <a:pt x="59" y="98"/>
                    <a:pt x="37" y="77"/>
                    <a:pt x="37" y="49"/>
                  </a:cubicBezTo>
                  <a:cubicBezTo>
                    <a:pt x="37" y="22"/>
                    <a:pt x="59"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30"/>
            <p:cNvSpPr>
              <a:spLocks/>
            </p:cNvSpPr>
            <p:nvPr userDrawn="1"/>
          </p:nvSpPr>
          <p:spPr bwMode="auto">
            <a:xfrm>
              <a:off x="2140" y="954"/>
              <a:ext cx="161" cy="142"/>
            </a:xfrm>
            <a:custGeom>
              <a:avLst/>
              <a:gdLst>
                <a:gd name="T0" fmla="*/ 8 w 385"/>
                <a:gd name="T1" fmla="*/ 287 h 339"/>
                <a:gd name="T2" fmla="*/ 45 w 385"/>
                <a:gd name="T3" fmla="*/ 287 h 339"/>
                <a:gd name="T4" fmla="*/ 46 w 385"/>
                <a:gd name="T5" fmla="*/ 60 h 339"/>
                <a:gd name="T6" fmla="*/ 0 w 385"/>
                <a:gd name="T7" fmla="*/ 60 h 339"/>
                <a:gd name="T8" fmla="*/ 0 w 385"/>
                <a:gd name="T9" fmla="*/ 7 h 339"/>
                <a:gd name="T10" fmla="*/ 118 w 385"/>
                <a:gd name="T11" fmla="*/ 7 h 339"/>
                <a:gd name="T12" fmla="*/ 111 w 385"/>
                <a:gd name="T13" fmla="*/ 81 h 339"/>
                <a:gd name="T14" fmla="*/ 113 w 385"/>
                <a:gd name="T15" fmla="*/ 81 h 339"/>
                <a:gd name="T16" fmla="*/ 229 w 385"/>
                <a:gd name="T17" fmla="*/ 0 h 339"/>
                <a:gd name="T18" fmla="*/ 345 w 385"/>
                <a:gd name="T19" fmla="*/ 128 h 339"/>
                <a:gd name="T20" fmla="*/ 342 w 385"/>
                <a:gd name="T21" fmla="*/ 287 h 339"/>
                <a:gd name="T22" fmla="*/ 385 w 385"/>
                <a:gd name="T23" fmla="*/ 287 h 339"/>
                <a:gd name="T24" fmla="*/ 385 w 385"/>
                <a:gd name="T25" fmla="*/ 339 h 339"/>
                <a:gd name="T26" fmla="*/ 233 w 385"/>
                <a:gd name="T27" fmla="*/ 339 h 339"/>
                <a:gd name="T28" fmla="*/ 233 w 385"/>
                <a:gd name="T29" fmla="*/ 287 h 339"/>
                <a:gd name="T30" fmla="*/ 271 w 385"/>
                <a:gd name="T31" fmla="*/ 287 h 339"/>
                <a:gd name="T32" fmla="*/ 273 w 385"/>
                <a:gd name="T33" fmla="*/ 141 h 339"/>
                <a:gd name="T34" fmla="*/ 206 w 385"/>
                <a:gd name="T35" fmla="*/ 60 h 339"/>
                <a:gd name="T36" fmla="*/ 119 w 385"/>
                <a:gd name="T37" fmla="*/ 160 h 339"/>
                <a:gd name="T38" fmla="*/ 117 w 385"/>
                <a:gd name="T39" fmla="*/ 287 h 339"/>
                <a:gd name="T40" fmla="*/ 161 w 385"/>
                <a:gd name="T41" fmla="*/ 287 h 339"/>
                <a:gd name="T42" fmla="*/ 161 w 385"/>
                <a:gd name="T43" fmla="*/ 339 h 339"/>
                <a:gd name="T44" fmla="*/ 8 w 385"/>
                <a:gd name="T45" fmla="*/ 339 h 339"/>
                <a:gd name="T46" fmla="*/ 8 w 385"/>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5" y="287"/>
                    <a:pt x="385" y="287"/>
                    <a:pt x="385" y="287"/>
                  </a:cubicBezTo>
                  <a:cubicBezTo>
                    <a:pt x="385" y="339"/>
                    <a:pt x="385" y="339"/>
                    <a:pt x="385"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6" y="60"/>
                  </a:cubicBezTo>
                  <a:cubicBezTo>
                    <a:pt x="157" y="60"/>
                    <a:pt x="120"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31"/>
            <p:cNvSpPr>
              <a:spLocks/>
            </p:cNvSpPr>
            <p:nvPr userDrawn="1"/>
          </p:nvSpPr>
          <p:spPr bwMode="auto">
            <a:xfrm>
              <a:off x="2381" y="924"/>
              <a:ext cx="92" cy="175"/>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20 w 221"/>
                <a:gd name="T17" fmla="*/ 287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20" y="237"/>
                    <a:pt x="120" y="287"/>
                  </a:cubicBezTo>
                  <a:cubicBezTo>
                    <a:pt x="120" y="347"/>
                    <a:pt x="133" y="362"/>
                    <a:pt x="166" y="362"/>
                  </a:cubicBezTo>
                  <a:cubicBezTo>
                    <a:pt x="185" y="362"/>
                    <a:pt x="206" y="356"/>
                    <a:pt x="221" y="350"/>
                  </a:cubicBezTo>
                  <a:cubicBezTo>
                    <a:pt x="219" y="402"/>
                    <a:pt x="219" y="402"/>
                    <a:pt x="219" y="402"/>
                  </a:cubicBezTo>
                  <a:cubicBezTo>
                    <a:pt x="201" y="411"/>
                    <a:pt x="174" y="418"/>
                    <a:pt x="146" y="418"/>
                  </a:cubicBezTo>
                  <a:cubicBezTo>
                    <a:pt x="76"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32"/>
            <p:cNvSpPr>
              <a:spLocks/>
            </p:cNvSpPr>
            <p:nvPr userDrawn="1"/>
          </p:nvSpPr>
          <p:spPr bwMode="auto">
            <a:xfrm>
              <a:off x="2479" y="891"/>
              <a:ext cx="160" cy="205"/>
            </a:xfrm>
            <a:custGeom>
              <a:avLst/>
              <a:gdLst>
                <a:gd name="T0" fmla="*/ 7 w 385"/>
                <a:gd name="T1" fmla="*/ 438 h 490"/>
                <a:gd name="T2" fmla="*/ 45 w 385"/>
                <a:gd name="T3" fmla="*/ 438 h 490"/>
                <a:gd name="T4" fmla="*/ 48 w 385"/>
                <a:gd name="T5" fmla="*/ 52 h 490"/>
                <a:gd name="T6" fmla="*/ 0 w 385"/>
                <a:gd name="T7" fmla="*/ 52 h 490"/>
                <a:gd name="T8" fmla="*/ 0 w 385"/>
                <a:gd name="T9" fmla="*/ 0 h 490"/>
                <a:gd name="T10" fmla="*/ 121 w 385"/>
                <a:gd name="T11" fmla="*/ 0 h 490"/>
                <a:gd name="T12" fmla="*/ 120 w 385"/>
                <a:gd name="T13" fmla="*/ 158 h 490"/>
                <a:gd name="T14" fmla="*/ 111 w 385"/>
                <a:gd name="T15" fmla="*/ 232 h 490"/>
                <a:gd name="T16" fmla="*/ 113 w 385"/>
                <a:gd name="T17" fmla="*/ 232 h 490"/>
                <a:gd name="T18" fmla="*/ 229 w 385"/>
                <a:gd name="T19" fmla="*/ 151 h 490"/>
                <a:gd name="T20" fmla="*/ 344 w 385"/>
                <a:gd name="T21" fmla="*/ 279 h 490"/>
                <a:gd name="T22" fmla="*/ 342 w 385"/>
                <a:gd name="T23" fmla="*/ 438 h 490"/>
                <a:gd name="T24" fmla="*/ 385 w 385"/>
                <a:gd name="T25" fmla="*/ 438 h 490"/>
                <a:gd name="T26" fmla="*/ 385 w 385"/>
                <a:gd name="T27" fmla="*/ 490 h 490"/>
                <a:gd name="T28" fmla="*/ 233 w 385"/>
                <a:gd name="T29" fmla="*/ 490 h 490"/>
                <a:gd name="T30" fmla="*/ 233 w 385"/>
                <a:gd name="T31" fmla="*/ 438 h 490"/>
                <a:gd name="T32" fmla="*/ 271 w 385"/>
                <a:gd name="T33" fmla="*/ 438 h 490"/>
                <a:gd name="T34" fmla="*/ 273 w 385"/>
                <a:gd name="T35" fmla="*/ 292 h 490"/>
                <a:gd name="T36" fmla="*/ 206 w 385"/>
                <a:gd name="T37" fmla="*/ 211 h 490"/>
                <a:gd name="T38" fmla="*/ 119 w 385"/>
                <a:gd name="T39" fmla="*/ 311 h 490"/>
                <a:gd name="T40" fmla="*/ 116 w 385"/>
                <a:gd name="T41" fmla="*/ 438 h 490"/>
                <a:gd name="T42" fmla="*/ 161 w 385"/>
                <a:gd name="T43" fmla="*/ 438 h 490"/>
                <a:gd name="T44" fmla="*/ 161 w 385"/>
                <a:gd name="T45" fmla="*/ 490 h 490"/>
                <a:gd name="T46" fmla="*/ 7 w 385"/>
                <a:gd name="T47" fmla="*/ 490 h 490"/>
                <a:gd name="T48" fmla="*/ 7 w 385"/>
                <a:gd name="T49" fmla="*/ 43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490">
                  <a:moveTo>
                    <a:pt x="7" y="438"/>
                  </a:moveTo>
                  <a:cubicBezTo>
                    <a:pt x="45" y="438"/>
                    <a:pt x="45" y="438"/>
                    <a:pt x="45" y="438"/>
                  </a:cubicBezTo>
                  <a:cubicBezTo>
                    <a:pt x="48" y="52"/>
                    <a:pt x="48" y="52"/>
                    <a:pt x="48" y="52"/>
                  </a:cubicBezTo>
                  <a:cubicBezTo>
                    <a:pt x="0" y="52"/>
                    <a:pt x="0" y="52"/>
                    <a:pt x="0" y="52"/>
                  </a:cubicBezTo>
                  <a:cubicBezTo>
                    <a:pt x="0" y="0"/>
                    <a:pt x="0" y="0"/>
                    <a:pt x="0" y="0"/>
                  </a:cubicBezTo>
                  <a:cubicBezTo>
                    <a:pt x="121" y="0"/>
                    <a:pt x="121" y="0"/>
                    <a:pt x="121" y="0"/>
                  </a:cubicBezTo>
                  <a:cubicBezTo>
                    <a:pt x="120" y="158"/>
                    <a:pt x="120" y="158"/>
                    <a:pt x="120" y="158"/>
                  </a:cubicBezTo>
                  <a:cubicBezTo>
                    <a:pt x="120" y="181"/>
                    <a:pt x="116" y="204"/>
                    <a:pt x="111" y="232"/>
                  </a:cubicBezTo>
                  <a:cubicBezTo>
                    <a:pt x="113" y="232"/>
                    <a:pt x="113" y="232"/>
                    <a:pt x="113" y="232"/>
                  </a:cubicBezTo>
                  <a:cubicBezTo>
                    <a:pt x="126" y="189"/>
                    <a:pt x="163" y="151"/>
                    <a:pt x="229" y="151"/>
                  </a:cubicBezTo>
                  <a:cubicBezTo>
                    <a:pt x="307" y="151"/>
                    <a:pt x="344" y="200"/>
                    <a:pt x="344" y="279"/>
                  </a:cubicBezTo>
                  <a:cubicBezTo>
                    <a:pt x="344" y="332"/>
                    <a:pt x="343" y="385"/>
                    <a:pt x="342" y="438"/>
                  </a:cubicBezTo>
                  <a:cubicBezTo>
                    <a:pt x="385" y="438"/>
                    <a:pt x="385" y="438"/>
                    <a:pt x="385" y="438"/>
                  </a:cubicBezTo>
                  <a:cubicBezTo>
                    <a:pt x="385" y="490"/>
                    <a:pt x="385" y="490"/>
                    <a:pt x="385" y="490"/>
                  </a:cubicBezTo>
                  <a:cubicBezTo>
                    <a:pt x="233" y="490"/>
                    <a:pt x="233" y="490"/>
                    <a:pt x="233" y="490"/>
                  </a:cubicBezTo>
                  <a:cubicBezTo>
                    <a:pt x="233" y="438"/>
                    <a:pt x="233" y="438"/>
                    <a:pt x="233" y="438"/>
                  </a:cubicBezTo>
                  <a:cubicBezTo>
                    <a:pt x="271" y="438"/>
                    <a:pt x="271" y="438"/>
                    <a:pt x="271" y="438"/>
                  </a:cubicBezTo>
                  <a:cubicBezTo>
                    <a:pt x="271" y="389"/>
                    <a:pt x="273" y="340"/>
                    <a:pt x="273" y="292"/>
                  </a:cubicBezTo>
                  <a:cubicBezTo>
                    <a:pt x="273" y="245"/>
                    <a:pt x="251" y="211"/>
                    <a:pt x="206" y="211"/>
                  </a:cubicBezTo>
                  <a:cubicBezTo>
                    <a:pt x="157" y="211"/>
                    <a:pt x="120" y="250"/>
                    <a:pt x="119" y="311"/>
                  </a:cubicBezTo>
                  <a:cubicBezTo>
                    <a:pt x="116" y="438"/>
                    <a:pt x="116" y="438"/>
                    <a:pt x="116" y="438"/>
                  </a:cubicBezTo>
                  <a:cubicBezTo>
                    <a:pt x="161" y="438"/>
                    <a:pt x="161" y="438"/>
                    <a:pt x="161" y="438"/>
                  </a:cubicBezTo>
                  <a:cubicBezTo>
                    <a:pt x="161" y="490"/>
                    <a:pt x="161" y="490"/>
                    <a:pt x="161" y="490"/>
                  </a:cubicBezTo>
                  <a:cubicBezTo>
                    <a:pt x="7" y="490"/>
                    <a:pt x="7" y="490"/>
                    <a:pt x="7" y="490"/>
                  </a:cubicBezTo>
                  <a:lnTo>
                    <a:pt x="7" y="4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33"/>
            <p:cNvSpPr>
              <a:spLocks noEditPoints="1"/>
            </p:cNvSpPr>
            <p:nvPr userDrawn="1"/>
          </p:nvSpPr>
          <p:spPr bwMode="auto">
            <a:xfrm>
              <a:off x="2642"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34"/>
            <p:cNvSpPr>
              <a:spLocks/>
            </p:cNvSpPr>
            <p:nvPr userDrawn="1"/>
          </p:nvSpPr>
          <p:spPr bwMode="auto">
            <a:xfrm>
              <a:off x="400" y="1220"/>
              <a:ext cx="114" cy="144"/>
            </a:xfrm>
            <a:custGeom>
              <a:avLst/>
              <a:gdLst>
                <a:gd name="T0" fmla="*/ 213 w 273"/>
                <a:gd name="T1" fmla="*/ 62 h 346"/>
                <a:gd name="T2" fmla="*/ 171 w 273"/>
                <a:gd name="T3" fmla="*/ 56 h 346"/>
                <a:gd name="T4" fmla="*/ 72 w 273"/>
                <a:gd name="T5" fmla="*/ 168 h 346"/>
                <a:gd name="T6" fmla="*/ 188 w 273"/>
                <a:gd name="T7" fmla="*/ 287 h 346"/>
                <a:gd name="T8" fmla="*/ 272 w 273"/>
                <a:gd name="T9" fmla="*/ 267 h 346"/>
                <a:gd name="T10" fmla="*/ 269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6" y="56"/>
                    <a:pt x="72" y="105"/>
                    <a:pt x="72" y="168"/>
                  </a:cubicBezTo>
                  <a:cubicBezTo>
                    <a:pt x="72" y="225"/>
                    <a:pt x="100" y="287"/>
                    <a:pt x="188" y="287"/>
                  </a:cubicBezTo>
                  <a:cubicBezTo>
                    <a:pt x="220" y="287"/>
                    <a:pt x="256" y="277"/>
                    <a:pt x="272" y="267"/>
                  </a:cubicBezTo>
                  <a:cubicBezTo>
                    <a:pt x="269" y="329"/>
                    <a:pt x="269" y="329"/>
                    <a:pt x="269" y="329"/>
                  </a:cubicBezTo>
                  <a:cubicBezTo>
                    <a:pt x="255" y="335"/>
                    <a:pt x="220" y="346"/>
                    <a:pt x="178" y="346"/>
                  </a:cubicBezTo>
                  <a:cubicBezTo>
                    <a:pt x="46"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35"/>
            <p:cNvSpPr>
              <a:spLocks noEditPoints="1"/>
            </p:cNvSpPr>
            <p:nvPr userDrawn="1"/>
          </p:nvSpPr>
          <p:spPr bwMode="auto">
            <a:xfrm>
              <a:off x="526"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6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6" y="119"/>
                    <a:pt x="76" y="178"/>
                  </a:cubicBezTo>
                  <a:cubicBezTo>
                    <a:pt x="76"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36"/>
            <p:cNvSpPr>
              <a:spLocks/>
            </p:cNvSpPr>
            <p:nvPr userDrawn="1"/>
          </p:nvSpPr>
          <p:spPr bwMode="auto">
            <a:xfrm>
              <a:off x="67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8"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37"/>
            <p:cNvSpPr>
              <a:spLocks/>
            </p:cNvSpPr>
            <p:nvPr userDrawn="1"/>
          </p:nvSpPr>
          <p:spPr bwMode="auto">
            <a:xfrm>
              <a:off x="84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38"/>
            <p:cNvSpPr>
              <a:spLocks noEditPoints="1"/>
            </p:cNvSpPr>
            <p:nvPr userDrawn="1"/>
          </p:nvSpPr>
          <p:spPr bwMode="auto">
            <a:xfrm>
              <a:off x="1011" y="1220"/>
              <a:ext cx="130" cy="144"/>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8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80"/>
                    <a:pt x="295" y="265"/>
                  </a:cubicBezTo>
                  <a:lnTo>
                    <a:pt x="291" y="323"/>
                  </a:lnTo>
                  <a:close/>
                  <a:moveTo>
                    <a:pt x="237" y="136"/>
                  </a:moveTo>
                  <a:cubicBezTo>
                    <a:pt x="237" y="130"/>
                    <a:pt x="237" y="130"/>
                    <a:pt x="237" y="130"/>
                  </a:cubicBezTo>
                  <a:cubicBezTo>
                    <a:pt x="237" y="102"/>
                    <a:pt x="219" y="52"/>
                    <a:pt x="158"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39"/>
            <p:cNvSpPr>
              <a:spLocks/>
            </p:cNvSpPr>
            <p:nvPr userDrawn="1"/>
          </p:nvSpPr>
          <p:spPr bwMode="auto">
            <a:xfrm>
              <a:off x="1151" y="1220"/>
              <a:ext cx="114" cy="144"/>
            </a:xfrm>
            <a:custGeom>
              <a:avLst/>
              <a:gdLst>
                <a:gd name="T0" fmla="*/ 213 w 273"/>
                <a:gd name="T1" fmla="*/ 62 h 346"/>
                <a:gd name="T2" fmla="*/ 171 w 273"/>
                <a:gd name="T3" fmla="*/ 56 h 346"/>
                <a:gd name="T4" fmla="*/ 71 w 273"/>
                <a:gd name="T5" fmla="*/ 168 h 346"/>
                <a:gd name="T6" fmla="*/ 187 w 273"/>
                <a:gd name="T7" fmla="*/ 287 h 346"/>
                <a:gd name="T8" fmla="*/ 272 w 273"/>
                <a:gd name="T9" fmla="*/ 267 h 346"/>
                <a:gd name="T10" fmla="*/ 268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5" y="56"/>
                    <a:pt x="71" y="105"/>
                    <a:pt x="71" y="168"/>
                  </a:cubicBezTo>
                  <a:cubicBezTo>
                    <a:pt x="71" y="225"/>
                    <a:pt x="100" y="287"/>
                    <a:pt x="187" y="287"/>
                  </a:cubicBezTo>
                  <a:cubicBezTo>
                    <a:pt x="219" y="287"/>
                    <a:pt x="256" y="277"/>
                    <a:pt x="272" y="267"/>
                  </a:cubicBezTo>
                  <a:cubicBezTo>
                    <a:pt x="268" y="329"/>
                    <a:pt x="268" y="329"/>
                    <a:pt x="268" y="329"/>
                  </a:cubicBezTo>
                  <a:cubicBezTo>
                    <a:pt x="255" y="335"/>
                    <a:pt x="219" y="346"/>
                    <a:pt x="178" y="346"/>
                  </a:cubicBezTo>
                  <a:cubicBezTo>
                    <a:pt x="45"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40"/>
            <p:cNvSpPr>
              <a:spLocks/>
            </p:cNvSpPr>
            <p:nvPr userDrawn="1"/>
          </p:nvSpPr>
          <p:spPr bwMode="auto">
            <a:xfrm>
              <a:off x="1277" y="1190"/>
              <a:ext cx="92" cy="174"/>
            </a:xfrm>
            <a:custGeom>
              <a:avLst/>
              <a:gdLst>
                <a:gd name="T0" fmla="*/ 0 w 222"/>
                <a:gd name="T1" fmla="*/ 79 h 418"/>
                <a:gd name="T2" fmla="*/ 51 w 222"/>
                <a:gd name="T3" fmla="*/ 79 h 418"/>
                <a:gd name="T4" fmla="*/ 52 w 222"/>
                <a:gd name="T5" fmla="*/ 5 h 418"/>
                <a:gd name="T6" fmla="*/ 124 w 222"/>
                <a:gd name="T7" fmla="*/ 0 h 418"/>
                <a:gd name="T8" fmla="*/ 121 w 222"/>
                <a:gd name="T9" fmla="*/ 79 h 418"/>
                <a:gd name="T10" fmla="*/ 216 w 222"/>
                <a:gd name="T11" fmla="*/ 79 h 418"/>
                <a:gd name="T12" fmla="*/ 216 w 222"/>
                <a:gd name="T13" fmla="*/ 132 h 418"/>
                <a:gd name="T14" fmla="*/ 121 w 222"/>
                <a:gd name="T15" fmla="*/ 132 h 418"/>
                <a:gd name="T16" fmla="*/ 120 w 222"/>
                <a:gd name="T17" fmla="*/ 287 h 418"/>
                <a:gd name="T18" fmla="*/ 167 w 222"/>
                <a:gd name="T19" fmla="*/ 362 h 418"/>
                <a:gd name="T20" fmla="*/ 222 w 222"/>
                <a:gd name="T21" fmla="*/ 350 h 418"/>
                <a:gd name="T22" fmla="*/ 220 w 222"/>
                <a:gd name="T23" fmla="*/ 402 h 418"/>
                <a:gd name="T24" fmla="*/ 146 w 222"/>
                <a:gd name="T25" fmla="*/ 418 h 418"/>
                <a:gd name="T26" fmla="*/ 49 w 222"/>
                <a:gd name="T27" fmla="*/ 316 h 418"/>
                <a:gd name="T28" fmla="*/ 51 w 222"/>
                <a:gd name="T29" fmla="*/ 132 h 418"/>
                <a:gd name="T30" fmla="*/ 0 w 222"/>
                <a:gd name="T31" fmla="*/ 132 h 418"/>
                <a:gd name="T32" fmla="*/ 0 w 222"/>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418">
                  <a:moveTo>
                    <a:pt x="0" y="79"/>
                  </a:moveTo>
                  <a:cubicBezTo>
                    <a:pt x="51" y="79"/>
                    <a:pt x="51" y="79"/>
                    <a:pt x="51" y="79"/>
                  </a:cubicBezTo>
                  <a:cubicBezTo>
                    <a:pt x="52" y="5"/>
                    <a:pt x="52" y="5"/>
                    <a:pt x="52" y="5"/>
                  </a:cubicBezTo>
                  <a:cubicBezTo>
                    <a:pt x="124" y="0"/>
                    <a:pt x="124" y="0"/>
                    <a:pt x="124"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1" y="185"/>
                    <a:pt x="120" y="237"/>
                    <a:pt x="120" y="287"/>
                  </a:cubicBezTo>
                  <a:cubicBezTo>
                    <a:pt x="120" y="347"/>
                    <a:pt x="134" y="362"/>
                    <a:pt x="167" y="362"/>
                  </a:cubicBezTo>
                  <a:cubicBezTo>
                    <a:pt x="186" y="362"/>
                    <a:pt x="206" y="356"/>
                    <a:pt x="222" y="350"/>
                  </a:cubicBezTo>
                  <a:cubicBezTo>
                    <a:pt x="220" y="402"/>
                    <a:pt x="220" y="402"/>
                    <a:pt x="220" y="402"/>
                  </a:cubicBezTo>
                  <a:cubicBezTo>
                    <a:pt x="202" y="411"/>
                    <a:pt x="174" y="418"/>
                    <a:pt x="146" y="418"/>
                  </a:cubicBezTo>
                  <a:cubicBezTo>
                    <a:pt x="76" y="418"/>
                    <a:pt x="49" y="391"/>
                    <a:pt x="49" y="316"/>
                  </a:cubicBezTo>
                  <a:cubicBezTo>
                    <a:pt x="49" y="274"/>
                    <a:pt x="50" y="189"/>
                    <a:pt x="51"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41"/>
            <p:cNvSpPr>
              <a:spLocks noEditPoints="1"/>
            </p:cNvSpPr>
            <p:nvPr userDrawn="1"/>
          </p:nvSpPr>
          <p:spPr bwMode="auto">
            <a:xfrm>
              <a:off x="1373" y="1220"/>
              <a:ext cx="130" cy="144"/>
            </a:xfrm>
            <a:custGeom>
              <a:avLst/>
              <a:gdLst>
                <a:gd name="T0" fmla="*/ 292 w 313"/>
                <a:gd name="T1" fmla="*/ 323 h 346"/>
                <a:gd name="T2" fmla="*/ 175 w 313"/>
                <a:gd name="T3" fmla="*/ 346 h 346"/>
                <a:gd name="T4" fmla="*/ 0 w 313"/>
                <a:gd name="T5" fmla="*/ 174 h 346"/>
                <a:gd name="T6" fmla="*/ 163 w 313"/>
                <a:gd name="T7" fmla="*/ 0 h 346"/>
                <a:gd name="T8" fmla="*/ 313 w 313"/>
                <a:gd name="T9" fmla="*/ 175 h 346"/>
                <a:gd name="T10" fmla="*/ 313 w 313"/>
                <a:gd name="T11" fmla="*/ 185 h 346"/>
                <a:gd name="T12" fmla="*/ 76 w 313"/>
                <a:gd name="T13" fmla="*/ 185 h 346"/>
                <a:gd name="T14" fmla="*/ 189 w 313"/>
                <a:gd name="T15" fmla="*/ 290 h 346"/>
                <a:gd name="T16" fmla="*/ 295 w 313"/>
                <a:gd name="T17" fmla="*/ 265 h 346"/>
                <a:gd name="T18" fmla="*/ 292 w 313"/>
                <a:gd name="T19" fmla="*/ 323 h 346"/>
                <a:gd name="T20" fmla="*/ 237 w 313"/>
                <a:gd name="T21" fmla="*/ 136 h 346"/>
                <a:gd name="T22" fmla="*/ 237 w 313"/>
                <a:gd name="T23" fmla="*/ 130 h 346"/>
                <a:gd name="T24" fmla="*/ 159 w 313"/>
                <a:gd name="T25" fmla="*/ 52 h 346"/>
                <a:gd name="T26" fmla="*/ 76 w 313"/>
                <a:gd name="T27" fmla="*/ 136 h 346"/>
                <a:gd name="T28" fmla="*/ 237 w 313"/>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346">
                  <a:moveTo>
                    <a:pt x="292" y="323"/>
                  </a:moveTo>
                  <a:cubicBezTo>
                    <a:pt x="269" y="333"/>
                    <a:pt x="225" y="346"/>
                    <a:pt x="175" y="346"/>
                  </a:cubicBezTo>
                  <a:cubicBezTo>
                    <a:pt x="65" y="346"/>
                    <a:pt x="0" y="278"/>
                    <a:pt x="0" y="174"/>
                  </a:cubicBezTo>
                  <a:cubicBezTo>
                    <a:pt x="0" y="76"/>
                    <a:pt x="56" y="0"/>
                    <a:pt x="163" y="0"/>
                  </a:cubicBezTo>
                  <a:cubicBezTo>
                    <a:pt x="262" y="0"/>
                    <a:pt x="313" y="72"/>
                    <a:pt x="313" y="175"/>
                  </a:cubicBezTo>
                  <a:cubicBezTo>
                    <a:pt x="313" y="185"/>
                    <a:pt x="313" y="185"/>
                    <a:pt x="313" y="185"/>
                  </a:cubicBezTo>
                  <a:cubicBezTo>
                    <a:pt x="76" y="185"/>
                    <a:pt x="76" y="185"/>
                    <a:pt x="76" y="185"/>
                  </a:cubicBezTo>
                  <a:cubicBezTo>
                    <a:pt x="76" y="249"/>
                    <a:pt x="123" y="290"/>
                    <a:pt x="189" y="290"/>
                  </a:cubicBezTo>
                  <a:cubicBezTo>
                    <a:pt x="230" y="290"/>
                    <a:pt x="267" y="280"/>
                    <a:pt x="295" y="265"/>
                  </a:cubicBezTo>
                  <a:lnTo>
                    <a:pt x="292" y="323"/>
                  </a:lnTo>
                  <a:close/>
                  <a:moveTo>
                    <a:pt x="237" y="136"/>
                  </a:moveTo>
                  <a:cubicBezTo>
                    <a:pt x="237" y="130"/>
                    <a:pt x="237" y="130"/>
                    <a:pt x="237" y="130"/>
                  </a:cubicBezTo>
                  <a:cubicBezTo>
                    <a:pt x="237" y="102"/>
                    <a:pt x="220" y="52"/>
                    <a:pt x="159" y="52"/>
                  </a:cubicBezTo>
                  <a:cubicBezTo>
                    <a:pt x="99" y="52"/>
                    <a:pt x="78" y="96"/>
                    <a:pt x="76"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42"/>
            <p:cNvSpPr>
              <a:spLocks noEditPoints="1"/>
            </p:cNvSpPr>
            <p:nvPr userDrawn="1"/>
          </p:nvSpPr>
          <p:spPr bwMode="auto">
            <a:xfrm>
              <a:off x="1515" y="1157"/>
              <a:ext cx="149"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5 w 356"/>
                <a:gd name="T19" fmla="*/ 52 h 497"/>
                <a:gd name="T20" fmla="*/ 185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6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5" y="52"/>
                    <a:pt x="185" y="52"/>
                    <a:pt x="185" y="52"/>
                  </a:cubicBezTo>
                  <a:cubicBezTo>
                    <a:pt x="185" y="0"/>
                    <a:pt x="185" y="0"/>
                    <a:pt x="185"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7" y="212"/>
                    <a:pt x="204" y="207"/>
                    <a:pt x="178" y="207"/>
                  </a:cubicBezTo>
                  <a:cubicBezTo>
                    <a:pt x="113" y="207"/>
                    <a:pt x="76" y="264"/>
                    <a:pt x="76" y="329"/>
                  </a:cubicBezTo>
                  <a:cubicBezTo>
                    <a:pt x="76"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43"/>
            <p:cNvSpPr>
              <a:spLocks/>
            </p:cNvSpPr>
            <p:nvPr userDrawn="1"/>
          </p:nvSpPr>
          <p:spPr bwMode="auto">
            <a:xfrm>
              <a:off x="1740" y="1223"/>
              <a:ext cx="233" cy="138"/>
            </a:xfrm>
            <a:custGeom>
              <a:avLst/>
              <a:gdLst>
                <a:gd name="T0" fmla="*/ 293 w 560"/>
                <a:gd name="T1" fmla="*/ 202 h 332"/>
                <a:gd name="T2" fmla="*/ 283 w 560"/>
                <a:gd name="T3" fmla="*/ 166 h 332"/>
                <a:gd name="T4" fmla="*/ 281 w 560"/>
                <a:gd name="T5" fmla="*/ 166 h 332"/>
                <a:gd name="T6" fmla="*/ 271 w 560"/>
                <a:gd name="T7" fmla="*/ 202 h 332"/>
                <a:gd name="T8" fmla="*/ 217 w 560"/>
                <a:gd name="T9" fmla="*/ 332 h 332"/>
                <a:gd name="T10" fmla="*/ 146 w 560"/>
                <a:gd name="T11" fmla="*/ 332 h 332"/>
                <a:gd name="T12" fmla="*/ 35 w 560"/>
                <a:gd name="T13" fmla="*/ 53 h 332"/>
                <a:gd name="T14" fmla="*/ 0 w 560"/>
                <a:gd name="T15" fmla="*/ 53 h 332"/>
                <a:gd name="T16" fmla="*/ 0 w 560"/>
                <a:gd name="T17" fmla="*/ 0 h 332"/>
                <a:gd name="T18" fmla="*/ 148 w 560"/>
                <a:gd name="T19" fmla="*/ 0 h 332"/>
                <a:gd name="T20" fmla="*/ 148 w 560"/>
                <a:gd name="T21" fmla="*/ 53 h 332"/>
                <a:gd name="T22" fmla="*/ 110 w 560"/>
                <a:gd name="T23" fmla="*/ 53 h 332"/>
                <a:gd name="T24" fmla="*/ 171 w 560"/>
                <a:gd name="T25" fmla="*/ 221 h 332"/>
                <a:gd name="T26" fmla="*/ 185 w 560"/>
                <a:gd name="T27" fmla="*/ 268 h 332"/>
                <a:gd name="T28" fmla="*/ 186 w 560"/>
                <a:gd name="T29" fmla="*/ 268 h 332"/>
                <a:gd name="T30" fmla="*/ 202 w 560"/>
                <a:gd name="T31" fmla="*/ 221 h 332"/>
                <a:gd name="T32" fmla="*/ 255 w 560"/>
                <a:gd name="T33" fmla="*/ 97 h 332"/>
                <a:gd name="T34" fmla="*/ 239 w 560"/>
                <a:gd name="T35" fmla="*/ 53 h 332"/>
                <a:gd name="T36" fmla="*/ 202 w 560"/>
                <a:gd name="T37" fmla="*/ 53 h 332"/>
                <a:gd name="T38" fmla="*/ 202 w 560"/>
                <a:gd name="T39" fmla="*/ 0 h 332"/>
                <a:gd name="T40" fmla="*/ 349 w 560"/>
                <a:gd name="T41" fmla="*/ 0 h 332"/>
                <a:gd name="T42" fmla="*/ 349 w 560"/>
                <a:gd name="T43" fmla="*/ 53 h 332"/>
                <a:gd name="T44" fmla="*/ 310 w 560"/>
                <a:gd name="T45" fmla="*/ 53 h 332"/>
                <a:gd name="T46" fmla="*/ 371 w 560"/>
                <a:gd name="T47" fmla="*/ 223 h 332"/>
                <a:gd name="T48" fmla="*/ 383 w 560"/>
                <a:gd name="T49" fmla="*/ 268 h 332"/>
                <a:gd name="T50" fmla="*/ 384 w 560"/>
                <a:gd name="T51" fmla="*/ 268 h 332"/>
                <a:gd name="T52" fmla="*/ 396 w 560"/>
                <a:gd name="T53" fmla="*/ 223 h 332"/>
                <a:gd name="T54" fmla="*/ 458 w 560"/>
                <a:gd name="T55" fmla="*/ 53 h 332"/>
                <a:gd name="T56" fmla="*/ 412 w 560"/>
                <a:gd name="T57" fmla="*/ 53 h 332"/>
                <a:gd name="T58" fmla="*/ 412 w 560"/>
                <a:gd name="T59" fmla="*/ 0 h 332"/>
                <a:gd name="T60" fmla="*/ 560 w 560"/>
                <a:gd name="T61" fmla="*/ 0 h 332"/>
                <a:gd name="T62" fmla="*/ 560 w 560"/>
                <a:gd name="T63" fmla="*/ 53 h 332"/>
                <a:gd name="T64" fmla="*/ 526 w 560"/>
                <a:gd name="T65" fmla="*/ 53 h 332"/>
                <a:gd name="T66" fmla="*/ 414 w 560"/>
                <a:gd name="T67" fmla="*/ 332 h 332"/>
                <a:gd name="T68" fmla="*/ 339 w 560"/>
                <a:gd name="T69" fmla="*/ 332 h 332"/>
                <a:gd name="T70" fmla="*/ 293 w 560"/>
                <a:gd name="T71" fmla="*/ 2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332">
                  <a:moveTo>
                    <a:pt x="293" y="202"/>
                  </a:moveTo>
                  <a:cubicBezTo>
                    <a:pt x="288" y="190"/>
                    <a:pt x="286" y="178"/>
                    <a:pt x="283" y="166"/>
                  </a:cubicBezTo>
                  <a:cubicBezTo>
                    <a:pt x="281" y="166"/>
                    <a:pt x="281" y="166"/>
                    <a:pt x="281" y="166"/>
                  </a:cubicBezTo>
                  <a:cubicBezTo>
                    <a:pt x="278" y="178"/>
                    <a:pt x="276" y="190"/>
                    <a:pt x="271" y="202"/>
                  </a:cubicBezTo>
                  <a:cubicBezTo>
                    <a:pt x="217" y="332"/>
                    <a:pt x="217" y="332"/>
                    <a:pt x="217" y="332"/>
                  </a:cubicBezTo>
                  <a:cubicBezTo>
                    <a:pt x="146" y="332"/>
                    <a:pt x="146" y="332"/>
                    <a:pt x="146" y="332"/>
                  </a:cubicBezTo>
                  <a:cubicBezTo>
                    <a:pt x="35" y="53"/>
                    <a:pt x="35" y="53"/>
                    <a:pt x="35" y="53"/>
                  </a:cubicBezTo>
                  <a:cubicBezTo>
                    <a:pt x="0" y="53"/>
                    <a:pt x="0" y="53"/>
                    <a:pt x="0" y="53"/>
                  </a:cubicBezTo>
                  <a:cubicBezTo>
                    <a:pt x="0" y="0"/>
                    <a:pt x="0" y="0"/>
                    <a:pt x="0" y="0"/>
                  </a:cubicBezTo>
                  <a:cubicBezTo>
                    <a:pt x="148" y="0"/>
                    <a:pt x="148" y="0"/>
                    <a:pt x="148" y="0"/>
                  </a:cubicBezTo>
                  <a:cubicBezTo>
                    <a:pt x="148" y="53"/>
                    <a:pt x="148" y="53"/>
                    <a:pt x="148" y="53"/>
                  </a:cubicBezTo>
                  <a:cubicBezTo>
                    <a:pt x="110" y="53"/>
                    <a:pt x="110" y="53"/>
                    <a:pt x="110" y="53"/>
                  </a:cubicBezTo>
                  <a:cubicBezTo>
                    <a:pt x="171" y="221"/>
                    <a:pt x="171" y="221"/>
                    <a:pt x="171" y="221"/>
                  </a:cubicBezTo>
                  <a:cubicBezTo>
                    <a:pt x="177" y="236"/>
                    <a:pt x="181" y="252"/>
                    <a:pt x="185" y="268"/>
                  </a:cubicBezTo>
                  <a:cubicBezTo>
                    <a:pt x="186" y="268"/>
                    <a:pt x="186" y="268"/>
                    <a:pt x="186" y="268"/>
                  </a:cubicBezTo>
                  <a:cubicBezTo>
                    <a:pt x="191" y="252"/>
                    <a:pt x="196" y="236"/>
                    <a:pt x="202" y="221"/>
                  </a:cubicBezTo>
                  <a:cubicBezTo>
                    <a:pt x="255" y="97"/>
                    <a:pt x="255" y="97"/>
                    <a:pt x="255" y="97"/>
                  </a:cubicBezTo>
                  <a:cubicBezTo>
                    <a:pt x="239" y="53"/>
                    <a:pt x="239" y="53"/>
                    <a:pt x="239" y="53"/>
                  </a:cubicBezTo>
                  <a:cubicBezTo>
                    <a:pt x="202" y="53"/>
                    <a:pt x="202" y="53"/>
                    <a:pt x="202" y="53"/>
                  </a:cubicBezTo>
                  <a:cubicBezTo>
                    <a:pt x="202" y="0"/>
                    <a:pt x="202" y="0"/>
                    <a:pt x="202" y="0"/>
                  </a:cubicBezTo>
                  <a:cubicBezTo>
                    <a:pt x="349" y="0"/>
                    <a:pt x="349" y="0"/>
                    <a:pt x="349" y="0"/>
                  </a:cubicBezTo>
                  <a:cubicBezTo>
                    <a:pt x="349" y="53"/>
                    <a:pt x="349" y="53"/>
                    <a:pt x="349" y="53"/>
                  </a:cubicBezTo>
                  <a:cubicBezTo>
                    <a:pt x="310" y="53"/>
                    <a:pt x="310" y="53"/>
                    <a:pt x="310" y="53"/>
                  </a:cubicBezTo>
                  <a:cubicBezTo>
                    <a:pt x="371" y="223"/>
                    <a:pt x="371" y="223"/>
                    <a:pt x="371" y="223"/>
                  </a:cubicBezTo>
                  <a:cubicBezTo>
                    <a:pt x="376" y="237"/>
                    <a:pt x="379" y="253"/>
                    <a:pt x="383" y="268"/>
                  </a:cubicBezTo>
                  <a:cubicBezTo>
                    <a:pt x="384" y="268"/>
                    <a:pt x="384" y="268"/>
                    <a:pt x="384" y="268"/>
                  </a:cubicBezTo>
                  <a:cubicBezTo>
                    <a:pt x="388" y="253"/>
                    <a:pt x="391" y="237"/>
                    <a:pt x="396" y="223"/>
                  </a:cubicBezTo>
                  <a:cubicBezTo>
                    <a:pt x="458" y="53"/>
                    <a:pt x="458" y="53"/>
                    <a:pt x="458" y="53"/>
                  </a:cubicBezTo>
                  <a:cubicBezTo>
                    <a:pt x="412" y="53"/>
                    <a:pt x="412" y="53"/>
                    <a:pt x="412" y="53"/>
                  </a:cubicBezTo>
                  <a:cubicBezTo>
                    <a:pt x="412" y="0"/>
                    <a:pt x="412" y="0"/>
                    <a:pt x="412" y="0"/>
                  </a:cubicBezTo>
                  <a:cubicBezTo>
                    <a:pt x="560" y="0"/>
                    <a:pt x="560" y="0"/>
                    <a:pt x="560" y="0"/>
                  </a:cubicBezTo>
                  <a:cubicBezTo>
                    <a:pt x="560" y="53"/>
                    <a:pt x="560" y="53"/>
                    <a:pt x="560" y="53"/>
                  </a:cubicBezTo>
                  <a:cubicBezTo>
                    <a:pt x="526" y="53"/>
                    <a:pt x="526" y="53"/>
                    <a:pt x="526" y="53"/>
                  </a:cubicBezTo>
                  <a:cubicBezTo>
                    <a:pt x="414" y="332"/>
                    <a:pt x="414" y="332"/>
                    <a:pt x="414" y="332"/>
                  </a:cubicBezTo>
                  <a:cubicBezTo>
                    <a:pt x="339" y="332"/>
                    <a:pt x="339" y="332"/>
                    <a:pt x="339" y="332"/>
                  </a:cubicBezTo>
                  <a:lnTo>
                    <a:pt x="293"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44"/>
            <p:cNvSpPr>
              <a:spLocks noEditPoints="1"/>
            </p:cNvSpPr>
            <p:nvPr userDrawn="1"/>
          </p:nvSpPr>
          <p:spPr bwMode="auto">
            <a:xfrm>
              <a:off x="1973"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5" y="119"/>
                    <a:pt x="75" y="178"/>
                  </a:cubicBezTo>
                  <a:cubicBezTo>
                    <a:pt x="75"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45"/>
            <p:cNvSpPr>
              <a:spLocks/>
            </p:cNvSpPr>
            <p:nvPr userDrawn="1"/>
          </p:nvSpPr>
          <p:spPr bwMode="auto">
            <a:xfrm>
              <a:off x="2122" y="1220"/>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100 h 338"/>
                <a:gd name="T16" fmla="*/ 212 w 252"/>
                <a:gd name="T17" fmla="*/ 0 h 338"/>
                <a:gd name="T18" fmla="*/ 252 w 252"/>
                <a:gd name="T19" fmla="*/ 6 h 338"/>
                <a:gd name="T20" fmla="*/ 244 w 252"/>
                <a:gd name="T21" fmla="*/ 69 h 338"/>
                <a:gd name="T22" fmla="*/ 212 w 252"/>
                <a:gd name="T23" fmla="*/ 64 h 338"/>
                <a:gd name="T24" fmla="*/ 121 w 252"/>
                <a:gd name="T25" fmla="*/ 182 h 338"/>
                <a:gd name="T26" fmla="*/ 120 w 252"/>
                <a:gd name="T27" fmla="*/ 286 h 338"/>
                <a:gd name="T28" fmla="*/ 168 w 252"/>
                <a:gd name="T29" fmla="*/ 286 h 338"/>
                <a:gd name="T30" fmla="*/ 168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100"/>
                    <a:pt x="115" y="100"/>
                    <a:pt x="115" y="100"/>
                  </a:cubicBezTo>
                  <a:cubicBezTo>
                    <a:pt x="128" y="37"/>
                    <a:pt x="164" y="0"/>
                    <a:pt x="212" y="0"/>
                  </a:cubicBezTo>
                  <a:cubicBezTo>
                    <a:pt x="229" y="0"/>
                    <a:pt x="246" y="3"/>
                    <a:pt x="252" y="6"/>
                  </a:cubicBezTo>
                  <a:cubicBezTo>
                    <a:pt x="244" y="69"/>
                    <a:pt x="244" y="69"/>
                    <a:pt x="244" y="69"/>
                  </a:cubicBezTo>
                  <a:cubicBezTo>
                    <a:pt x="235" y="66"/>
                    <a:pt x="226" y="64"/>
                    <a:pt x="212" y="64"/>
                  </a:cubicBezTo>
                  <a:cubicBezTo>
                    <a:pt x="149" y="64"/>
                    <a:pt x="122" y="124"/>
                    <a:pt x="121" y="182"/>
                  </a:cubicBezTo>
                  <a:cubicBezTo>
                    <a:pt x="120" y="286"/>
                    <a:pt x="120" y="286"/>
                    <a:pt x="120" y="286"/>
                  </a:cubicBezTo>
                  <a:cubicBezTo>
                    <a:pt x="168" y="286"/>
                    <a:pt x="168" y="286"/>
                    <a:pt x="168" y="286"/>
                  </a:cubicBezTo>
                  <a:cubicBezTo>
                    <a:pt x="168" y="338"/>
                    <a:pt x="168" y="338"/>
                    <a:pt x="168"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46"/>
            <p:cNvSpPr>
              <a:spLocks/>
            </p:cNvSpPr>
            <p:nvPr userDrawn="1"/>
          </p:nvSpPr>
          <p:spPr bwMode="auto">
            <a:xfrm>
              <a:off x="2224" y="1157"/>
              <a:ext cx="72" cy="204"/>
            </a:xfrm>
            <a:custGeom>
              <a:avLst/>
              <a:gdLst>
                <a:gd name="T0" fmla="*/ 7 w 72"/>
                <a:gd name="T1" fmla="*/ 183 h 204"/>
                <a:gd name="T2" fmla="*/ 23 w 72"/>
                <a:gd name="T3" fmla="*/ 183 h 204"/>
                <a:gd name="T4" fmla="*/ 25 w 72"/>
                <a:gd name="T5" fmla="*/ 22 h 204"/>
                <a:gd name="T6" fmla="*/ 0 w 72"/>
                <a:gd name="T7" fmla="*/ 22 h 204"/>
                <a:gd name="T8" fmla="*/ 0 w 72"/>
                <a:gd name="T9" fmla="*/ 0 h 204"/>
                <a:gd name="T10" fmla="*/ 54 w 72"/>
                <a:gd name="T11" fmla="*/ 0 h 204"/>
                <a:gd name="T12" fmla="*/ 53 w 72"/>
                <a:gd name="T13" fmla="*/ 183 h 204"/>
                <a:gd name="T14" fmla="*/ 72 w 72"/>
                <a:gd name="T15" fmla="*/ 183 h 204"/>
                <a:gd name="T16" fmla="*/ 72 w 72"/>
                <a:gd name="T17" fmla="*/ 204 h 204"/>
                <a:gd name="T18" fmla="*/ 7 w 72"/>
                <a:gd name="T19" fmla="*/ 204 h 204"/>
                <a:gd name="T20" fmla="*/ 7 w 72"/>
                <a:gd name="T21"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04">
                  <a:moveTo>
                    <a:pt x="7" y="183"/>
                  </a:moveTo>
                  <a:lnTo>
                    <a:pt x="23" y="183"/>
                  </a:lnTo>
                  <a:lnTo>
                    <a:pt x="25" y="22"/>
                  </a:lnTo>
                  <a:lnTo>
                    <a:pt x="0" y="22"/>
                  </a:lnTo>
                  <a:lnTo>
                    <a:pt x="0" y="0"/>
                  </a:lnTo>
                  <a:lnTo>
                    <a:pt x="54" y="0"/>
                  </a:lnTo>
                  <a:lnTo>
                    <a:pt x="53" y="183"/>
                  </a:lnTo>
                  <a:lnTo>
                    <a:pt x="72" y="183"/>
                  </a:lnTo>
                  <a:lnTo>
                    <a:pt x="72" y="204"/>
                  </a:lnTo>
                  <a:lnTo>
                    <a:pt x="7" y="204"/>
                  </a:lnTo>
                  <a:lnTo>
                    <a:pt x="7"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47"/>
            <p:cNvSpPr>
              <a:spLocks noEditPoints="1"/>
            </p:cNvSpPr>
            <p:nvPr userDrawn="1"/>
          </p:nvSpPr>
          <p:spPr bwMode="auto">
            <a:xfrm>
              <a:off x="2299" y="1157"/>
              <a:ext cx="148"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4 w 356"/>
                <a:gd name="T19" fmla="*/ 52 h 497"/>
                <a:gd name="T20" fmla="*/ 184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5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4" y="52"/>
                    <a:pt x="184" y="52"/>
                    <a:pt x="184" y="52"/>
                  </a:cubicBezTo>
                  <a:cubicBezTo>
                    <a:pt x="184" y="0"/>
                    <a:pt x="184" y="0"/>
                    <a:pt x="184"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6" y="212"/>
                    <a:pt x="204" y="207"/>
                    <a:pt x="178" y="207"/>
                  </a:cubicBezTo>
                  <a:cubicBezTo>
                    <a:pt x="112" y="207"/>
                    <a:pt x="75" y="264"/>
                    <a:pt x="75" y="329"/>
                  </a:cubicBezTo>
                  <a:cubicBezTo>
                    <a:pt x="75"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Oval 48"/>
            <p:cNvSpPr>
              <a:spLocks noChangeArrowheads="1"/>
            </p:cNvSpPr>
            <p:nvPr userDrawn="1"/>
          </p:nvSpPr>
          <p:spPr bwMode="auto">
            <a:xfrm>
              <a:off x="2455" y="1324"/>
              <a:ext cx="41"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996929847"/>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ubtitle Slid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9" name="Picture 8"/>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sp>
        <p:nvSpPr>
          <p:cNvPr id="4" name="Text Placeholder 3"/>
          <p:cNvSpPr>
            <a:spLocks noGrp="1"/>
          </p:cNvSpPr>
          <p:nvPr>
            <p:ph type="body" sz="quarter" idx="13"/>
          </p:nvPr>
        </p:nvSpPr>
        <p:spPr>
          <a:xfrm>
            <a:off x="708411" y="4294598"/>
            <a:ext cx="8069829" cy="1172633"/>
          </a:xfrm>
          <a:prstGeom prst="rect">
            <a:avLst/>
          </a:prstGeom>
        </p:spPr>
        <p:txBody>
          <a:bodyPr/>
          <a:lstStyle>
            <a:lvl1pPr marL="0" indent="0">
              <a:lnSpc>
                <a:spcPct val="85000"/>
              </a:lnSpc>
              <a:spcBef>
                <a:spcPts val="0"/>
              </a:spcBef>
              <a:buFontTx/>
              <a:buNone/>
              <a:defRPr sz="3467" b="1">
                <a:solidFill>
                  <a:schemeClr val="tx1"/>
                </a:solidFill>
              </a:defRPr>
            </a:lvl1pPr>
            <a:lvl2pPr marL="359824" indent="0">
              <a:buFontTx/>
              <a:buNone/>
              <a:defRPr sz="3467" b="1"/>
            </a:lvl2pPr>
            <a:lvl3pPr marL="1219170" indent="0">
              <a:buFontTx/>
              <a:buNone/>
              <a:defRPr sz="3467" b="1"/>
            </a:lvl3pPr>
            <a:lvl4pPr marL="1828754" indent="0">
              <a:buFontTx/>
              <a:buNone/>
              <a:defRPr sz="3467" b="1"/>
            </a:lvl4pPr>
            <a:lvl5pPr marL="2438339" indent="0">
              <a:buFontTx/>
              <a:buNone/>
              <a:defRPr sz="3467" b="1"/>
            </a:lvl5pPr>
          </a:lstStyle>
          <a:p>
            <a:pPr lvl="0"/>
            <a:r>
              <a:rPr lang="en-US"/>
              <a:t>Click to edit Master text styles</a:t>
            </a:r>
          </a:p>
        </p:txBody>
      </p:sp>
      <p:grpSp>
        <p:nvGrpSpPr>
          <p:cNvPr id="12" name="Group 52"/>
          <p:cNvGrpSpPr>
            <a:grpSpLocks noChangeAspect="1"/>
          </p:cNvGrpSpPr>
          <p:nvPr userDrawn="1"/>
        </p:nvGrpSpPr>
        <p:grpSpPr bwMode="auto">
          <a:xfrm>
            <a:off x="9487525" y="330298"/>
            <a:ext cx="2323200" cy="682073"/>
            <a:chOff x="3434" y="951"/>
            <a:chExt cx="1233" cy="362"/>
          </a:xfrm>
        </p:grpSpPr>
        <p:sp>
          <p:nvSpPr>
            <p:cNvPr id="13"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8"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382753706"/>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3"/>
          <p:cNvSpPr>
            <a:spLocks noGrp="1"/>
          </p:cNvSpPr>
          <p:nvPr>
            <p:ph type="title"/>
          </p:nvPr>
        </p:nvSpPr>
        <p:spPr/>
        <p:txBody>
          <a:bodyPr/>
          <a:lstStyle>
            <a:lvl1pPr>
              <a:defRPr baseline="0"/>
            </a:lvl1pPr>
          </a:lstStyle>
          <a:p>
            <a:r>
              <a:rPr lang="en-US"/>
              <a:t>Click to edit Master title style</a:t>
            </a:r>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631684389"/>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BB3D15-7967-4927-BF81-87D7049DC5C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0C6612B-A853-49C8-B1D6-87D7C89923D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9EE20785-5724-4375-9A10-88E2009548CA}"/>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3675680C-472D-4CBA-B138-F370ABC7EA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5DE951-D0F4-4F62-A4AB-109E7D8951D3}"/>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40685115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content with large vertical picture">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7641993" y="1651001"/>
            <a:ext cx="4560000" cy="4883151"/>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7" name="Rectangle 16"/>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1559048553"/>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content with small horizontal picture">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7641993" y="1651000"/>
            <a:ext cx="4560000" cy="2405064"/>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6" name="Rectangle 15"/>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315482604"/>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733"/>
            </a:lvl1pPr>
          </a:lstStyle>
          <a:p>
            <a:r>
              <a:rPr lang="en-US"/>
              <a:t>Click to edit Master title style</a:t>
            </a:r>
          </a:p>
        </p:txBody>
      </p:sp>
      <p:sp>
        <p:nvSpPr>
          <p:cNvPr id="3" name="Rectangle 2"/>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4" name="Group 52"/>
          <p:cNvGrpSpPr>
            <a:grpSpLocks noChangeAspect="1"/>
          </p:cNvGrpSpPr>
          <p:nvPr userDrawn="1"/>
        </p:nvGrpSpPr>
        <p:grpSpPr bwMode="auto">
          <a:xfrm>
            <a:off x="10808972" y="701117"/>
            <a:ext cx="873600" cy="256483"/>
            <a:chOff x="3434" y="951"/>
            <a:chExt cx="1233" cy="362"/>
          </a:xfrm>
        </p:grpSpPr>
        <p:sp>
          <p:nvSpPr>
            <p:cNvPr id="5"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8"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9"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1"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2"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3"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5"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671104705"/>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with swirl">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5" name="Rectangle 14"/>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sp>
        <p:nvSpPr>
          <p:cNvPr id="11" name="Text Placeholder 9"/>
          <p:cNvSpPr>
            <a:spLocks noGrp="1"/>
          </p:cNvSpPr>
          <p:nvPr>
            <p:ph type="body" sz="quarter" idx="13"/>
          </p:nvPr>
        </p:nvSpPr>
        <p:spPr>
          <a:xfrm>
            <a:off x="722029" y="1500188"/>
            <a:ext cx="9715500"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3"/>
          <p:cNvSpPr>
            <a:spLocks noGrp="1"/>
          </p:cNvSpPr>
          <p:nvPr>
            <p:ph type="title"/>
          </p:nvPr>
        </p:nvSpPr>
        <p:spPr/>
        <p:txBody>
          <a:bodyPr/>
          <a:lstStyle/>
          <a:p>
            <a:r>
              <a:rPr lang="en-US"/>
              <a:t>Click to edit Master title style</a:t>
            </a:r>
          </a:p>
        </p:txBody>
      </p:sp>
      <p:grpSp>
        <p:nvGrpSpPr>
          <p:cNvPr id="58" name="Group 52"/>
          <p:cNvGrpSpPr>
            <a:grpSpLocks noChangeAspect="1"/>
          </p:cNvGrpSpPr>
          <p:nvPr userDrawn="1"/>
        </p:nvGrpSpPr>
        <p:grpSpPr bwMode="auto">
          <a:xfrm>
            <a:off x="10808972" y="701117"/>
            <a:ext cx="873600" cy="256483"/>
            <a:chOff x="3434" y="951"/>
            <a:chExt cx="1233" cy="362"/>
          </a:xfrm>
        </p:grpSpPr>
        <p:sp>
          <p:nvSpPr>
            <p:cNvPr id="59"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2"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3"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4"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5"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6"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7"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8"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3663336750"/>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content with large vertical picture with swirl">
    <p:spTree>
      <p:nvGrpSpPr>
        <p:cNvPr id="1" name=""/>
        <p:cNvGrpSpPr/>
        <p:nvPr/>
      </p:nvGrpSpPr>
      <p:grpSpPr>
        <a:xfrm>
          <a:off x="0" y="0"/>
          <a:ext cx="0" cy="0"/>
          <a:chOff x="0" y="0"/>
          <a:chExt cx="0" cy="0"/>
        </a:xfrm>
      </p:grpSpPr>
      <p:pic>
        <p:nvPicPr>
          <p:cNvPr id="31" name="Picture 3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5" name="Picture Placeholder 14"/>
          <p:cNvSpPr>
            <a:spLocks noGrp="1"/>
          </p:cNvSpPr>
          <p:nvPr>
            <p:ph type="pic" sz="quarter" idx="13"/>
          </p:nvPr>
        </p:nvSpPr>
        <p:spPr>
          <a:xfrm>
            <a:off x="7641993" y="1651001"/>
            <a:ext cx="4560000" cy="4883151"/>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7" name="Rectangle 16"/>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792735393"/>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content with small horizontal picture with swirl">
    <p:spTree>
      <p:nvGrpSpPr>
        <p:cNvPr id="1" name=""/>
        <p:cNvGrpSpPr/>
        <p:nvPr/>
      </p:nvGrpSpPr>
      <p:grpSpPr>
        <a:xfrm>
          <a:off x="0" y="0"/>
          <a:ext cx="0" cy="0"/>
          <a:chOff x="0" y="0"/>
          <a:chExt cx="0" cy="0"/>
        </a:xfrm>
      </p:grpSpPr>
      <p:pic>
        <p:nvPicPr>
          <p:cNvPr id="31" name="Picture 3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86376"/>
            <a:ext cx="12192000" cy="7044375"/>
          </a:xfrm>
          <a:prstGeom prst="rect">
            <a:avLst/>
          </a:prstGeom>
        </p:spPr>
      </p:pic>
      <p:sp>
        <p:nvSpPr>
          <p:cNvPr id="15" name="Picture Placeholder 14"/>
          <p:cNvSpPr>
            <a:spLocks noGrp="1"/>
          </p:cNvSpPr>
          <p:nvPr>
            <p:ph type="pic" sz="quarter" idx="13"/>
          </p:nvPr>
        </p:nvSpPr>
        <p:spPr>
          <a:xfrm>
            <a:off x="7641993" y="1651000"/>
            <a:ext cx="4560000" cy="2405064"/>
          </a:xfrm>
          <a:prstGeom prst="rect">
            <a:avLst/>
          </a:prstGeom>
        </p:spPr>
        <p:txBody>
          <a:bodyPr/>
          <a:lstStyle/>
          <a:p>
            <a:pPr lvl="0"/>
            <a:r>
              <a:rPr lang="en-US" noProof="0"/>
              <a:t>Click icon to add picture</a:t>
            </a:r>
          </a:p>
        </p:txBody>
      </p:sp>
      <p:sp>
        <p:nvSpPr>
          <p:cNvPr id="10" name="Text Placeholder 9"/>
          <p:cNvSpPr>
            <a:spLocks noGrp="1"/>
          </p:cNvSpPr>
          <p:nvPr>
            <p:ph type="body" sz="quarter" idx="17"/>
          </p:nvPr>
        </p:nvSpPr>
        <p:spPr>
          <a:xfrm>
            <a:off x="722029" y="1500188"/>
            <a:ext cx="6633148" cy="4786312"/>
          </a:xfrm>
          <a:prstGeom prst="rect">
            <a:avLst/>
          </a:prstGeom>
        </p:spPr>
        <p:txBody>
          <a:bodyPr/>
          <a:lstStyle>
            <a:lvl1pPr>
              <a:defRPr sz="2933"/>
            </a:lvl1pPr>
            <a:lvl2pPr marL="480472" indent="-245527">
              <a:defRPr sz="2667">
                <a:solidFill>
                  <a:schemeClr val="bg1"/>
                </a:solidFill>
              </a:defRPr>
            </a:lvl2pPr>
            <a:lvl3pPr marL="715415" indent="-234945">
              <a:buFont typeface="Arial" pitchFamily="34" charset="0"/>
              <a:buChar char="–"/>
              <a:defRPr sz="2400">
                <a:solidFill>
                  <a:schemeClr val="bg1"/>
                </a:solidFill>
              </a:defRPr>
            </a:lvl3pPr>
            <a:lvl4pPr marL="958827" indent="-243411">
              <a:defRPr sz="2133">
                <a:solidFill>
                  <a:schemeClr val="bg1"/>
                </a:solidFill>
              </a:defRPr>
            </a:lvl4pPr>
            <a:lvl5pPr marL="1195887" indent="-237061">
              <a:buFont typeface="Arial" pitchFamily="34" charset="0"/>
              <a:buChar char="–"/>
              <a:defRPr sz="21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0"/>
          <p:cNvSpPr>
            <a:spLocks noGrp="1"/>
          </p:cNvSpPr>
          <p:nvPr>
            <p:ph type="title"/>
          </p:nvPr>
        </p:nvSpPr>
        <p:spPr/>
        <p:txBody>
          <a:bodyPr/>
          <a:lstStyle/>
          <a:p>
            <a:r>
              <a:rPr lang="en-US"/>
              <a:t>Click to edit Master title style</a:t>
            </a:r>
          </a:p>
        </p:txBody>
      </p:sp>
      <p:sp>
        <p:nvSpPr>
          <p:cNvPr id="16" name="Rectangle 15"/>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39" name="Group 52"/>
          <p:cNvGrpSpPr>
            <a:grpSpLocks noChangeAspect="1"/>
          </p:cNvGrpSpPr>
          <p:nvPr userDrawn="1"/>
        </p:nvGrpSpPr>
        <p:grpSpPr bwMode="auto">
          <a:xfrm>
            <a:off x="10808972" y="701117"/>
            <a:ext cx="873600" cy="256483"/>
            <a:chOff x="3434" y="951"/>
            <a:chExt cx="1233" cy="362"/>
          </a:xfrm>
        </p:grpSpPr>
        <p:sp>
          <p:nvSpPr>
            <p:cNvPr id="40"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3765355933"/>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with swirl">
    <p:spTree>
      <p:nvGrpSpPr>
        <p:cNvPr id="1" name=""/>
        <p:cNvGrpSpPr/>
        <p:nvPr/>
      </p:nvGrpSpPr>
      <p:grpSpPr>
        <a:xfrm>
          <a:off x="0" y="0"/>
          <a:ext cx="0" cy="0"/>
          <a:chOff x="0" y="0"/>
          <a:chExt cx="0" cy="0"/>
        </a:xfrm>
      </p:grpSpPr>
      <p:pic>
        <p:nvPicPr>
          <p:cNvPr id="33" name="Picture 32"/>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p:cNvSpPr>
            <a:spLocks noGrp="1"/>
          </p:cNvSpPr>
          <p:nvPr>
            <p:ph type="title"/>
          </p:nvPr>
        </p:nvSpPr>
        <p:spPr/>
        <p:txBody>
          <a:bodyPr/>
          <a:lstStyle>
            <a:lvl1pPr>
              <a:defRPr sz="3733"/>
            </a:lvl1pPr>
          </a:lstStyle>
          <a:p>
            <a:r>
              <a:rPr lang="en-US"/>
              <a:t>Click to edit Master title style</a:t>
            </a:r>
          </a:p>
        </p:txBody>
      </p:sp>
      <p:sp>
        <p:nvSpPr>
          <p:cNvPr id="10" name="Rectangle 9"/>
          <p:cNvSpPr/>
          <p:nvPr userDrawn="1"/>
        </p:nvSpPr>
        <p:spPr>
          <a:xfrm>
            <a:off x="10713228" y="0"/>
            <a:ext cx="1049089" cy="10519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p>
        </p:txBody>
      </p:sp>
      <p:grpSp>
        <p:nvGrpSpPr>
          <p:cNvPr id="12" name="Group 52"/>
          <p:cNvGrpSpPr>
            <a:grpSpLocks noChangeAspect="1"/>
          </p:cNvGrpSpPr>
          <p:nvPr userDrawn="1"/>
        </p:nvGrpSpPr>
        <p:grpSpPr bwMode="auto">
          <a:xfrm>
            <a:off x="10808972" y="701117"/>
            <a:ext cx="873600" cy="256483"/>
            <a:chOff x="3434" y="951"/>
            <a:chExt cx="1233" cy="362"/>
          </a:xfrm>
        </p:grpSpPr>
        <p:sp>
          <p:nvSpPr>
            <p:cNvPr id="13"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4"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5"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6"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7"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8"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9"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0"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1"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2"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3"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4"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8"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625027549"/>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cybercom.com">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45" name="Picture 44"/>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grpSp>
        <p:nvGrpSpPr>
          <p:cNvPr id="23" name="Group 52"/>
          <p:cNvGrpSpPr>
            <a:grpSpLocks noChangeAspect="1"/>
          </p:cNvGrpSpPr>
          <p:nvPr userDrawn="1"/>
        </p:nvGrpSpPr>
        <p:grpSpPr bwMode="auto">
          <a:xfrm>
            <a:off x="9487525" y="330298"/>
            <a:ext cx="2323200" cy="682073"/>
            <a:chOff x="3434" y="951"/>
            <a:chExt cx="1233" cy="362"/>
          </a:xfrm>
        </p:grpSpPr>
        <p:sp>
          <p:nvSpPr>
            <p:cNvPr id="24"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5"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4"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5"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6"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8"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9"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0"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pic>
        <p:nvPicPr>
          <p:cNvPr id="46"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857309" y="4390744"/>
            <a:ext cx="5521859" cy="8314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2147135"/>
      </p:ext>
    </p:extLst>
  </p:cSld>
  <p:clrMapOvr>
    <a:masterClrMapping/>
  </p:clrMapOvr>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Walkin (event nam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69302" y="1187622"/>
            <a:ext cx="8964185" cy="1793104"/>
          </a:xfrm>
          <a:noFill/>
        </p:spPr>
        <p:txBody>
          <a:bodyPr lIns="146304" tIns="91440" rIns="146304" bIns="91440" anchor="b" anchorCtr="0"/>
          <a:lstStyle>
            <a:lvl1pPr>
              <a:defRPr sz="5294" spc="-98" baseline="0">
                <a:gradFill>
                  <a:gsLst>
                    <a:gs pos="62564">
                      <a:schemeClr val="tx1"/>
                    </a:gs>
                    <a:gs pos="55000">
                      <a:schemeClr val="tx1"/>
                    </a:gs>
                  </a:gsLst>
                  <a:lin ang="5400000" scaled="0"/>
                </a:gradFill>
              </a:defRPr>
            </a:lvl1pPr>
          </a:lstStyle>
          <a:p>
            <a:r>
              <a:rPr lang="en-US"/>
              <a:t>Event name</a:t>
            </a:r>
          </a:p>
        </p:txBody>
      </p:sp>
      <p:sp>
        <p:nvSpPr>
          <p:cNvPr id="5" name="Text Placeholder 4"/>
          <p:cNvSpPr>
            <a:spLocks noGrp="1"/>
          </p:cNvSpPr>
          <p:nvPr>
            <p:ph type="body" sz="quarter" idx="12" hasCustomPrompt="1"/>
          </p:nvPr>
        </p:nvSpPr>
        <p:spPr>
          <a:xfrm>
            <a:off x="269302" y="2980725"/>
            <a:ext cx="8964186" cy="715931"/>
          </a:xfrm>
          <a:noFill/>
        </p:spPr>
        <p:txBody>
          <a:bodyPr lIns="164592" tIns="109728" rIns="164592" bIns="109728">
            <a:noAutofit/>
          </a:bodyPr>
          <a:lstStyle>
            <a:lvl1pPr marL="0" indent="0">
              <a:spcBef>
                <a:spcPts val="0"/>
              </a:spcBef>
              <a:buNone/>
              <a:defRPr sz="3137" spc="0" baseline="0">
                <a:gradFill>
                  <a:gsLst>
                    <a:gs pos="91000">
                      <a:schemeClr val="tx1"/>
                    </a:gs>
                    <a:gs pos="0">
                      <a:schemeClr val="tx1"/>
                    </a:gs>
                  </a:gsLst>
                  <a:lin ang="5400000" scaled="0"/>
                </a:gradFill>
                <a:latin typeface="+mn-lt"/>
              </a:defRPr>
            </a:lvl1pPr>
          </a:lstStyle>
          <a:p>
            <a:pPr lvl="0"/>
            <a:r>
              <a:rPr lang="en-US"/>
              <a:t>Date</a:t>
            </a:r>
          </a:p>
        </p:txBody>
      </p:sp>
      <p:sp>
        <p:nvSpPr>
          <p:cNvPr id="3" name="Text Placeholder 2"/>
          <p:cNvSpPr>
            <a:spLocks noGrp="1"/>
          </p:cNvSpPr>
          <p:nvPr>
            <p:ph type="body" sz="quarter" idx="13" hasCustomPrompt="1"/>
          </p:nvPr>
        </p:nvSpPr>
        <p:spPr>
          <a:xfrm>
            <a:off x="269240" y="3696656"/>
            <a:ext cx="8964248" cy="452654"/>
          </a:xfrm>
        </p:spPr>
        <p:txBody>
          <a:bodyPr/>
          <a:lstStyle>
            <a:lvl1pPr marL="0" indent="0">
              <a:buNone/>
              <a:defRPr lang="en-US" sz="1961" kern="1200" spc="0" baseline="0" dirty="0" smtClean="0">
                <a:gradFill>
                  <a:gsLst>
                    <a:gs pos="91000">
                      <a:schemeClr val="tx1"/>
                    </a:gs>
                    <a:gs pos="0">
                      <a:schemeClr val="tx1"/>
                    </a:gs>
                  </a:gsLst>
                  <a:lin ang="5400000" scaled="0"/>
                </a:gradFill>
                <a:latin typeface="Segoe UI" panose="020B0502040204020203" pitchFamily="34" charset="0"/>
                <a:ea typeface="+mn-ea"/>
                <a:cs typeface="Segoe UI" panose="020B0502040204020203" pitchFamily="34" charset="0"/>
              </a:defRPr>
            </a:lvl1pPr>
          </a:lstStyle>
          <a:p>
            <a:r>
              <a:rPr lang="en-US"/>
              <a:t>Optional (City, State or venue)</a:t>
            </a:r>
          </a:p>
        </p:txBody>
      </p:sp>
      <p:pic>
        <p:nvPicPr>
          <p:cNvPr id="6" name="MS logo white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spTree>
    <p:extLst>
      <p:ext uri="{BB962C8B-B14F-4D97-AF65-F5344CB8AC3E}">
        <p14:creationId xmlns:p14="http://schemas.microsoft.com/office/powerpoint/2010/main" val="35613769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with photo and tile">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269302" y="2077813"/>
            <a:ext cx="6274911" cy="1793104"/>
          </a:xfrm>
          <a:noFill/>
        </p:spPr>
        <p:txBody>
          <a:bodyPr lIns="146304" tIns="91440" rIns="146304" bIns="91440" anchor="t" anchorCtr="0"/>
          <a:lstStyle>
            <a:lvl1pPr>
              <a:defRPr sz="4705" spc="-98" baseline="0">
                <a:solidFill>
                  <a:schemeClr val="tx1"/>
                </a:solidFill>
              </a:defRPr>
            </a:lvl1pPr>
          </a:lstStyle>
          <a:p>
            <a:r>
              <a:rPr lang="en-US"/>
              <a:t>Presentation title</a:t>
            </a:r>
          </a:p>
        </p:txBody>
      </p:sp>
      <p:sp>
        <p:nvSpPr>
          <p:cNvPr id="3" name="Text Placeholder 2"/>
          <p:cNvSpPr>
            <a:spLocks noGrp="1"/>
          </p:cNvSpPr>
          <p:nvPr>
            <p:ph type="body" sz="quarter" idx="14" hasCustomPrompt="1"/>
          </p:nvPr>
        </p:nvSpPr>
        <p:spPr bwMode="auto">
          <a:xfrm>
            <a:off x="267683" y="3877276"/>
            <a:ext cx="6276530" cy="651821"/>
          </a:xfrm>
        </p:spPr>
        <p:txBody>
          <a:bodyPr wrap="square" lIns="164592" tIns="109728" rIns="164592" bIns="109728">
            <a:spAutoFit/>
          </a:bodyPr>
          <a:lstStyle>
            <a:lvl1pPr marL="0" indent="0">
              <a:spcBef>
                <a:spcPts val="0"/>
              </a:spcBef>
              <a:buNone/>
              <a:defRPr sz="3137">
                <a:solidFill>
                  <a:schemeClr val="tx1"/>
                </a:solidFill>
                <a:latin typeface="+mn-lt"/>
              </a:defRPr>
            </a:lvl1pPr>
          </a:lstStyle>
          <a:p>
            <a:pPr lvl="0"/>
            <a:r>
              <a:rPr lang="en-US"/>
              <a:t>Speaker name</a:t>
            </a:r>
          </a:p>
        </p:txBody>
      </p:sp>
      <p:pic>
        <p:nvPicPr>
          <p:cNvPr id="17" name="MS logo gray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spTree>
    <p:extLst>
      <p:ext uri="{BB962C8B-B14F-4D97-AF65-F5344CB8AC3E}">
        <p14:creationId xmlns:p14="http://schemas.microsoft.com/office/powerpoint/2010/main" val="2424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194D14-6F5F-4ACA-BD2A-57F8AEF7D53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0111D3A-4DFC-4489-994A-86C2998BAD58}"/>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3585688-9601-4327-A6FD-D3EB023FC4EC}"/>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93FA622-EF6F-47AE-9DE4-2E4960FA1F58}"/>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6" name="Footer Placeholder 5">
            <a:extLst>
              <a:ext uri="{FF2B5EF4-FFF2-40B4-BE49-F238E27FC236}">
                <a16:creationId xmlns:a16="http://schemas.microsoft.com/office/drawing/2014/main" id="{DD3FB855-EBD2-4BC0-9AC2-532CC9A27B1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3E146AB-5B10-4406-8B12-FADF80DEF364}"/>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29974150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with photo and tile">
    <p:spTree>
      <p:nvGrpSpPr>
        <p:cNvPr id="1" name=""/>
        <p:cNvGrpSpPr/>
        <p:nvPr/>
      </p:nvGrpSpPr>
      <p:grpSpPr>
        <a:xfrm>
          <a:off x="0" y="0"/>
          <a:ext cx="0" cy="0"/>
          <a:chOff x="0" y="0"/>
          <a:chExt cx="0" cy="0"/>
        </a:xfrm>
      </p:grpSpPr>
      <p:pic>
        <p:nvPicPr>
          <p:cNvPr id="4" name="Picture 3" descr="A picture containing building, standing, person, man&#10;&#10;Description generated with very high confidence"/>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0" name="Rectangle 9"/>
          <p:cNvSpPr/>
          <p:nvPr userDrawn="1"/>
        </p:nvSpPr>
        <p:spPr bwMode="auto">
          <a:xfrm>
            <a:off x="1" y="0"/>
            <a:ext cx="8205112" cy="6858000"/>
          </a:xfrm>
          <a:prstGeom prst="rect">
            <a:avLst/>
          </a:prstGeom>
          <a:gradFill flip="none" rotWithShape="1">
            <a:gsLst>
              <a:gs pos="22000">
                <a:srgbClr val="000000">
                  <a:alpha val="49000"/>
                </a:srgbClr>
              </a:gs>
              <a:gs pos="89000">
                <a:srgbClr val="000000">
                  <a:alpha val="0"/>
                </a:srgb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69302" y="2648455"/>
            <a:ext cx="6274911" cy="1793104"/>
          </a:xfrm>
          <a:noFill/>
        </p:spPr>
        <p:txBody>
          <a:bodyPr lIns="146304" tIns="91440" rIns="146304" bIns="91440" anchor="t" anchorCtr="0"/>
          <a:lstStyle>
            <a:lvl1pPr>
              <a:defRPr sz="4705" spc="-98" baseline="0">
                <a:solidFill>
                  <a:schemeClr val="bg1"/>
                </a:solidFill>
              </a:defRPr>
            </a:lvl1pPr>
          </a:lstStyle>
          <a:p>
            <a:r>
              <a:rPr lang="en-US"/>
              <a:t>Presentation title</a:t>
            </a:r>
          </a:p>
        </p:txBody>
      </p:sp>
      <p:sp>
        <p:nvSpPr>
          <p:cNvPr id="3" name="Text Placeholder 2"/>
          <p:cNvSpPr>
            <a:spLocks noGrp="1"/>
          </p:cNvSpPr>
          <p:nvPr>
            <p:ph type="body" sz="quarter" idx="14" hasCustomPrompt="1"/>
          </p:nvPr>
        </p:nvSpPr>
        <p:spPr bwMode="auto">
          <a:xfrm>
            <a:off x="267683" y="4773828"/>
            <a:ext cx="6276530" cy="543185"/>
          </a:xfrm>
        </p:spPr>
        <p:txBody>
          <a:bodyPr wrap="square" lIns="164592" tIns="109728" rIns="164592" bIns="109728">
            <a:spAutoFit/>
          </a:bodyPr>
          <a:lstStyle>
            <a:lvl1pPr marL="0" indent="0">
              <a:spcBef>
                <a:spcPts val="0"/>
              </a:spcBef>
              <a:buNone/>
              <a:defRPr sz="2353">
                <a:solidFill>
                  <a:schemeClr val="bg1"/>
                </a:solidFill>
                <a:latin typeface="+mn-lt"/>
              </a:defRPr>
            </a:lvl1pPr>
          </a:lstStyle>
          <a:p>
            <a:pPr lvl="0"/>
            <a:r>
              <a:rPr lang="en-US"/>
              <a:t>Speaker name</a:t>
            </a:r>
          </a:p>
        </p:txBody>
      </p:sp>
      <p:pic>
        <p:nvPicPr>
          <p:cNvPr id="8" name="MS logo white - EMF"/>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spTree>
    <p:extLst>
      <p:ext uri="{BB962C8B-B14F-4D97-AF65-F5344CB8AC3E}">
        <p14:creationId xmlns:p14="http://schemas.microsoft.com/office/powerpoint/2010/main" val="2665685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le with photo and tile">
    <p:spTree>
      <p:nvGrpSpPr>
        <p:cNvPr id="1" name=""/>
        <p:cNvGrpSpPr/>
        <p:nvPr/>
      </p:nvGrpSpPr>
      <p:grpSpPr>
        <a:xfrm>
          <a:off x="0" y="0"/>
          <a:ext cx="0" cy="0"/>
          <a:chOff x="0" y="0"/>
          <a:chExt cx="0" cy="0"/>
        </a:xfrm>
      </p:grpSpPr>
      <p:pic>
        <p:nvPicPr>
          <p:cNvPr id="5" name="Picture 4" descr="A picture containing indoor, person, floor, building&#10;&#10;Description generated with very high confidence">
            <a:extLst>
              <a:ext uri="{FF2B5EF4-FFF2-40B4-BE49-F238E27FC236}">
                <a16:creationId xmlns:a16="http://schemas.microsoft.com/office/drawing/2014/main" id="{56AEA8EA-FFF8-4D86-BD1F-20DCCEB0E64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0" name="Rectangle 9"/>
          <p:cNvSpPr/>
          <p:nvPr userDrawn="1"/>
        </p:nvSpPr>
        <p:spPr bwMode="auto">
          <a:xfrm>
            <a:off x="2" y="0"/>
            <a:ext cx="6912430" cy="6858000"/>
          </a:xfrm>
          <a:prstGeom prst="rect">
            <a:avLst/>
          </a:prstGeom>
          <a:gradFill flip="none" rotWithShape="1">
            <a:gsLst>
              <a:gs pos="22000">
                <a:srgbClr val="000000">
                  <a:alpha val="47000"/>
                </a:srgbClr>
              </a:gs>
              <a:gs pos="89000">
                <a:srgbClr val="000000">
                  <a:alpha val="0"/>
                </a:srgb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69302" y="2648455"/>
            <a:ext cx="6274911" cy="1793104"/>
          </a:xfrm>
          <a:noFill/>
        </p:spPr>
        <p:txBody>
          <a:bodyPr lIns="146304" tIns="91440" rIns="146304" bIns="91440" anchor="t" anchorCtr="0"/>
          <a:lstStyle>
            <a:lvl1pPr>
              <a:defRPr sz="4705" spc="-98" baseline="0">
                <a:solidFill>
                  <a:schemeClr val="bg1"/>
                </a:solidFill>
              </a:defRPr>
            </a:lvl1pPr>
          </a:lstStyle>
          <a:p>
            <a:r>
              <a:rPr lang="en-US"/>
              <a:t>Presentation title</a:t>
            </a:r>
          </a:p>
        </p:txBody>
      </p:sp>
      <p:sp>
        <p:nvSpPr>
          <p:cNvPr id="3" name="Text Placeholder 2"/>
          <p:cNvSpPr>
            <a:spLocks noGrp="1"/>
          </p:cNvSpPr>
          <p:nvPr>
            <p:ph type="body" sz="quarter" idx="14" hasCustomPrompt="1"/>
          </p:nvPr>
        </p:nvSpPr>
        <p:spPr bwMode="auto">
          <a:xfrm>
            <a:off x="267683" y="4773828"/>
            <a:ext cx="6276530" cy="543185"/>
          </a:xfrm>
        </p:spPr>
        <p:txBody>
          <a:bodyPr wrap="square" lIns="164592" tIns="109728" rIns="164592" bIns="109728">
            <a:spAutoFit/>
          </a:bodyPr>
          <a:lstStyle>
            <a:lvl1pPr marL="0" indent="0">
              <a:spcBef>
                <a:spcPts val="0"/>
              </a:spcBef>
              <a:buNone/>
              <a:defRPr sz="2353">
                <a:solidFill>
                  <a:schemeClr val="bg1"/>
                </a:solidFill>
                <a:latin typeface="+mn-lt"/>
              </a:defRPr>
            </a:lvl1pPr>
          </a:lstStyle>
          <a:p>
            <a:pPr lvl="0"/>
            <a:r>
              <a:rPr lang="en-US"/>
              <a:t>Speaker name</a:t>
            </a:r>
          </a:p>
        </p:txBody>
      </p:sp>
      <p:pic>
        <p:nvPicPr>
          <p:cNvPr id="8" name="MS logo white - EMF"/>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spTree>
    <p:extLst>
      <p:ext uri="{BB962C8B-B14F-4D97-AF65-F5344CB8AC3E}">
        <p14:creationId xmlns:p14="http://schemas.microsoft.com/office/powerpoint/2010/main" val="3787709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69302" y="2084187"/>
            <a:ext cx="8964185" cy="1793090"/>
          </a:xfrm>
          <a:noFill/>
        </p:spPr>
        <p:txBody>
          <a:bodyPr lIns="146304" tIns="91440" rIns="146304" bIns="91440" anchor="t" anchorCtr="0"/>
          <a:lstStyle>
            <a:lvl1pPr>
              <a:defRPr sz="5294" spc="-98" baseline="0">
                <a:gradFill>
                  <a:gsLst>
                    <a:gs pos="62564">
                      <a:schemeClr val="tx1"/>
                    </a:gs>
                    <a:gs pos="55000">
                      <a:schemeClr val="tx1"/>
                    </a:gs>
                  </a:gsLst>
                  <a:lin ang="5400000" scaled="0"/>
                </a:gradFill>
              </a:defRPr>
            </a:lvl1pPr>
          </a:lstStyle>
          <a:p>
            <a:r>
              <a:rPr lang="en-US"/>
              <a:t>Presentation title</a:t>
            </a:r>
          </a:p>
        </p:txBody>
      </p:sp>
      <p:sp>
        <p:nvSpPr>
          <p:cNvPr id="5" name="Text Placeholder 4"/>
          <p:cNvSpPr>
            <a:spLocks noGrp="1"/>
          </p:cNvSpPr>
          <p:nvPr>
            <p:ph type="body" sz="quarter" idx="12" hasCustomPrompt="1"/>
          </p:nvPr>
        </p:nvSpPr>
        <p:spPr>
          <a:xfrm>
            <a:off x="269301" y="3878574"/>
            <a:ext cx="7171337" cy="1792326"/>
          </a:xfrm>
          <a:noFill/>
        </p:spPr>
        <p:txBody>
          <a:bodyPr lIns="164592" tIns="109728" rIns="164592" bIns="109728">
            <a:noAutofit/>
          </a:bodyPr>
          <a:lstStyle>
            <a:lvl1pPr marL="0" indent="0">
              <a:spcBef>
                <a:spcPts val="0"/>
              </a:spcBef>
              <a:buNone/>
              <a:defRPr sz="3137" spc="0" baseline="0">
                <a:gradFill>
                  <a:gsLst>
                    <a:gs pos="91000">
                      <a:schemeClr val="tx1"/>
                    </a:gs>
                    <a:gs pos="0">
                      <a:schemeClr val="tx1"/>
                    </a:gs>
                  </a:gsLst>
                  <a:lin ang="5400000" scaled="0"/>
                </a:gradFill>
                <a:latin typeface="+mn-lt"/>
              </a:defRPr>
            </a:lvl1pPr>
          </a:lstStyle>
          <a:p>
            <a:pPr lvl="0"/>
            <a:r>
              <a:rPr lang="en-US"/>
              <a:t>Speaker name</a:t>
            </a:r>
          </a:p>
        </p:txBody>
      </p:sp>
      <p:pic>
        <p:nvPicPr>
          <p:cNvPr id="6" name="MS logo white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spTree>
    <p:extLst>
      <p:ext uri="{BB962C8B-B14F-4D97-AF65-F5344CB8AC3E}">
        <p14:creationId xmlns:p14="http://schemas.microsoft.com/office/powerpoint/2010/main" val="33932579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square photo">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269302" y="2077815"/>
            <a:ext cx="4840694" cy="1799462"/>
          </a:xfrm>
          <a:noFill/>
        </p:spPr>
        <p:txBody>
          <a:bodyPr lIns="146304" tIns="91440" rIns="146304" bIns="91440" anchor="t" anchorCtr="0"/>
          <a:lstStyle>
            <a:lvl1pPr>
              <a:defRPr sz="4705" spc="-98" baseline="0">
                <a:gradFill>
                  <a:gsLst>
                    <a:gs pos="74359">
                      <a:schemeClr val="tx1"/>
                    </a:gs>
                    <a:gs pos="57576">
                      <a:schemeClr val="tx1"/>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67682" y="3877277"/>
            <a:ext cx="4840694" cy="717249"/>
          </a:xfrm>
        </p:spPr>
        <p:txBody>
          <a:bodyPr lIns="164592" tIns="109728" rIns="164592" bIns="109728">
            <a:noAutofit/>
          </a:bodyPr>
          <a:lstStyle>
            <a:lvl1pPr marL="0" indent="0">
              <a:spcBef>
                <a:spcPts val="0"/>
              </a:spcBef>
              <a:buNone/>
              <a:defRPr lang="en-US" sz="3137" kern="1200" spc="0" baseline="0" dirty="0">
                <a:gradFill>
                  <a:gsLst>
                    <a:gs pos="91000">
                      <a:schemeClr val="tx1"/>
                    </a:gs>
                    <a:gs pos="0">
                      <a:schemeClr val="tx1"/>
                    </a:gs>
                  </a:gsLst>
                  <a:lin ang="5400000" scaled="0"/>
                </a:gradFill>
                <a:latin typeface="+mn-lt"/>
                <a:ea typeface="+mn-ea"/>
                <a:cs typeface="+mn-cs"/>
              </a:defRPr>
            </a:lvl1pPr>
          </a:lstStyle>
          <a:p>
            <a:pPr marL="0" marR="0" lvl="0" indent="0" algn="l" defTabSz="914367" rtl="0" eaLnBrk="1" fontAlgn="auto" latinLnBrk="0" hangingPunct="1">
              <a:lnSpc>
                <a:spcPct val="90000"/>
              </a:lnSpc>
              <a:spcBef>
                <a:spcPts val="0"/>
              </a:spcBef>
              <a:spcAft>
                <a:spcPts val="0"/>
              </a:spcAft>
              <a:buClrTx/>
              <a:buSzPct val="90000"/>
              <a:buFont typeface="Arial" pitchFamily="34" charset="0"/>
              <a:buNone/>
              <a:tabLst/>
            </a:pPr>
            <a:r>
              <a:rPr lang="en-US"/>
              <a:t>Speaker name</a:t>
            </a:r>
          </a:p>
        </p:txBody>
      </p:sp>
      <p:pic>
        <p:nvPicPr>
          <p:cNvPr id="8" name="MS logo white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6111775"/>
            <a:ext cx="1423303" cy="304828"/>
          </a:xfrm>
          <a:prstGeom prst="rect">
            <a:avLst/>
          </a:prstGeom>
        </p:spPr>
      </p:pic>
      <p:pic>
        <p:nvPicPr>
          <p:cNvPr id="6" name="Picture 5"/>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5333418" y="-2839"/>
            <a:ext cx="6856854" cy="6858000"/>
          </a:xfrm>
          <a:prstGeom prst="rect">
            <a:avLst/>
          </a:prstGeom>
        </p:spPr>
      </p:pic>
    </p:spTree>
    <p:extLst>
      <p:ext uri="{BB962C8B-B14F-4D97-AF65-F5344CB8AC3E}">
        <p14:creationId xmlns:p14="http://schemas.microsoft.com/office/powerpoint/2010/main" val="35079078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3427">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p>
        </p:txBody>
      </p:sp>
      <p:sp>
        <p:nvSpPr>
          <p:cNvPr id="3" name="Text Placeholder 2"/>
          <p:cNvSpPr>
            <a:spLocks noGrp="1"/>
          </p:cNvSpPr>
          <p:nvPr>
            <p:ph type="body" sz="quarter" idx="10"/>
          </p:nvPr>
        </p:nvSpPr>
        <p:spPr>
          <a:xfrm>
            <a:off x="269303" y="1187644"/>
            <a:ext cx="11655078" cy="160563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38374757"/>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93196383"/>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69241" y="1187644"/>
            <a:ext cx="5378548" cy="2115402"/>
          </a:xfrm>
        </p:spPr>
        <p:txBody>
          <a:bodyPr wrap="square">
            <a:spAutoFit/>
          </a:bodyPr>
          <a:lstStyle>
            <a:lvl1pPr marL="0" indent="0">
              <a:spcBef>
                <a:spcPts val="1200"/>
              </a:spcBef>
              <a:buClr>
                <a:schemeClr val="tx1"/>
              </a:buClr>
              <a:buFont typeface="Wingdings" panose="05000000000000000000" pitchFamily="2" charset="2"/>
              <a:buNone/>
              <a:defRPr sz="2941" b="0">
                <a:latin typeface="+mn-lt"/>
              </a:defRPr>
            </a:lvl1pPr>
            <a:lvl2pPr marL="250553" indent="0">
              <a:buFont typeface="Wingdings" panose="05000000000000000000" pitchFamily="2" charset="2"/>
              <a:buNone/>
              <a:defRPr sz="2353" b="0"/>
            </a:lvl2pPr>
            <a:lvl3pPr marL="441968" indent="0">
              <a:buFont typeface="Wingdings" panose="05000000000000000000" pitchFamily="2" charset="2"/>
              <a:buNone/>
              <a:tabLst/>
              <a:defRPr sz="2157" b="0"/>
            </a:lvl3pPr>
            <a:lvl4pPr marL="639608" indent="0">
              <a:buFont typeface="Wingdings" panose="05000000000000000000" pitchFamily="2" charset="2"/>
              <a:buNone/>
              <a:defRPr sz="2157" b="0"/>
            </a:lvl4pPr>
            <a:lvl5pPr marL="837250" indent="0">
              <a:buFont typeface="Wingdings" panose="05000000000000000000" pitchFamily="2" charset="2"/>
              <a:buNone/>
              <a:tabLst/>
              <a:defRPr sz="2157"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544214" y="1187644"/>
            <a:ext cx="5378548" cy="2429576"/>
          </a:xfrm>
        </p:spPr>
        <p:txBody>
          <a:bodyPr wrap="square">
            <a:spAutoFit/>
          </a:bodyPr>
          <a:lstStyle>
            <a:lvl1pPr marL="0" indent="0">
              <a:spcBef>
                <a:spcPts val="1200"/>
              </a:spcBef>
              <a:buClr>
                <a:schemeClr val="tx1"/>
              </a:buClr>
              <a:buFont typeface="Arial" panose="020B0604020202020204" pitchFamily="34" charset="0"/>
              <a:buNone/>
              <a:defRPr lang="en-US" sz="2941" b="0" kern="1200" spc="0" baseline="0" dirty="0">
                <a:gradFill>
                  <a:gsLst>
                    <a:gs pos="1250">
                      <a:schemeClr val="tx1"/>
                    </a:gs>
                    <a:gs pos="100000">
                      <a:schemeClr val="tx1"/>
                    </a:gs>
                  </a:gsLst>
                  <a:lin ang="5400000" scaled="0"/>
                </a:gradFill>
                <a:latin typeface="+mn-lt"/>
                <a:ea typeface="+mn-ea"/>
                <a:cs typeface="+mn-cs"/>
              </a:defRPr>
            </a:lvl1pPr>
            <a:lvl2pPr marL="250553" indent="0">
              <a:buFont typeface="Arial" panose="020B0604020202020204" pitchFamily="34" charset="0"/>
              <a:buNone/>
              <a:defRPr lang="en-US" sz="2353" b="0" kern="1200" spc="0" baseline="0" dirty="0">
                <a:gradFill>
                  <a:gsLst>
                    <a:gs pos="1250">
                      <a:schemeClr val="tx1"/>
                    </a:gs>
                    <a:gs pos="100000">
                      <a:schemeClr val="tx1"/>
                    </a:gs>
                  </a:gsLst>
                  <a:lin ang="5400000" scaled="0"/>
                </a:gradFill>
                <a:latin typeface="+mn-lt"/>
                <a:ea typeface="+mn-ea"/>
                <a:cs typeface="+mn-cs"/>
              </a:defRPr>
            </a:lvl2pPr>
            <a:lvl3pPr marL="441968" indent="0">
              <a:buFont typeface="Arial" panose="020B0604020202020204" pitchFamily="34" charset="0"/>
              <a:buNone/>
              <a:tabLst/>
              <a:defRPr lang="en-US" sz="2157" b="0" kern="1200" spc="0" baseline="0" dirty="0">
                <a:gradFill>
                  <a:gsLst>
                    <a:gs pos="1250">
                      <a:schemeClr val="tx1"/>
                    </a:gs>
                    <a:gs pos="100000">
                      <a:schemeClr val="tx1"/>
                    </a:gs>
                  </a:gsLst>
                  <a:lin ang="5400000" scaled="0"/>
                </a:gradFill>
                <a:latin typeface="+mn-lt"/>
                <a:ea typeface="+mn-ea"/>
                <a:cs typeface="+mn-cs"/>
              </a:defRPr>
            </a:lvl3pPr>
            <a:lvl4pPr marL="639608" indent="0">
              <a:buFont typeface="Arial" panose="020B0604020202020204" pitchFamily="34" charset="0"/>
              <a:buNone/>
              <a:defRPr lang="en-US" sz="2157" b="0" kern="1200" spc="0" baseline="0" dirty="0">
                <a:gradFill>
                  <a:gsLst>
                    <a:gs pos="1250">
                      <a:schemeClr val="tx1"/>
                    </a:gs>
                    <a:gs pos="100000">
                      <a:schemeClr val="tx1"/>
                    </a:gs>
                  </a:gsLst>
                  <a:lin ang="5400000" scaled="0"/>
                </a:gradFill>
                <a:latin typeface="+mn-lt"/>
                <a:ea typeface="+mn-ea"/>
                <a:cs typeface="+mn-cs"/>
              </a:defRPr>
            </a:lvl4pPr>
            <a:lvl5pPr marL="837250" indent="0">
              <a:buFont typeface="Arial" panose="020B0604020202020204" pitchFamily="34" charset="0"/>
              <a:buNone/>
              <a:tabLst/>
              <a:defRPr lang="en-US" sz="2157" b="0" kern="1200" spc="0" baseline="0" dirty="0">
                <a:gradFill>
                  <a:gsLst>
                    <a:gs pos="1250">
                      <a:schemeClr val="tx1"/>
                    </a:gs>
                    <a:gs pos="100000">
                      <a:schemeClr val="tx1"/>
                    </a:gs>
                  </a:gsLst>
                  <a:lin ang="5400000" scaled="0"/>
                </a:gradFill>
                <a:latin typeface="+mn-lt"/>
                <a:ea typeface="+mn-ea"/>
                <a:cs typeface="+mn-cs"/>
              </a:defRPr>
            </a:lvl5pPr>
          </a:lstStyle>
          <a:p>
            <a:pPr marL="504217" marR="0" lvl="0" indent="-504217" algn="l" defTabSz="914367" rtl="0" eaLnBrk="1" fontAlgn="auto" latinLnBrk="0" hangingPunct="1">
              <a:lnSpc>
                <a:spcPct val="90000"/>
              </a:lnSpc>
              <a:spcBef>
                <a:spcPts val="1200"/>
              </a:spcBef>
              <a:spcAft>
                <a:spcPts val="0"/>
              </a:spcAft>
              <a:buClr>
                <a:schemeClr val="tx1"/>
              </a:buClr>
              <a:buSzPct val="90000"/>
              <a:tabLst/>
            </a:pPr>
            <a:r>
              <a:rPr lang="en-US"/>
              <a:t>Edit Master text styles</a:t>
            </a:r>
          </a:p>
          <a:p>
            <a:pPr marL="504217" marR="0" lvl="1" indent="-504217" algn="l" defTabSz="914367" rtl="0" eaLnBrk="1" fontAlgn="auto" latinLnBrk="0" hangingPunct="1">
              <a:lnSpc>
                <a:spcPct val="90000"/>
              </a:lnSpc>
              <a:spcBef>
                <a:spcPts val="1200"/>
              </a:spcBef>
              <a:spcAft>
                <a:spcPts val="0"/>
              </a:spcAft>
              <a:buClr>
                <a:schemeClr val="tx1"/>
              </a:buClr>
              <a:buSzPct val="90000"/>
              <a:tabLst/>
            </a:pPr>
            <a:r>
              <a:rPr lang="en-US"/>
              <a:t>Second level</a:t>
            </a:r>
          </a:p>
          <a:p>
            <a:pPr marL="504217" marR="0" lvl="2" indent="-504217" algn="l" defTabSz="914367" rtl="0" eaLnBrk="1" fontAlgn="auto" latinLnBrk="0" hangingPunct="1">
              <a:lnSpc>
                <a:spcPct val="90000"/>
              </a:lnSpc>
              <a:spcBef>
                <a:spcPts val="1200"/>
              </a:spcBef>
              <a:spcAft>
                <a:spcPts val="0"/>
              </a:spcAft>
              <a:buClr>
                <a:schemeClr val="tx1"/>
              </a:buClr>
              <a:buSzPct val="90000"/>
              <a:tabLst/>
            </a:pPr>
            <a:r>
              <a:rPr lang="en-US"/>
              <a:t>Third level</a:t>
            </a:r>
          </a:p>
          <a:p>
            <a:pPr marL="504217" marR="0" lvl="3" indent="-504217" algn="l" defTabSz="914367" rtl="0" eaLnBrk="1" fontAlgn="auto" latinLnBrk="0" hangingPunct="1">
              <a:lnSpc>
                <a:spcPct val="90000"/>
              </a:lnSpc>
              <a:spcBef>
                <a:spcPts val="1200"/>
              </a:spcBef>
              <a:spcAft>
                <a:spcPts val="0"/>
              </a:spcAft>
              <a:buClr>
                <a:schemeClr val="tx1"/>
              </a:buClr>
              <a:buSzPct val="90000"/>
              <a:tabLst/>
            </a:pPr>
            <a:r>
              <a:rPr lang="en-US"/>
              <a:t>Fourth level</a:t>
            </a:r>
          </a:p>
          <a:p>
            <a:pPr marL="504217" marR="0" lvl="4" indent="-504217" algn="l" defTabSz="914367" rtl="0" eaLnBrk="1" fontAlgn="auto" latinLnBrk="0" hangingPunct="1">
              <a:lnSpc>
                <a:spcPct val="90000"/>
              </a:lnSpc>
              <a:spcBef>
                <a:spcPts val="1200"/>
              </a:spcBef>
              <a:spcAft>
                <a:spcPts val="0"/>
              </a:spcAft>
              <a:buClr>
                <a:schemeClr val="tx1"/>
              </a:buClr>
              <a:buSzPct val="90000"/>
              <a:tabLst/>
            </a:pPr>
            <a:r>
              <a:rPr lang="en-US"/>
              <a:t>Fifth level</a:t>
            </a:r>
          </a:p>
        </p:txBody>
      </p:sp>
    </p:spTree>
    <p:extLst>
      <p:ext uri="{BB962C8B-B14F-4D97-AF65-F5344CB8AC3E}">
        <p14:creationId xmlns:p14="http://schemas.microsoft.com/office/powerpoint/2010/main" val="2895791972"/>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69241" y="1187644"/>
            <a:ext cx="5378548" cy="2115402"/>
          </a:xfrm>
        </p:spPr>
        <p:txBody>
          <a:bodyPr wrap="square">
            <a:spAutoFit/>
          </a:bodyPr>
          <a:lstStyle>
            <a:lvl1pPr marL="227209" indent="-227209">
              <a:spcBef>
                <a:spcPts val="1200"/>
              </a:spcBef>
              <a:buClr>
                <a:schemeClr val="tx1"/>
              </a:buClr>
              <a:buFont typeface="Wingdings" panose="05000000000000000000" pitchFamily="2" charset="2"/>
              <a:buChar char=""/>
              <a:defRPr sz="2941" b="0">
                <a:latin typeface="+mn-lt"/>
              </a:defRPr>
            </a:lvl1pPr>
            <a:lvl2pPr marL="418625" indent="-168072">
              <a:buFont typeface="Wingdings" panose="05000000000000000000" pitchFamily="2" charset="2"/>
              <a:buChar char=""/>
              <a:defRPr sz="2353" b="0"/>
            </a:lvl2pPr>
            <a:lvl3pPr marL="627160" indent="-185191">
              <a:buFont typeface="Wingdings" panose="05000000000000000000" pitchFamily="2" charset="2"/>
              <a:buChar char=""/>
              <a:tabLst/>
              <a:defRPr sz="2157" b="0"/>
            </a:lvl3pPr>
            <a:lvl4pPr marL="812350" indent="-172742">
              <a:buFont typeface="Wingdings" panose="05000000000000000000" pitchFamily="2" charset="2"/>
              <a:buChar char=""/>
              <a:defRPr sz="2157" b="0"/>
            </a:lvl4pPr>
            <a:lvl5pPr marL="1003766" indent="-166517">
              <a:buFont typeface="Wingdings" panose="05000000000000000000" pitchFamily="2" charset="2"/>
              <a:buChar char=""/>
              <a:tabLst/>
              <a:defRPr sz="2157"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544214" y="1187644"/>
            <a:ext cx="5378548" cy="2429576"/>
          </a:xfrm>
        </p:spPr>
        <p:txBody>
          <a:bodyPr wrap="square">
            <a:spAutoFit/>
          </a:bodyPr>
          <a:lstStyle>
            <a:lvl1pPr marL="281677" indent="-281677">
              <a:spcBef>
                <a:spcPts val="1200"/>
              </a:spcBef>
              <a:buClr>
                <a:schemeClr val="tx1"/>
              </a:buClr>
              <a:buFont typeface="Arial" pitchFamily="34" charset="0"/>
              <a:buChar char="•"/>
              <a:defRPr lang="en-US" sz="2941" b="0" kern="1200" spc="0" baseline="0" dirty="0">
                <a:gradFill>
                  <a:gsLst>
                    <a:gs pos="1250">
                      <a:schemeClr val="tx1"/>
                    </a:gs>
                    <a:gs pos="100000">
                      <a:schemeClr val="tx1"/>
                    </a:gs>
                  </a:gsLst>
                  <a:lin ang="5400000" scaled="0"/>
                </a:gradFill>
                <a:latin typeface="+mn-lt"/>
                <a:ea typeface="+mn-ea"/>
                <a:cs typeface="+mn-cs"/>
              </a:defRPr>
            </a:lvl1pPr>
            <a:lvl2pPr marL="586698" indent="-336145">
              <a:defRPr lang="en-US" sz="2353" b="0" kern="1200" spc="0" baseline="0" dirty="0">
                <a:gradFill>
                  <a:gsLst>
                    <a:gs pos="1250">
                      <a:schemeClr val="tx1"/>
                    </a:gs>
                    <a:gs pos="100000">
                      <a:schemeClr val="tx1"/>
                    </a:gs>
                  </a:gsLst>
                  <a:lin ang="5400000" scaled="0"/>
                </a:gradFill>
                <a:latin typeface="+mn-lt"/>
                <a:ea typeface="+mn-ea"/>
                <a:cs typeface="+mn-cs"/>
              </a:defRPr>
            </a:lvl2pPr>
            <a:lvl3pPr marL="778113" indent="-336145">
              <a:tabLst/>
              <a:defRPr lang="en-US" sz="2157" b="0" kern="1200" spc="0" baseline="0" dirty="0">
                <a:gradFill>
                  <a:gsLst>
                    <a:gs pos="1250">
                      <a:schemeClr val="tx1"/>
                    </a:gs>
                    <a:gs pos="100000">
                      <a:schemeClr val="tx1"/>
                    </a:gs>
                  </a:gsLst>
                  <a:lin ang="5400000" scaled="0"/>
                </a:gradFill>
                <a:latin typeface="+mn-lt"/>
                <a:ea typeface="+mn-ea"/>
                <a:cs typeface="+mn-cs"/>
              </a:defRPr>
            </a:lvl3pPr>
            <a:lvl4pPr marL="975753" indent="-336145">
              <a:defRPr lang="en-US" sz="2157" b="0" kern="1200" spc="0" baseline="0" dirty="0">
                <a:gradFill>
                  <a:gsLst>
                    <a:gs pos="1250">
                      <a:schemeClr val="tx1"/>
                    </a:gs>
                    <a:gs pos="100000">
                      <a:schemeClr val="tx1"/>
                    </a:gs>
                  </a:gsLst>
                  <a:lin ang="5400000" scaled="0"/>
                </a:gradFill>
                <a:latin typeface="+mn-lt"/>
                <a:ea typeface="+mn-ea"/>
                <a:cs typeface="+mn-cs"/>
              </a:defRPr>
            </a:lvl4pPr>
            <a:lvl5pPr marL="1173395" indent="-336145">
              <a:tabLst/>
              <a:defRPr lang="en-US" sz="2157" b="0" kern="1200" spc="0" baseline="0" dirty="0">
                <a:gradFill>
                  <a:gsLst>
                    <a:gs pos="1250">
                      <a:schemeClr val="tx1"/>
                    </a:gs>
                    <a:gs pos="100000">
                      <a:schemeClr val="tx1"/>
                    </a:gs>
                  </a:gsLst>
                  <a:lin ang="5400000" scaled="0"/>
                </a:gradFill>
                <a:latin typeface="+mn-lt"/>
                <a:ea typeface="+mn-ea"/>
                <a:cs typeface="+mn-cs"/>
              </a:defRPr>
            </a:lvl5pPr>
          </a:lstStyle>
          <a:p>
            <a:pPr marL="227209" marR="0" lvl="0" indent="-227209" algn="l" defTabSz="914367" rtl="0" eaLnBrk="1" fontAlgn="auto" latinLnBrk="0" hangingPunct="1">
              <a:lnSpc>
                <a:spcPct val="90000"/>
              </a:lnSpc>
              <a:spcBef>
                <a:spcPts val="1200"/>
              </a:spcBef>
              <a:spcAft>
                <a:spcPts val="0"/>
              </a:spcAft>
              <a:buClr>
                <a:schemeClr val="tx1"/>
              </a:buClr>
              <a:buSzPct val="90000"/>
              <a:buFont typeface="Wingdings" panose="05000000000000000000" pitchFamily="2" charset="2"/>
              <a:buChar char=""/>
              <a:tabLst/>
            </a:pPr>
            <a:r>
              <a:rPr lang="en-US"/>
              <a:t>Edit Master text styles</a:t>
            </a:r>
          </a:p>
          <a:p>
            <a:pPr marL="227209" marR="0" lvl="1" indent="-227209" algn="l" defTabSz="914367" rtl="0" eaLnBrk="1" fontAlgn="auto" latinLnBrk="0" hangingPunct="1">
              <a:lnSpc>
                <a:spcPct val="90000"/>
              </a:lnSpc>
              <a:spcBef>
                <a:spcPts val="1200"/>
              </a:spcBef>
              <a:spcAft>
                <a:spcPts val="0"/>
              </a:spcAft>
              <a:buClr>
                <a:schemeClr val="tx1"/>
              </a:buClr>
              <a:buSzPct val="90000"/>
              <a:buFont typeface="Wingdings" panose="05000000000000000000" pitchFamily="2" charset="2"/>
              <a:buChar char=""/>
              <a:tabLst/>
            </a:pPr>
            <a:r>
              <a:rPr lang="en-US"/>
              <a:t>Second level</a:t>
            </a:r>
          </a:p>
          <a:p>
            <a:pPr marL="227209" marR="0" lvl="2" indent="-227209" algn="l" defTabSz="914367" rtl="0" eaLnBrk="1" fontAlgn="auto" latinLnBrk="0" hangingPunct="1">
              <a:lnSpc>
                <a:spcPct val="90000"/>
              </a:lnSpc>
              <a:spcBef>
                <a:spcPts val="1200"/>
              </a:spcBef>
              <a:spcAft>
                <a:spcPts val="0"/>
              </a:spcAft>
              <a:buClr>
                <a:schemeClr val="tx1"/>
              </a:buClr>
              <a:buSzPct val="90000"/>
              <a:buFont typeface="Wingdings" panose="05000000000000000000" pitchFamily="2" charset="2"/>
              <a:buChar char=""/>
              <a:tabLst/>
            </a:pPr>
            <a:r>
              <a:rPr lang="en-US"/>
              <a:t>Third level</a:t>
            </a:r>
          </a:p>
          <a:p>
            <a:pPr marL="227209" marR="0" lvl="3" indent="-227209" algn="l" defTabSz="914367" rtl="0" eaLnBrk="1" fontAlgn="auto" latinLnBrk="0" hangingPunct="1">
              <a:lnSpc>
                <a:spcPct val="90000"/>
              </a:lnSpc>
              <a:spcBef>
                <a:spcPts val="1200"/>
              </a:spcBef>
              <a:spcAft>
                <a:spcPts val="0"/>
              </a:spcAft>
              <a:buClr>
                <a:schemeClr val="tx1"/>
              </a:buClr>
              <a:buSzPct val="90000"/>
              <a:buFont typeface="Wingdings" panose="05000000000000000000" pitchFamily="2" charset="2"/>
              <a:buChar char=""/>
              <a:tabLst/>
            </a:pPr>
            <a:r>
              <a:rPr lang="en-US"/>
              <a:t>Fourth level</a:t>
            </a:r>
          </a:p>
          <a:p>
            <a:pPr marL="227209" marR="0" lvl="4" indent="-227209" algn="l" defTabSz="914367" rtl="0" eaLnBrk="1" fontAlgn="auto" latinLnBrk="0" hangingPunct="1">
              <a:lnSpc>
                <a:spcPct val="90000"/>
              </a:lnSpc>
              <a:spcBef>
                <a:spcPts val="1200"/>
              </a:spcBef>
              <a:spcAft>
                <a:spcPts val="0"/>
              </a:spcAft>
              <a:buClr>
                <a:schemeClr val="tx1"/>
              </a:buClr>
              <a:buSzPct val="90000"/>
              <a:buFont typeface="Wingdings" panose="05000000000000000000" pitchFamily="2" charset="2"/>
              <a:buChar char=""/>
              <a:tabLst/>
            </a:pPr>
            <a:r>
              <a:rPr lang="en-US"/>
              <a:t>Fifth level</a:t>
            </a:r>
          </a:p>
        </p:txBody>
      </p:sp>
    </p:spTree>
    <p:extLst>
      <p:ext uri="{BB962C8B-B14F-4D97-AF65-F5344CB8AC3E}">
        <p14:creationId xmlns:p14="http://schemas.microsoft.com/office/powerpoint/2010/main" val="3496601308"/>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Square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291069"/>
            <a:ext cx="4795873" cy="1484704"/>
          </a:xfrm>
        </p:spPr>
        <p:txBody>
          <a:bodyPr wrap="square" anchor="t">
            <a:spAutoFit/>
          </a:bodyPr>
          <a:lstStyle>
            <a:lvl1pPr>
              <a:defRPr sz="4705" baseline="0">
                <a:gradFill>
                  <a:gsLst>
                    <a:gs pos="1250">
                      <a:schemeClr val="tx1"/>
                    </a:gs>
                    <a:gs pos="100000">
                      <a:schemeClr val="tx1"/>
                    </a:gs>
                  </a:gsLst>
                  <a:lin ang="5400000" scaled="0"/>
                </a:gradFill>
              </a:defRPr>
            </a:lvl1pPr>
          </a:lstStyle>
          <a:p>
            <a:r>
              <a:rPr lang="en-US"/>
              <a:t>Square photo layout</a:t>
            </a:r>
          </a:p>
        </p:txBody>
      </p:sp>
      <p:sp>
        <p:nvSpPr>
          <p:cNvPr id="7" name="Picture Placeholder 4"/>
          <p:cNvSpPr>
            <a:spLocks noGrp="1" noChangeAspect="1"/>
          </p:cNvSpPr>
          <p:nvPr>
            <p:ph type="pic" sz="quarter" idx="10"/>
          </p:nvPr>
        </p:nvSpPr>
        <p:spPr bwMode="ltGray">
          <a:xfrm>
            <a:off x="5334350" y="0"/>
            <a:ext cx="6857650" cy="6856100"/>
          </a:xfrm>
          <a:prstGeom prst="rect">
            <a:avLst/>
          </a:prstGeom>
          <a:blipFill>
            <a:blip r:embed="rId2">
              <a:extLst>
                <a:ext uri="{28A0092B-C50C-407E-A947-70E740481C1C}">
                  <a14:useLocalDpi xmlns:a14="http://schemas.microsoft.com/office/drawing/2010/main"/>
                </a:ext>
              </a:extLst>
            </a:blip>
            <a:stretch>
              <a:fillRect/>
            </a:stretch>
          </a:blipFill>
        </p:spPr>
        <p:txBody>
          <a:bodyPr tIns="548640" anchor="ctr" anchorCtr="0">
            <a:noAutofit/>
          </a:bodyPr>
          <a:lstStyle>
            <a:lvl1pPr marL="0" indent="0" algn="ctr">
              <a:buNone/>
              <a:defRPr sz="1568"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3234096389"/>
      </p:ext>
    </p:extLst>
  </p:cSld>
  <p:clrMapOvr>
    <a:masterClrMapping/>
  </p:clrMapOvr>
  <p:transition>
    <p:fade/>
  </p:transition>
  <p:extLst>
    <p:ext uri="{DCECCB84-F9BA-43D5-87BE-67443E8EF086}">
      <p15:sldGuideLst xmlns:p15="http://schemas.microsoft.com/office/powerpoint/2012/main">
        <p15:guide id="1" pos="3427">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0426048"/>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1F6CC2-FA09-49D6-97C9-0B582740E87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79C4878-E56A-408C-94D5-4280E4E204C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CA30F4AA-35CC-4260-BA1D-63D9EBE43BE0}"/>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6F54CD1-BE8E-4136-93D0-F43B9EDD7D8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78E8EA01-9F8B-49CE-880F-29A4A9A8B339}"/>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611BE85-08FD-4433-9485-D15836EA8A34}"/>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8" name="Footer Placeholder 7">
            <a:extLst>
              <a:ext uri="{FF2B5EF4-FFF2-40B4-BE49-F238E27FC236}">
                <a16:creationId xmlns:a16="http://schemas.microsoft.com/office/drawing/2014/main" id="{373D97B3-79A4-46FB-A36C-F8F7C8DD61A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09EF02B-B57E-4C51-9EF7-1491CA621B5D}"/>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409277820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86"/>
            <a:ext cx="9859116" cy="1158793"/>
          </a:xfrm>
          <a:noFill/>
        </p:spPr>
        <p:txBody>
          <a:bodyPr tIns="91440" bIns="91440" anchor="t" anchorCtr="0">
            <a:spAutoFit/>
          </a:bodyPr>
          <a:lstStyle>
            <a:lvl1pPr>
              <a:defRPr sz="7058" spc="-98"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69240" y="3877277"/>
            <a:ext cx="9860674" cy="724246"/>
          </a:xfrm>
          <a:noFill/>
        </p:spPr>
        <p:txBody>
          <a:bodyPr lIns="182880" tIns="146304" rIns="182880" bIns="146304">
            <a:spAutoFit/>
          </a:bodyPr>
          <a:lstStyle>
            <a:lvl1pPr marL="0" indent="0">
              <a:spcBef>
                <a:spcPts val="0"/>
              </a:spcBef>
              <a:buNone/>
              <a:defRPr sz="3137"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337097995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Vide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40" y="2084186"/>
            <a:ext cx="9859116" cy="1158793"/>
          </a:xfrm>
          <a:noFill/>
        </p:spPr>
        <p:txBody>
          <a:bodyPr tIns="91440" bIns="91440" anchor="t" anchorCtr="0">
            <a:spAutoFit/>
          </a:bodyPr>
          <a:lstStyle>
            <a:lvl1pPr>
              <a:defRPr lang="en-US" sz="7058" b="0" kern="1200" cap="none" spc="-98"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a:t>Video title</a:t>
            </a:r>
          </a:p>
        </p:txBody>
      </p:sp>
    </p:spTree>
    <p:extLst>
      <p:ext uri="{BB962C8B-B14F-4D97-AF65-F5344CB8AC3E}">
        <p14:creationId xmlns:p14="http://schemas.microsoft.com/office/powerpoint/2010/main" val="36800500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cSld name="Video">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1999" cy="6858000"/>
          </a:xfrm>
          <a:prstGeom prst="rect">
            <a:avLst/>
          </a:prstGeom>
        </p:spPr>
      </p:pic>
      <p:sp>
        <p:nvSpPr>
          <p:cNvPr id="6" name="Picture Placeholder 5"/>
          <p:cNvSpPr>
            <a:spLocks noGrp="1"/>
          </p:cNvSpPr>
          <p:nvPr>
            <p:ph type="pic" sz="quarter" idx="11" hasCustomPrompt="1"/>
          </p:nvPr>
        </p:nvSpPr>
        <p:spPr>
          <a:xfrm>
            <a:off x="0" y="-1"/>
            <a:ext cx="12192000" cy="6858001"/>
          </a:xfrm>
        </p:spPr>
        <p:txBody>
          <a:bodyPr>
            <a:noAutofit/>
          </a:bodyPr>
          <a:lstStyle>
            <a:lvl1pPr marL="0" indent="0">
              <a:buNone/>
              <a:defRPr>
                <a:solidFill>
                  <a:schemeClr val="bg1"/>
                </a:solidFill>
              </a:defRPr>
            </a:lvl1pPr>
          </a:lstStyle>
          <a:p>
            <a:r>
              <a:rPr lang="en-US"/>
              <a:t>Click icon to add picture then send to back.</a:t>
            </a:r>
          </a:p>
        </p:txBody>
      </p:sp>
      <p:sp>
        <p:nvSpPr>
          <p:cNvPr id="15" name="Text Placeholder 14"/>
          <p:cNvSpPr>
            <a:spLocks noGrp="1"/>
          </p:cNvSpPr>
          <p:nvPr>
            <p:ph type="body" sz="quarter" idx="12" hasCustomPrompt="1"/>
          </p:nvPr>
        </p:nvSpPr>
        <p:spPr>
          <a:xfrm>
            <a:off x="4722813" y="2095671"/>
            <a:ext cx="2743200" cy="914400"/>
          </a:xfrm>
        </p:spPr>
        <p:txBody>
          <a:bodyPr>
            <a:normAutofit/>
          </a:bodyPr>
          <a:lstStyle>
            <a:lvl1pPr marL="0" marR="0" indent="0" algn="ctr" defTabSz="914225" rtl="0" eaLnBrk="1" fontAlgn="auto" latinLnBrk="0" hangingPunct="1">
              <a:lnSpc>
                <a:spcPct val="100000"/>
              </a:lnSpc>
              <a:spcBef>
                <a:spcPts val="0"/>
              </a:spcBef>
              <a:spcAft>
                <a:spcPts val="0"/>
              </a:spcAft>
              <a:buClrTx/>
              <a:buSzTx/>
              <a:buFont typeface="Wingdings" pitchFamily="2" charset="2"/>
              <a:buNone/>
              <a:tabLst/>
              <a:defRPr lang="en-US" sz="5998" b="0" kern="1200" spc="0" baseline="0">
                <a:latin typeface="+mj-lt"/>
                <a:ea typeface="Segoe UI Semibold" panose="020B0702040204020203" pitchFamily="34" charset="0"/>
                <a:cs typeface="Segoe UI Semibold" panose="020B0702040204020203" pitchFamily="34" charset="0"/>
              </a:defRPr>
            </a:lvl1pPr>
          </a:lstStyle>
          <a:p>
            <a:pPr marL="0" marR="0" lvl="0" indent="0" algn="ctr" defTabSz="914225" rtl="0" eaLnBrk="1" fontAlgn="auto" latinLnBrk="0" hangingPunct="1">
              <a:lnSpc>
                <a:spcPct val="100000"/>
              </a:lnSpc>
              <a:spcBef>
                <a:spcPts val="0"/>
              </a:spcBef>
              <a:spcAft>
                <a:spcPts val="0"/>
              </a:spcAft>
              <a:buClrTx/>
              <a:buSzTx/>
              <a:buFont typeface="Wingdings" pitchFamily="2" charset="2"/>
              <a:buNone/>
              <a:tabLst/>
              <a:defRPr/>
            </a:pPr>
            <a:r>
              <a:rPr lang="en-US" sz="4400" b="1" kern="1200" spc="0" baseline="0">
                <a:solidFill>
                  <a:schemeClr val="bg1"/>
                </a:solidFill>
                <a:latin typeface="+mn-lt"/>
                <a:ea typeface="Segoe UI Semibold" panose="020B0702040204020203" pitchFamily="34" charset="0"/>
                <a:cs typeface="Segoe UI Semibold" panose="020B0702040204020203" pitchFamily="34" charset="0"/>
              </a:rPr>
              <a:t>VIDEO</a:t>
            </a:r>
          </a:p>
        </p:txBody>
      </p:sp>
    </p:spTree>
    <p:extLst>
      <p:ext uri="{BB962C8B-B14F-4D97-AF65-F5344CB8AC3E}">
        <p14:creationId xmlns:p14="http://schemas.microsoft.com/office/powerpoint/2010/main" val="769821922"/>
      </p:ext>
    </p:extLst>
  </p:cSld>
  <p:clrMapOvr>
    <a:masterClrMapping/>
  </p:clrMapOvr>
  <p:transition>
    <p:fade/>
  </p:transition>
  <p:extLst>
    <p:ext uri="{DCECCB84-F9BA-43D5-87BE-67443E8EF086}">
      <p15:sldGuideLst xmlns:p15="http://schemas.microsoft.com/office/powerpoint/2012/main">
        <p15:guide id="1" pos="2975">
          <p15:clr>
            <a:srgbClr val="5ACBF0"/>
          </p15:clr>
        </p15:guide>
        <p15:guide id="2" pos="3551">
          <p15:clr>
            <a:srgbClr val="5ACBF0"/>
          </p15:clr>
        </p15:guide>
        <p15:guide id="3" pos="384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158793"/>
          </a:xfrm>
          <a:noFill/>
        </p:spPr>
        <p:txBody>
          <a:bodyPr tIns="91440" bIns="91440" anchor="t" anchorCtr="0">
            <a:spAutoFit/>
          </a:bodyPr>
          <a:lstStyle>
            <a:lvl1pPr>
              <a:defRPr sz="7058" spc="-98"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608233428"/>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2"/>
            <a:ext cx="11653523" cy="1158793"/>
          </a:xfrm>
          <a:noFill/>
        </p:spPr>
        <p:txBody>
          <a:bodyPr tIns="91440" bIns="91440" anchor="t" anchorCtr="0">
            <a:spAutoFit/>
          </a:bodyPr>
          <a:lstStyle>
            <a:lvl1pPr>
              <a:defRPr sz="7058" spc="-98"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40634032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316016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p:nvSpPr>
        <p:spPr bwMode="hidden">
          <a:xfrm>
            <a:off x="1" y="1189176"/>
            <a:ext cx="12192000" cy="566882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2" tIns="45722" rIns="45722" bIns="45722" numCol="1" spcCol="0" rtlCol="0" fromWordArt="0" anchor="ctr" anchorCtr="0" forceAA="0" compatLnSpc="1">
            <a:prstTxWarp prst="textNoShape">
              <a:avLst/>
            </a:prstTxWarp>
            <a:noAutofit/>
          </a:bodyPr>
          <a:lstStyle/>
          <a:p>
            <a:pPr algn="ctr" defTabSz="914102" fontAlgn="base">
              <a:spcBef>
                <a:spcPct val="0"/>
              </a:spcBef>
              <a:spcAft>
                <a:spcPct val="0"/>
              </a:spcAft>
            </a:pPr>
            <a:endParaRPr lang="en-US" sz="1765">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69239" y="1197322"/>
            <a:ext cx="11653522" cy="1724610"/>
          </a:xfrm>
        </p:spPr>
        <p:txBody>
          <a:bodyPr/>
          <a:lstStyle>
            <a:lvl1pPr marL="0" indent="0">
              <a:buNone/>
              <a:defRPr sz="3235">
                <a:gradFill>
                  <a:gsLst>
                    <a:gs pos="8718">
                      <a:srgbClr val="353535"/>
                    </a:gs>
                    <a:gs pos="34000">
                      <a:srgbClr val="353535"/>
                    </a:gs>
                  </a:gsLst>
                  <a:lin ang="5400000" scaled="0"/>
                </a:gradFill>
                <a:latin typeface="Segoe UI" panose="020B0502040204020203" pitchFamily="34" charset="0"/>
                <a:cs typeface="Segoe UI" panose="020B0502040204020203" pitchFamily="34" charset="0"/>
              </a:defRPr>
            </a:lvl1pPr>
            <a:lvl2pPr marL="339726" indent="0">
              <a:buNone/>
              <a:defRPr>
                <a:gradFill>
                  <a:gsLst>
                    <a:gs pos="8718">
                      <a:srgbClr val="353535"/>
                    </a:gs>
                    <a:gs pos="34000">
                      <a:srgbClr val="353535"/>
                    </a:gs>
                  </a:gsLst>
                  <a:lin ang="5400000" scaled="0"/>
                </a:gradFill>
                <a:latin typeface="Segoe UI" panose="020B0502040204020203" pitchFamily="34" charset="0"/>
                <a:cs typeface="Segoe UI" panose="020B0502040204020203" pitchFamily="34" charset="0"/>
              </a:defRPr>
            </a:lvl2pPr>
            <a:lvl3pPr marL="573090" indent="0">
              <a:buNone/>
              <a:defRPr>
                <a:gradFill>
                  <a:gsLst>
                    <a:gs pos="8718">
                      <a:srgbClr val="353535"/>
                    </a:gs>
                    <a:gs pos="34000">
                      <a:srgbClr val="353535"/>
                    </a:gs>
                  </a:gsLst>
                  <a:lin ang="5400000" scaled="0"/>
                </a:gradFill>
                <a:latin typeface="Segoe UI" panose="020B0502040204020203" pitchFamily="34" charset="0"/>
                <a:cs typeface="Segoe UI" panose="020B0502040204020203" pitchFamily="34" charset="0"/>
              </a:defRPr>
            </a:lvl3pPr>
            <a:lvl4pPr marL="798516" indent="0">
              <a:buNone/>
              <a:defRPr>
                <a:gradFill>
                  <a:gsLst>
                    <a:gs pos="8718">
                      <a:srgbClr val="353535"/>
                    </a:gs>
                    <a:gs pos="34000">
                      <a:srgbClr val="353535"/>
                    </a:gs>
                  </a:gsLst>
                  <a:lin ang="5400000" scaled="0"/>
                </a:gradFill>
                <a:latin typeface="Segoe UI" panose="020B0502040204020203" pitchFamily="34" charset="0"/>
                <a:cs typeface="Segoe UI" panose="020B0502040204020203" pitchFamily="34" charset="0"/>
              </a:defRPr>
            </a:lvl4pPr>
            <a:lvl5pPr marL="1030292" indent="0">
              <a:buNone/>
              <a:defRPr>
                <a:gradFill>
                  <a:gsLst>
                    <a:gs pos="8718">
                      <a:srgbClr val="353535"/>
                    </a:gs>
                    <a:gs pos="34000">
                      <a:srgbClr val="353535"/>
                    </a:gs>
                  </a:gsLst>
                  <a:lin ang="5400000" scaled="0"/>
                </a:gradFill>
                <a:latin typeface="Segoe UI" panose="020B0502040204020203" pitchFamily="34" charset="0"/>
                <a:cs typeface="Segoe UI" panose="020B0502040204020203"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6992644"/>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Closing logo slide 1">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p:nvSpPr>
        <p:spPr bwMode="blackWhite">
          <a:xfrm>
            <a:off x="269240" y="6099190"/>
            <a:ext cx="4482124" cy="467742"/>
          </a:xfrm>
          <a:prstGeom prst="rect">
            <a:avLst/>
          </a:prstGeom>
          <a:noFill/>
          <a:ln w="12700">
            <a:noFill/>
            <a:miter lim="800000"/>
            <a:headEnd type="none" w="sm" len="sm"/>
            <a:tailEnd type="none" w="sm" len="sm"/>
          </a:ln>
          <a:effectLst/>
        </p:spPr>
        <p:txBody>
          <a:bodyPr vert="horz" wrap="square" lIns="179285" tIns="179285" rIns="179285" bIns="179285" numCol="1" anchor="t" anchorCtr="0" compatLnSpc="1">
            <a:prstTxWarp prst="textNoShape">
              <a:avLst/>
            </a:prstTxWarp>
            <a:spAutoFit/>
          </a:bodyPr>
          <a:lstStyle/>
          <a:p>
            <a:pPr defTabSz="913924" eaLnBrk="0" hangingPunct="0"/>
            <a:r>
              <a:rPr lang="en-US" sz="686">
                <a:gradFill>
                  <a:gsLst>
                    <a:gs pos="0">
                      <a:schemeClr val="tx1"/>
                    </a:gs>
                    <a:gs pos="100000">
                      <a:schemeClr val="tx1"/>
                    </a:gs>
                  </a:gsLst>
                  <a:lin ang="5400000" scaled="0"/>
                </a:gradFill>
                <a:cs typeface="Segoe UI" pitchFamily="34" charset="0"/>
              </a:rPr>
              <a:t>© Copyright Microsoft Corporation. All rights reserved. </a:t>
            </a:r>
          </a:p>
        </p:txBody>
      </p:sp>
      <p:pic>
        <p:nvPicPr>
          <p:cNvPr id="8" name="MS logo white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470067"/>
            <a:ext cx="1423303" cy="304828"/>
          </a:xfrm>
          <a:prstGeom prst="rect">
            <a:avLst/>
          </a:prstGeom>
        </p:spPr>
      </p:pic>
    </p:spTree>
    <p:extLst>
      <p:ext uri="{BB962C8B-B14F-4D97-AF65-F5344CB8AC3E}">
        <p14:creationId xmlns:p14="http://schemas.microsoft.com/office/powerpoint/2010/main" val="2604630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losing logo slide 2">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p:nvSpPr>
        <p:spPr bwMode="blackWhite">
          <a:xfrm>
            <a:off x="269240" y="6099190"/>
            <a:ext cx="4482124" cy="467742"/>
          </a:xfrm>
          <a:prstGeom prst="rect">
            <a:avLst/>
          </a:prstGeom>
          <a:noFill/>
          <a:ln w="12700">
            <a:noFill/>
            <a:miter lim="800000"/>
            <a:headEnd type="none" w="sm" len="sm"/>
            <a:tailEnd type="none" w="sm" len="sm"/>
          </a:ln>
          <a:effectLst/>
        </p:spPr>
        <p:txBody>
          <a:bodyPr vert="horz" wrap="square" lIns="179285" tIns="179285" rIns="179285" bIns="179285" numCol="1" anchor="t" anchorCtr="0" compatLnSpc="1">
            <a:prstTxWarp prst="textNoShape">
              <a:avLst/>
            </a:prstTxWarp>
            <a:spAutoFit/>
          </a:bodyPr>
          <a:lstStyle/>
          <a:p>
            <a:pPr defTabSz="913924" eaLnBrk="0" hangingPunct="0"/>
            <a:r>
              <a:rPr lang="en-US" sz="686">
                <a:gradFill>
                  <a:gsLst>
                    <a:gs pos="0">
                      <a:schemeClr val="tx1"/>
                    </a:gs>
                    <a:gs pos="100000">
                      <a:schemeClr val="tx1"/>
                    </a:gs>
                  </a:gsLst>
                  <a:lin ang="5400000" scaled="0"/>
                </a:gradFill>
                <a:cs typeface="Segoe UI" pitchFamily="34" charset="0"/>
              </a:rPr>
              <a:t>© Copyright Microsoft Corporation. All rights reserved. </a:t>
            </a:r>
          </a:p>
        </p:txBody>
      </p:sp>
      <p:pic>
        <p:nvPicPr>
          <p:cNvPr id="8" name="MS logo white - EMF"/>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451632" y="3302732"/>
            <a:ext cx="1423303" cy="304828"/>
          </a:xfrm>
          <a:prstGeom prst="rect">
            <a:avLst/>
          </a:prstGeom>
        </p:spPr>
      </p:pic>
    </p:spTree>
    <p:extLst>
      <p:ext uri="{BB962C8B-B14F-4D97-AF65-F5344CB8AC3E}">
        <p14:creationId xmlns:p14="http://schemas.microsoft.com/office/powerpoint/2010/main" val="14588215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69239" y="1189177"/>
            <a:ext cx="11653523" cy="1922270"/>
          </a:xfrm>
          <a:prstGeom prst="rect">
            <a:avLst/>
          </a:prstGeom>
        </p:spPr>
        <p:txBody>
          <a:bodyPr/>
          <a:lstStyle>
            <a:lvl1pPr marL="0" indent="0">
              <a:buClr>
                <a:schemeClr val="tx1"/>
              </a:buClr>
              <a:buSzPct val="90000"/>
              <a:buFont typeface="Arial" pitchFamily="34" charset="0"/>
              <a:buNone/>
              <a:defRPr sz="2745" b="0" i="0">
                <a:gradFill>
                  <a:gsLst>
                    <a:gs pos="1250">
                      <a:schemeClr val="tx1"/>
                    </a:gs>
                    <a:gs pos="100000">
                      <a:schemeClr val="tx1"/>
                    </a:gs>
                  </a:gsLst>
                  <a:lin ang="5400000" scaled="0"/>
                </a:gradFill>
                <a:latin typeface="+mn-lt"/>
                <a:ea typeface="Segoe UI" pitchFamily="34" charset="0"/>
                <a:cs typeface="Segoe UI" pitchFamily="34" charset="0"/>
              </a:defRPr>
            </a:lvl1pPr>
            <a:lvl2pPr marL="284789" indent="0">
              <a:buClr>
                <a:schemeClr val="tx1"/>
              </a:buClr>
              <a:buSzPct val="90000"/>
              <a:buFont typeface="Arial" pitchFamily="34" charset="0"/>
              <a:buNone/>
              <a:defRPr sz="2353" b="0" i="0">
                <a:gradFill>
                  <a:gsLst>
                    <a:gs pos="1250">
                      <a:schemeClr val="tx1"/>
                    </a:gs>
                    <a:gs pos="100000">
                      <a:schemeClr val="tx1"/>
                    </a:gs>
                  </a:gsLst>
                  <a:lin ang="5400000" scaled="0"/>
                </a:gradFill>
                <a:latin typeface="+mn-lt"/>
                <a:ea typeface="Segoe UI" pitchFamily="34" charset="0"/>
                <a:cs typeface="Segoe UI" pitchFamily="34" charset="0"/>
              </a:defRPr>
            </a:lvl2pPr>
            <a:lvl3pPr marL="560241" indent="0">
              <a:buClr>
                <a:schemeClr val="tx1"/>
              </a:buClr>
              <a:buSzPct val="90000"/>
              <a:buFont typeface="Arial" pitchFamily="34" charset="0"/>
              <a:buNone/>
              <a:defRPr sz="1961" b="0" i="0">
                <a:gradFill>
                  <a:gsLst>
                    <a:gs pos="1250">
                      <a:schemeClr val="tx1"/>
                    </a:gs>
                    <a:gs pos="100000">
                      <a:schemeClr val="tx1"/>
                    </a:gs>
                  </a:gsLst>
                  <a:lin ang="5400000" scaled="0"/>
                </a:gradFill>
                <a:latin typeface="+mn-lt"/>
                <a:ea typeface="Segoe UI" pitchFamily="34" charset="0"/>
                <a:cs typeface="Segoe UI" pitchFamily="34" charset="0"/>
              </a:defRPr>
            </a:lvl3pPr>
            <a:lvl4pPr marL="845031" indent="0">
              <a:buClr>
                <a:schemeClr val="tx1"/>
              </a:buClr>
              <a:buSzPct val="90000"/>
              <a:buFont typeface="Arial" pitchFamily="34" charset="0"/>
              <a:buNone/>
              <a:defRPr sz="1765" b="0" i="0">
                <a:gradFill>
                  <a:gsLst>
                    <a:gs pos="1250">
                      <a:schemeClr val="tx1"/>
                    </a:gs>
                    <a:gs pos="100000">
                      <a:schemeClr val="tx1"/>
                    </a:gs>
                  </a:gsLst>
                  <a:lin ang="5400000" scaled="0"/>
                </a:gradFill>
                <a:latin typeface="+mn-lt"/>
                <a:ea typeface="Segoe UI" pitchFamily="34" charset="0"/>
                <a:cs typeface="Segoe UI" pitchFamily="34" charset="0"/>
              </a:defRPr>
            </a:lvl4pPr>
            <a:lvl5pPr marL="1069128" indent="0">
              <a:buClr>
                <a:schemeClr val="tx1"/>
              </a:buClr>
              <a:buSzPct val="90000"/>
              <a:buFont typeface="Arial" pitchFamily="34" charset="0"/>
              <a:buNone/>
              <a:defRPr sz="1568" b="0" i="0">
                <a:gradFill>
                  <a:gsLst>
                    <a:gs pos="1250">
                      <a:schemeClr val="tx1"/>
                    </a:gs>
                    <a:gs pos="100000">
                      <a:schemeClr val="tx1"/>
                    </a:gs>
                  </a:gsLst>
                  <a:lin ang="5400000" scaled="0"/>
                </a:gradFill>
                <a:latin typeface="+mn-lt"/>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238876"/>
            <a:ext cx="12192001" cy="619125"/>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27"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b="0" i="0">
                <a:gradFill>
                  <a:gsLst>
                    <a:gs pos="1250">
                      <a:schemeClr val="tx1"/>
                    </a:gs>
                    <a:gs pos="100000">
                      <a:schemeClr val="tx1"/>
                    </a:gs>
                  </a:gsLst>
                  <a:lin ang="5400000" scaled="0"/>
                </a:gradFill>
                <a:latin typeface="+mj-lt"/>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414383003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BD7C44-8F41-4B52-B015-ADE132D4B20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657D2E-0CC0-43F9-82D1-EE1A1BB9B575}"/>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4" name="Footer Placeholder 3">
            <a:extLst>
              <a:ext uri="{FF2B5EF4-FFF2-40B4-BE49-F238E27FC236}">
                <a16:creationId xmlns:a16="http://schemas.microsoft.com/office/drawing/2014/main" id="{AA1359F6-E178-423E-8C95-9FCDE03142C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3F1CB41-85F2-4A04-94A2-C1772E6663DD}"/>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38580296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userDrawn="1">
  <p:cSld name="Blank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nvPr>
        </p:nvGraphicFramePr>
        <p:xfrm>
          <a:off x="1557" y="1558"/>
          <a:ext cx="1556" cy="1556"/>
        </p:xfrm>
        <a:graphic>
          <a:graphicData uri="http://schemas.openxmlformats.org/presentationml/2006/ole">
            <mc:AlternateContent xmlns:mc="http://schemas.openxmlformats.org/markup-compatibility/2006">
              <mc:Choice xmlns:v="urn:schemas-microsoft-com:vml" Requires="v">
                <p:oleObj spid="_x0000_s1027" name="think-cell Slide" r:id="rId4" imgW="378" imgH="379" progId="TCLayout.ActiveDocument.1">
                  <p:embed/>
                </p:oleObj>
              </mc:Choice>
              <mc:Fallback>
                <p:oleObj name="think-cell Slide" r:id="rId4" imgW="378" imgH="379" progId="TCLayout.ActiveDocument.1">
                  <p:embed/>
                  <p:pic>
                    <p:nvPicPr>
                      <p:cNvPr id="3" name="Object 2" hidden="1"/>
                      <p:cNvPicPr/>
                      <p:nvPr/>
                    </p:nvPicPr>
                    <p:blipFill>
                      <a:blip r:embed="rId5"/>
                      <a:stretch>
                        <a:fillRect/>
                      </a:stretch>
                    </p:blipFill>
                    <p:spPr>
                      <a:xfrm>
                        <a:off x="1557" y="1558"/>
                        <a:ext cx="1556" cy="1556"/>
                      </a:xfrm>
                      <a:prstGeom prst="rect">
                        <a:avLst/>
                      </a:prstGeom>
                    </p:spPr>
                  </p:pic>
                </p:oleObj>
              </mc:Fallback>
            </mc:AlternateContent>
          </a:graphicData>
        </a:graphic>
      </p:graphicFrame>
      <p:pic>
        <p:nvPicPr>
          <p:cNvPr id="4" name="Picture 3"/>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rot="5400000">
            <a:off x="9208748" y="2991034"/>
            <a:ext cx="6858623" cy="876557"/>
          </a:xfrm>
          <a:prstGeom prst="rect">
            <a:avLst/>
          </a:prstGeom>
        </p:spPr>
      </p:pic>
    </p:spTree>
    <p:extLst>
      <p:ext uri="{BB962C8B-B14F-4D97-AF65-F5344CB8AC3E}">
        <p14:creationId xmlns:p14="http://schemas.microsoft.com/office/powerpoint/2010/main" val="3137066201"/>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nvPr>
        </p:nvGraphicFramePr>
        <p:xfrm>
          <a:off x="1592" y="1592"/>
          <a:ext cx="1587" cy="1587"/>
        </p:xfrm>
        <a:graphic>
          <a:graphicData uri="http://schemas.openxmlformats.org/presentationml/2006/ole">
            <mc:AlternateContent xmlns:mc="http://schemas.openxmlformats.org/markup-compatibility/2006">
              <mc:Choice xmlns:v="urn:schemas-microsoft-com:vml" Requires="v">
                <p:oleObj spid="_x0000_s2094" name="think-cell Slide" r:id="rId4" imgW="425" imgH="426" progId="TCLayout.ActiveDocument.1">
                  <p:embed/>
                </p:oleObj>
              </mc:Choice>
              <mc:Fallback>
                <p:oleObj name="think-cell Slide" r:id="rId4" imgW="425" imgH="426" progId="TCLayout.ActiveDocument.1">
                  <p:embed/>
                  <p:pic>
                    <p:nvPicPr>
                      <p:cNvPr id="3" name="Object 2" hidden="1"/>
                      <p:cNvPicPr/>
                      <p:nvPr/>
                    </p:nvPicPr>
                    <p:blipFill>
                      <a:blip r:embed="rId5"/>
                      <a:stretch>
                        <a:fillRect/>
                      </a:stretch>
                    </p:blipFill>
                    <p:spPr>
                      <a:xfrm>
                        <a:off x="1592" y="1592"/>
                        <a:ext cx="1587" cy="1587"/>
                      </a:xfrm>
                      <a:prstGeom prst="rect">
                        <a:avLst/>
                      </a:prstGeom>
                    </p:spPr>
                  </p:pic>
                </p:oleObj>
              </mc:Fallback>
            </mc:AlternateContent>
          </a:graphicData>
        </a:graphic>
      </p:graphicFrame>
      <p:sp>
        <p:nvSpPr>
          <p:cNvPr id="2" name="Title 1"/>
          <p:cNvSpPr>
            <a:spLocks noGrp="1"/>
          </p:cNvSpPr>
          <p:nvPr>
            <p:ph type="title"/>
          </p:nvPr>
        </p:nvSpPr>
        <p:spPr>
          <a:xfrm>
            <a:off x="335280" y="599440"/>
            <a:ext cx="11551920" cy="812800"/>
          </a:xfrm>
          <a:prstGeom prst="rect">
            <a:avLst/>
          </a:prstGeom>
        </p:spPr>
        <p:txBody>
          <a:bodyPr lIns="90980" tIns="45491" rIns="90980" bIns="45491"/>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587902513"/>
      </p:ext>
    </p:extLst>
  </p:cSld>
  <p:clrMapOvr>
    <a:masterClrMapping/>
  </p:clrMapOvr>
  <p:transition>
    <p:fade/>
  </p:transition>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519251" y="228602"/>
            <a:ext cx="11151917" cy="651653"/>
          </a:xfrm>
          <a:prstGeom prst="rect">
            <a:avLst/>
          </a:prstGeom>
        </p:spPr>
        <p:txBody>
          <a:bodyPr vert="horz" wrap="square" lIns="0" tIns="0" rIns="0" bIns="0" rtlCol="0" anchor="t">
            <a:spAutoFit/>
          </a:bodyPr>
          <a:lstStyle/>
          <a:p>
            <a:r>
              <a:rPr lang="en-US"/>
              <a:t>Click to edit Master title style</a:t>
            </a:r>
          </a:p>
        </p:txBody>
      </p:sp>
      <p:pic>
        <p:nvPicPr>
          <p:cNvPr id="3" name="Picture 2"/>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34010" y="6185678"/>
            <a:ext cx="1920568" cy="706469"/>
          </a:xfrm>
          <a:prstGeom prst="rect">
            <a:avLst/>
          </a:prstGeom>
        </p:spPr>
      </p:pic>
    </p:spTree>
    <p:extLst>
      <p:ext uri="{BB962C8B-B14F-4D97-AF65-F5344CB8AC3E}">
        <p14:creationId xmlns:p14="http://schemas.microsoft.com/office/powerpoint/2010/main" val="2276260503"/>
      </p:ext>
    </p:extLst>
  </p:cSld>
  <p:clrMapOvr>
    <a:masterClrMapping/>
  </p:clrMapOvr>
  <p:transition spd="med">
    <p:push dir="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gradFill>
            <a:gsLst>
              <a:gs pos="0">
                <a:schemeClr val="accent2"/>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a:ext>
            </a:extLst>
          </a:blip>
          <a:srcRect b="9735"/>
          <a:stretch/>
        </p:blipFill>
        <p:spPr>
          <a:xfrm>
            <a:off x="0" y="0"/>
            <a:ext cx="12192000" cy="6190389"/>
          </a:xfrm>
          <a:prstGeom prst="rect">
            <a:avLst/>
          </a:prstGeom>
        </p:spPr>
      </p:pic>
      <p:sp>
        <p:nvSpPr>
          <p:cNvPr id="10" name="Title 9"/>
          <p:cNvSpPr>
            <a:spLocks noGrp="1"/>
          </p:cNvSpPr>
          <p:nvPr>
            <p:ph type="title"/>
          </p:nvPr>
        </p:nvSpPr>
        <p:spPr>
          <a:xfrm>
            <a:off x="708411" y="5304881"/>
            <a:ext cx="6555704" cy="1143000"/>
          </a:xfrm>
        </p:spPr>
        <p:txBody>
          <a:bodyPr anchor="t"/>
          <a:lstStyle>
            <a:lvl1pPr algn="l">
              <a:defRPr sz="2933" b="0">
                <a:solidFill>
                  <a:schemeClr val="tx1"/>
                </a:solidFill>
              </a:defRPr>
            </a:lvl1pPr>
          </a:lstStyle>
          <a:p>
            <a:r>
              <a:rPr lang="en-US"/>
              <a:t>Click to edit Master title style</a:t>
            </a:r>
          </a:p>
        </p:txBody>
      </p:sp>
      <p:grpSp>
        <p:nvGrpSpPr>
          <p:cNvPr id="1043" name="Group 52"/>
          <p:cNvGrpSpPr>
            <a:grpSpLocks noChangeAspect="1"/>
          </p:cNvGrpSpPr>
          <p:nvPr userDrawn="1"/>
        </p:nvGrpSpPr>
        <p:grpSpPr bwMode="auto">
          <a:xfrm>
            <a:off x="9487525" y="330298"/>
            <a:ext cx="2323200" cy="682073"/>
            <a:chOff x="3434" y="951"/>
            <a:chExt cx="1233" cy="362"/>
          </a:xfrm>
        </p:grpSpPr>
        <p:sp>
          <p:nvSpPr>
            <p:cNvPr id="1044" name="AutoShape 51"/>
            <p:cNvSpPr>
              <a:spLocks noChangeAspect="1" noChangeArrowheads="1" noTextEdit="1"/>
            </p:cNvSpPr>
            <p:nvPr userDrawn="1"/>
          </p:nvSpPr>
          <p:spPr bwMode="auto">
            <a:xfrm>
              <a:off x="3434" y="951"/>
              <a:ext cx="12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5" name="Freeform 53"/>
            <p:cNvSpPr>
              <a:spLocks/>
            </p:cNvSpPr>
            <p:nvPr userDrawn="1"/>
          </p:nvSpPr>
          <p:spPr bwMode="auto">
            <a:xfrm>
              <a:off x="3434" y="1019"/>
              <a:ext cx="101" cy="128"/>
            </a:xfrm>
            <a:custGeom>
              <a:avLst/>
              <a:gdLst>
                <a:gd name="T0" fmla="*/ 263 w 263"/>
                <a:gd name="T1" fmla="*/ 34 h 335"/>
                <a:gd name="T2" fmla="*/ 263 w 263"/>
                <a:gd name="T3" fmla="*/ 40 h 335"/>
                <a:gd name="T4" fmla="*/ 263 w 263"/>
                <a:gd name="T5" fmla="*/ 45 h 335"/>
                <a:gd name="T6" fmla="*/ 263 w 263"/>
                <a:gd name="T7" fmla="*/ 51 h 335"/>
                <a:gd name="T8" fmla="*/ 262 w 263"/>
                <a:gd name="T9" fmla="*/ 54 h 335"/>
                <a:gd name="T10" fmla="*/ 262 w 263"/>
                <a:gd name="T11" fmla="*/ 57 h 335"/>
                <a:gd name="T12" fmla="*/ 260 w 263"/>
                <a:gd name="T13" fmla="*/ 58 h 335"/>
                <a:gd name="T14" fmla="*/ 258 w 263"/>
                <a:gd name="T15" fmla="*/ 59 h 335"/>
                <a:gd name="T16" fmla="*/ 256 w 263"/>
                <a:gd name="T17" fmla="*/ 59 h 335"/>
                <a:gd name="T18" fmla="*/ 254 w 263"/>
                <a:gd name="T19" fmla="*/ 58 h 335"/>
                <a:gd name="T20" fmla="*/ 252 w 263"/>
                <a:gd name="T21" fmla="*/ 58 h 335"/>
                <a:gd name="T22" fmla="*/ 250 w 263"/>
                <a:gd name="T23" fmla="*/ 56 h 335"/>
                <a:gd name="T24" fmla="*/ 249 w 263"/>
                <a:gd name="T25" fmla="*/ 56 h 335"/>
                <a:gd name="T26" fmla="*/ 249 w 263"/>
                <a:gd name="T27" fmla="*/ 55 h 335"/>
                <a:gd name="T28" fmla="*/ 248 w 263"/>
                <a:gd name="T29" fmla="*/ 55 h 335"/>
                <a:gd name="T30" fmla="*/ 248 w 263"/>
                <a:gd name="T31" fmla="*/ 55 h 335"/>
                <a:gd name="T32" fmla="*/ 234 w 263"/>
                <a:gd name="T33" fmla="*/ 48 h 335"/>
                <a:gd name="T34" fmla="*/ 217 w 263"/>
                <a:gd name="T35" fmla="*/ 42 h 335"/>
                <a:gd name="T36" fmla="*/ 199 w 263"/>
                <a:gd name="T37" fmla="*/ 38 h 335"/>
                <a:gd name="T38" fmla="*/ 180 w 263"/>
                <a:gd name="T39" fmla="*/ 37 h 335"/>
                <a:gd name="T40" fmla="*/ 131 w 263"/>
                <a:gd name="T41" fmla="*/ 44 h 335"/>
                <a:gd name="T42" fmla="*/ 90 w 263"/>
                <a:gd name="T43" fmla="*/ 69 h 335"/>
                <a:gd name="T44" fmla="*/ 63 w 263"/>
                <a:gd name="T45" fmla="*/ 110 h 335"/>
                <a:gd name="T46" fmla="*/ 52 w 263"/>
                <a:gd name="T47" fmla="*/ 165 h 335"/>
                <a:gd name="T48" fmla="*/ 58 w 263"/>
                <a:gd name="T49" fmla="*/ 220 h 335"/>
                <a:gd name="T50" fmla="*/ 80 w 263"/>
                <a:gd name="T51" fmla="*/ 261 h 335"/>
                <a:gd name="T52" fmla="*/ 116 w 263"/>
                <a:gd name="T53" fmla="*/ 287 h 335"/>
                <a:gd name="T54" fmla="*/ 165 w 263"/>
                <a:gd name="T55" fmla="*/ 298 h 335"/>
                <a:gd name="T56" fmla="*/ 191 w 263"/>
                <a:gd name="T57" fmla="*/ 297 h 335"/>
                <a:gd name="T58" fmla="*/ 213 w 263"/>
                <a:gd name="T59" fmla="*/ 293 h 335"/>
                <a:gd name="T60" fmla="*/ 233 w 263"/>
                <a:gd name="T61" fmla="*/ 287 h 335"/>
                <a:gd name="T62" fmla="*/ 250 w 263"/>
                <a:gd name="T63" fmla="*/ 279 h 335"/>
                <a:gd name="T64" fmla="*/ 253 w 263"/>
                <a:gd name="T65" fmla="*/ 277 h 335"/>
                <a:gd name="T66" fmla="*/ 255 w 263"/>
                <a:gd name="T67" fmla="*/ 276 h 335"/>
                <a:gd name="T68" fmla="*/ 256 w 263"/>
                <a:gd name="T69" fmla="*/ 276 h 335"/>
                <a:gd name="T70" fmla="*/ 258 w 263"/>
                <a:gd name="T71" fmla="*/ 275 h 335"/>
                <a:gd name="T72" fmla="*/ 260 w 263"/>
                <a:gd name="T73" fmla="*/ 276 h 335"/>
                <a:gd name="T74" fmla="*/ 261 w 263"/>
                <a:gd name="T75" fmla="*/ 277 h 335"/>
                <a:gd name="T76" fmla="*/ 262 w 263"/>
                <a:gd name="T77" fmla="*/ 280 h 335"/>
                <a:gd name="T78" fmla="*/ 263 w 263"/>
                <a:gd name="T79" fmla="*/ 284 h 335"/>
                <a:gd name="T80" fmla="*/ 263 w 263"/>
                <a:gd name="T81" fmla="*/ 289 h 335"/>
                <a:gd name="T82" fmla="*/ 263 w 263"/>
                <a:gd name="T83" fmla="*/ 294 h 335"/>
                <a:gd name="T84" fmla="*/ 263 w 263"/>
                <a:gd name="T85" fmla="*/ 299 h 335"/>
                <a:gd name="T86" fmla="*/ 263 w 263"/>
                <a:gd name="T87" fmla="*/ 304 h 335"/>
                <a:gd name="T88" fmla="*/ 257 w 263"/>
                <a:gd name="T89" fmla="*/ 315 h 335"/>
                <a:gd name="T90" fmla="*/ 238 w 263"/>
                <a:gd name="T91" fmla="*/ 325 h 335"/>
                <a:gd name="T92" fmla="*/ 210 w 263"/>
                <a:gd name="T93" fmla="*/ 332 h 335"/>
                <a:gd name="T94" fmla="*/ 174 w 263"/>
                <a:gd name="T95" fmla="*/ 335 h 335"/>
                <a:gd name="T96" fmla="*/ 106 w 263"/>
                <a:gd name="T97" fmla="*/ 326 h 335"/>
                <a:gd name="T98" fmla="*/ 51 w 263"/>
                <a:gd name="T99" fmla="*/ 297 h 335"/>
                <a:gd name="T100" fmla="*/ 15 w 263"/>
                <a:gd name="T101" fmla="*/ 248 h 335"/>
                <a:gd name="T102" fmla="*/ 1 w 263"/>
                <a:gd name="T103" fmla="*/ 183 h 335"/>
                <a:gd name="T104" fmla="*/ 10 w 263"/>
                <a:gd name="T105" fmla="*/ 110 h 335"/>
                <a:gd name="T106" fmla="*/ 41 w 263"/>
                <a:gd name="T107" fmla="*/ 53 h 335"/>
                <a:gd name="T108" fmla="*/ 93 w 263"/>
                <a:gd name="T109" fmla="*/ 15 h 335"/>
                <a:gd name="T110" fmla="*/ 161 w 263"/>
                <a:gd name="T111" fmla="*/ 0 h 335"/>
                <a:gd name="T112" fmla="*/ 203 w 263"/>
                <a:gd name="T113" fmla="*/ 2 h 335"/>
                <a:gd name="T114" fmla="*/ 233 w 263"/>
                <a:gd name="T115" fmla="*/ 7 h 335"/>
                <a:gd name="T116" fmla="*/ 254 w 263"/>
                <a:gd name="T117" fmla="*/ 16 h 335"/>
                <a:gd name="T118" fmla="*/ 263 w 263"/>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35">
                  <a:moveTo>
                    <a:pt x="263" y="29"/>
                  </a:moveTo>
                  <a:cubicBezTo>
                    <a:pt x="263" y="30"/>
                    <a:pt x="263" y="30"/>
                    <a:pt x="263" y="30"/>
                  </a:cubicBezTo>
                  <a:cubicBezTo>
                    <a:pt x="263" y="31"/>
                    <a:pt x="263" y="31"/>
                    <a:pt x="263" y="31"/>
                  </a:cubicBezTo>
                  <a:cubicBezTo>
                    <a:pt x="263" y="31"/>
                    <a:pt x="263" y="31"/>
                    <a:pt x="263" y="31"/>
                  </a:cubicBezTo>
                  <a:cubicBezTo>
                    <a:pt x="263" y="32"/>
                    <a:pt x="263" y="32"/>
                    <a:pt x="263" y="32"/>
                  </a:cubicBezTo>
                  <a:cubicBezTo>
                    <a:pt x="263" y="33"/>
                    <a:pt x="263" y="33"/>
                    <a:pt x="263" y="33"/>
                  </a:cubicBezTo>
                  <a:cubicBezTo>
                    <a:pt x="263" y="33"/>
                    <a:pt x="263" y="33"/>
                    <a:pt x="263" y="33"/>
                  </a:cubicBezTo>
                  <a:cubicBezTo>
                    <a:pt x="263" y="34"/>
                    <a:pt x="263" y="34"/>
                    <a:pt x="263" y="34"/>
                  </a:cubicBezTo>
                  <a:cubicBezTo>
                    <a:pt x="263" y="35"/>
                    <a:pt x="263" y="35"/>
                    <a:pt x="263" y="35"/>
                  </a:cubicBezTo>
                  <a:cubicBezTo>
                    <a:pt x="263" y="35"/>
                    <a:pt x="263" y="35"/>
                    <a:pt x="263" y="35"/>
                  </a:cubicBezTo>
                  <a:cubicBezTo>
                    <a:pt x="263" y="36"/>
                    <a:pt x="263" y="36"/>
                    <a:pt x="263" y="36"/>
                  </a:cubicBezTo>
                  <a:cubicBezTo>
                    <a:pt x="263" y="37"/>
                    <a:pt x="263" y="37"/>
                    <a:pt x="263" y="37"/>
                  </a:cubicBezTo>
                  <a:cubicBezTo>
                    <a:pt x="263" y="37"/>
                    <a:pt x="263" y="37"/>
                    <a:pt x="263" y="37"/>
                  </a:cubicBezTo>
                  <a:cubicBezTo>
                    <a:pt x="263" y="38"/>
                    <a:pt x="263" y="38"/>
                    <a:pt x="263" y="38"/>
                  </a:cubicBezTo>
                  <a:cubicBezTo>
                    <a:pt x="263" y="39"/>
                    <a:pt x="263" y="39"/>
                    <a:pt x="263" y="39"/>
                  </a:cubicBezTo>
                  <a:cubicBezTo>
                    <a:pt x="263" y="40"/>
                    <a:pt x="263" y="40"/>
                    <a:pt x="263" y="40"/>
                  </a:cubicBezTo>
                  <a:cubicBezTo>
                    <a:pt x="263" y="40"/>
                    <a:pt x="263" y="40"/>
                    <a:pt x="263" y="40"/>
                  </a:cubicBezTo>
                  <a:cubicBezTo>
                    <a:pt x="263" y="41"/>
                    <a:pt x="263" y="41"/>
                    <a:pt x="263" y="41"/>
                  </a:cubicBezTo>
                  <a:cubicBezTo>
                    <a:pt x="263" y="42"/>
                    <a:pt x="263" y="42"/>
                    <a:pt x="263" y="42"/>
                  </a:cubicBezTo>
                  <a:cubicBezTo>
                    <a:pt x="263" y="42"/>
                    <a:pt x="263" y="42"/>
                    <a:pt x="263" y="42"/>
                  </a:cubicBezTo>
                  <a:cubicBezTo>
                    <a:pt x="263" y="43"/>
                    <a:pt x="263" y="43"/>
                    <a:pt x="263" y="43"/>
                  </a:cubicBezTo>
                  <a:cubicBezTo>
                    <a:pt x="263" y="44"/>
                    <a:pt x="263" y="44"/>
                    <a:pt x="263" y="44"/>
                  </a:cubicBezTo>
                  <a:cubicBezTo>
                    <a:pt x="263" y="44"/>
                    <a:pt x="263" y="44"/>
                    <a:pt x="263" y="44"/>
                  </a:cubicBezTo>
                  <a:cubicBezTo>
                    <a:pt x="263" y="45"/>
                    <a:pt x="263" y="45"/>
                    <a:pt x="263" y="45"/>
                  </a:cubicBezTo>
                  <a:cubicBezTo>
                    <a:pt x="263" y="46"/>
                    <a:pt x="263" y="46"/>
                    <a:pt x="263" y="46"/>
                  </a:cubicBezTo>
                  <a:cubicBezTo>
                    <a:pt x="263" y="46"/>
                    <a:pt x="263" y="46"/>
                    <a:pt x="263" y="46"/>
                  </a:cubicBezTo>
                  <a:cubicBezTo>
                    <a:pt x="263" y="47"/>
                    <a:pt x="263" y="47"/>
                    <a:pt x="263" y="47"/>
                  </a:cubicBezTo>
                  <a:cubicBezTo>
                    <a:pt x="263" y="48"/>
                    <a:pt x="263" y="48"/>
                    <a:pt x="263" y="48"/>
                  </a:cubicBezTo>
                  <a:cubicBezTo>
                    <a:pt x="263" y="48"/>
                    <a:pt x="263" y="48"/>
                    <a:pt x="263" y="48"/>
                  </a:cubicBezTo>
                  <a:cubicBezTo>
                    <a:pt x="263" y="49"/>
                    <a:pt x="263" y="49"/>
                    <a:pt x="263" y="49"/>
                  </a:cubicBezTo>
                  <a:cubicBezTo>
                    <a:pt x="263" y="50"/>
                    <a:pt x="263" y="50"/>
                    <a:pt x="263" y="50"/>
                  </a:cubicBezTo>
                  <a:cubicBezTo>
                    <a:pt x="263" y="51"/>
                    <a:pt x="263" y="51"/>
                    <a:pt x="263" y="51"/>
                  </a:cubicBezTo>
                  <a:cubicBezTo>
                    <a:pt x="263" y="51"/>
                    <a:pt x="263" y="51"/>
                    <a:pt x="263" y="51"/>
                  </a:cubicBezTo>
                  <a:cubicBezTo>
                    <a:pt x="263" y="51"/>
                    <a:pt x="263" y="52"/>
                    <a:pt x="263" y="52"/>
                  </a:cubicBezTo>
                  <a:cubicBezTo>
                    <a:pt x="263" y="52"/>
                    <a:pt x="263" y="52"/>
                    <a:pt x="263" y="52"/>
                  </a:cubicBezTo>
                  <a:cubicBezTo>
                    <a:pt x="263" y="52"/>
                    <a:pt x="263" y="53"/>
                    <a:pt x="263" y="53"/>
                  </a:cubicBezTo>
                  <a:cubicBezTo>
                    <a:pt x="263" y="53"/>
                    <a:pt x="263" y="53"/>
                    <a:pt x="263" y="53"/>
                  </a:cubicBezTo>
                  <a:cubicBezTo>
                    <a:pt x="263" y="53"/>
                    <a:pt x="263" y="53"/>
                    <a:pt x="263" y="54"/>
                  </a:cubicBezTo>
                  <a:cubicBezTo>
                    <a:pt x="263" y="54"/>
                    <a:pt x="263" y="54"/>
                    <a:pt x="263" y="54"/>
                  </a:cubicBezTo>
                  <a:cubicBezTo>
                    <a:pt x="263" y="54"/>
                    <a:pt x="263"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2" y="57"/>
                  </a:cubicBezTo>
                  <a:cubicBezTo>
                    <a:pt x="262" y="57"/>
                    <a:pt x="262" y="57"/>
                    <a:pt x="262" y="57"/>
                  </a:cubicBezTo>
                  <a:cubicBezTo>
                    <a:pt x="262" y="57"/>
                    <a:pt x="262" y="57"/>
                    <a:pt x="262" y="57"/>
                  </a:cubicBezTo>
                  <a:cubicBezTo>
                    <a:pt x="261" y="57"/>
                    <a:pt x="261" y="57"/>
                    <a:pt x="261" y="57"/>
                  </a:cubicBezTo>
                  <a:cubicBezTo>
                    <a:pt x="261" y="57"/>
                    <a:pt x="261" y="58"/>
                    <a:pt x="261" y="58"/>
                  </a:cubicBezTo>
                  <a:cubicBezTo>
                    <a:pt x="261" y="58"/>
                    <a:pt x="261" y="58"/>
                    <a:pt x="261" y="58"/>
                  </a:cubicBezTo>
                  <a:cubicBezTo>
                    <a:pt x="261" y="58"/>
                    <a:pt x="261" y="58"/>
                    <a:pt x="261" y="58"/>
                  </a:cubicBezTo>
                  <a:cubicBezTo>
                    <a:pt x="261" y="58"/>
                    <a:pt x="261" y="58"/>
                    <a:pt x="261" y="58"/>
                  </a:cubicBezTo>
                  <a:cubicBezTo>
                    <a:pt x="260" y="58"/>
                    <a:pt x="260" y="58"/>
                    <a:pt x="260" y="58"/>
                  </a:cubicBezTo>
                  <a:cubicBezTo>
                    <a:pt x="260" y="58"/>
                    <a:pt x="260" y="58"/>
                    <a:pt x="260" y="58"/>
                  </a:cubicBezTo>
                  <a:cubicBezTo>
                    <a:pt x="260" y="59"/>
                    <a:pt x="260" y="59"/>
                    <a:pt x="260" y="59"/>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8"/>
                    <a:pt x="255" y="58"/>
                    <a:pt x="254" y="58"/>
                  </a:cubicBezTo>
                  <a:cubicBezTo>
                    <a:pt x="254" y="58"/>
                    <a:pt x="254" y="58"/>
                    <a:pt x="254" y="58"/>
                  </a:cubicBezTo>
                  <a:cubicBezTo>
                    <a:pt x="254" y="58"/>
                    <a:pt x="254" y="58"/>
                    <a:pt x="254" y="58"/>
                  </a:cubicBezTo>
                  <a:cubicBezTo>
                    <a:pt x="254" y="58"/>
                    <a:pt x="254" y="58"/>
                    <a:pt x="254" y="58"/>
                  </a:cubicBezTo>
                  <a:cubicBezTo>
                    <a:pt x="254" y="58"/>
                    <a:pt x="254" y="58"/>
                    <a:pt x="253" y="58"/>
                  </a:cubicBezTo>
                  <a:cubicBezTo>
                    <a:pt x="253" y="58"/>
                    <a:pt x="253" y="58"/>
                    <a:pt x="253" y="58"/>
                  </a:cubicBezTo>
                  <a:cubicBezTo>
                    <a:pt x="253" y="58"/>
                    <a:pt x="253" y="58"/>
                    <a:pt x="253" y="58"/>
                  </a:cubicBezTo>
                  <a:cubicBezTo>
                    <a:pt x="253" y="58"/>
                    <a:pt x="253" y="58"/>
                    <a:pt x="253" y="58"/>
                  </a:cubicBezTo>
                  <a:cubicBezTo>
                    <a:pt x="253" y="58"/>
                    <a:pt x="253" y="58"/>
                    <a:pt x="252" y="58"/>
                  </a:cubicBezTo>
                  <a:cubicBezTo>
                    <a:pt x="252" y="57"/>
                    <a:pt x="252" y="57"/>
                    <a:pt x="252" y="57"/>
                  </a:cubicBezTo>
                  <a:cubicBezTo>
                    <a:pt x="252" y="57"/>
                    <a:pt x="252" y="57"/>
                    <a:pt x="252" y="57"/>
                  </a:cubicBezTo>
                  <a:cubicBezTo>
                    <a:pt x="252" y="57"/>
                    <a:pt x="252" y="57"/>
                    <a:pt x="252" y="57"/>
                  </a:cubicBezTo>
                  <a:cubicBezTo>
                    <a:pt x="252" y="57"/>
                    <a:pt x="251" y="57"/>
                    <a:pt x="251" y="57"/>
                  </a:cubicBezTo>
                  <a:cubicBezTo>
                    <a:pt x="251" y="57"/>
                    <a:pt x="251" y="57"/>
                    <a:pt x="251" y="57"/>
                  </a:cubicBezTo>
                  <a:cubicBezTo>
                    <a:pt x="251" y="57"/>
                    <a:pt x="251" y="57"/>
                    <a:pt x="251" y="57"/>
                  </a:cubicBezTo>
                  <a:cubicBezTo>
                    <a:pt x="251" y="57"/>
                    <a:pt x="251" y="57"/>
                    <a:pt x="251"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4"/>
                    <a:pt x="246" y="54"/>
                    <a:pt x="246" y="54"/>
                  </a:cubicBezTo>
                  <a:cubicBezTo>
                    <a:pt x="245" y="53"/>
                    <a:pt x="244" y="53"/>
                    <a:pt x="244" y="52"/>
                  </a:cubicBezTo>
                  <a:cubicBezTo>
                    <a:pt x="243" y="52"/>
                    <a:pt x="242" y="52"/>
                    <a:pt x="242" y="51"/>
                  </a:cubicBezTo>
                  <a:cubicBezTo>
                    <a:pt x="241" y="51"/>
                    <a:pt x="240" y="51"/>
                    <a:pt x="240" y="50"/>
                  </a:cubicBezTo>
                  <a:cubicBezTo>
                    <a:pt x="239" y="50"/>
                    <a:pt x="238" y="50"/>
                    <a:pt x="238" y="49"/>
                  </a:cubicBezTo>
                  <a:cubicBezTo>
                    <a:pt x="237" y="49"/>
                    <a:pt x="236" y="49"/>
                    <a:pt x="236" y="48"/>
                  </a:cubicBezTo>
                  <a:cubicBezTo>
                    <a:pt x="235" y="48"/>
                    <a:pt x="234" y="48"/>
                    <a:pt x="234" y="48"/>
                  </a:cubicBezTo>
                  <a:cubicBezTo>
                    <a:pt x="233" y="47"/>
                    <a:pt x="232" y="47"/>
                    <a:pt x="231" y="47"/>
                  </a:cubicBezTo>
                  <a:cubicBezTo>
                    <a:pt x="231" y="46"/>
                    <a:pt x="230" y="46"/>
                    <a:pt x="229" y="46"/>
                  </a:cubicBezTo>
                  <a:cubicBezTo>
                    <a:pt x="229" y="46"/>
                    <a:pt x="228" y="45"/>
                    <a:pt x="227" y="45"/>
                  </a:cubicBezTo>
                  <a:cubicBezTo>
                    <a:pt x="227" y="45"/>
                    <a:pt x="226" y="44"/>
                    <a:pt x="225" y="44"/>
                  </a:cubicBezTo>
                  <a:cubicBezTo>
                    <a:pt x="225" y="44"/>
                    <a:pt x="224" y="44"/>
                    <a:pt x="223" y="44"/>
                  </a:cubicBezTo>
                  <a:cubicBezTo>
                    <a:pt x="223" y="43"/>
                    <a:pt x="222" y="43"/>
                    <a:pt x="221" y="43"/>
                  </a:cubicBezTo>
                  <a:cubicBezTo>
                    <a:pt x="220" y="43"/>
                    <a:pt x="220" y="42"/>
                    <a:pt x="219" y="42"/>
                  </a:cubicBezTo>
                  <a:cubicBezTo>
                    <a:pt x="218" y="42"/>
                    <a:pt x="218" y="42"/>
                    <a:pt x="217" y="42"/>
                  </a:cubicBezTo>
                  <a:cubicBezTo>
                    <a:pt x="216" y="41"/>
                    <a:pt x="215" y="41"/>
                    <a:pt x="215" y="41"/>
                  </a:cubicBezTo>
                  <a:cubicBezTo>
                    <a:pt x="214" y="41"/>
                    <a:pt x="213" y="41"/>
                    <a:pt x="213" y="40"/>
                  </a:cubicBezTo>
                  <a:cubicBezTo>
                    <a:pt x="212" y="40"/>
                    <a:pt x="211" y="40"/>
                    <a:pt x="210" y="40"/>
                  </a:cubicBezTo>
                  <a:cubicBezTo>
                    <a:pt x="210" y="40"/>
                    <a:pt x="209" y="40"/>
                    <a:pt x="208" y="39"/>
                  </a:cubicBezTo>
                  <a:cubicBezTo>
                    <a:pt x="207" y="39"/>
                    <a:pt x="207" y="39"/>
                    <a:pt x="206" y="39"/>
                  </a:cubicBezTo>
                  <a:cubicBezTo>
                    <a:pt x="205" y="39"/>
                    <a:pt x="205" y="39"/>
                    <a:pt x="204" y="39"/>
                  </a:cubicBezTo>
                  <a:cubicBezTo>
                    <a:pt x="203" y="38"/>
                    <a:pt x="202" y="38"/>
                    <a:pt x="202" y="38"/>
                  </a:cubicBezTo>
                  <a:cubicBezTo>
                    <a:pt x="201" y="38"/>
                    <a:pt x="200" y="38"/>
                    <a:pt x="199" y="38"/>
                  </a:cubicBezTo>
                  <a:cubicBezTo>
                    <a:pt x="199" y="38"/>
                    <a:pt x="198" y="38"/>
                    <a:pt x="197" y="38"/>
                  </a:cubicBezTo>
                  <a:cubicBezTo>
                    <a:pt x="196" y="38"/>
                    <a:pt x="195" y="37"/>
                    <a:pt x="195" y="37"/>
                  </a:cubicBezTo>
                  <a:cubicBezTo>
                    <a:pt x="194" y="37"/>
                    <a:pt x="193" y="37"/>
                    <a:pt x="192" y="37"/>
                  </a:cubicBezTo>
                  <a:cubicBezTo>
                    <a:pt x="192" y="37"/>
                    <a:pt x="191" y="37"/>
                    <a:pt x="190" y="37"/>
                  </a:cubicBezTo>
                  <a:cubicBezTo>
                    <a:pt x="189" y="37"/>
                    <a:pt x="188" y="37"/>
                    <a:pt x="188" y="37"/>
                  </a:cubicBezTo>
                  <a:cubicBezTo>
                    <a:pt x="187" y="37"/>
                    <a:pt x="186" y="37"/>
                    <a:pt x="185" y="37"/>
                  </a:cubicBezTo>
                  <a:cubicBezTo>
                    <a:pt x="184" y="37"/>
                    <a:pt x="184" y="37"/>
                    <a:pt x="183" y="37"/>
                  </a:cubicBezTo>
                  <a:cubicBezTo>
                    <a:pt x="182" y="37"/>
                    <a:pt x="181" y="37"/>
                    <a:pt x="180" y="37"/>
                  </a:cubicBezTo>
                  <a:cubicBezTo>
                    <a:pt x="180" y="37"/>
                    <a:pt x="179" y="37"/>
                    <a:pt x="178" y="37"/>
                  </a:cubicBezTo>
                  <a:cubicBezTo>
                    <a:pt x="175" y="37"/>
                    <a:pt x="173" y="37"/>
                    <a:pt x="171" y="37"/>
                  </a:cubicBezTo>
                  <a:cubicBezTo>
                    <a:pt x="168" y="37"/>
                    <a:pt x="166" y="37"/>
                    <a:pt x="164" y="37"/>
                  </a:cubicBezTo>
                  <a:cubicBezTo>
                    <a:pt x="161" y="37"/>
                    <a:pt x="159" y="38"/>
                    <a:pt x="157" y="38"/>
                  </a:cubicBezTo>
                  <a:cubicBezTo>
                    <a:pt x="154" y="38"/>
                    <a:pt x="152" y="39"/>
                    <a:pt x="150" y="39"/>
                  </a:cubicBezTo>
                  <a:cubicBezTo>
                    <a:pt x="148" y="39"/>
                    <a:pt x="146"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8" y="49"/>
                    <a:pt x="116" y="50"/>
                    <a:pt x="114" y="51"/>
                  </a:cubicBezTo>
                  <a:cubicBezTo>
                    <a:pt x="112" y="52"/>
                    <a:pt x="110" y="53"/>
                    <a:pt x="109" y="54"/>
                  </a:cubicBezTo>
                  <a:cubicBezTo>
                    <a:pt x="107" y="55"/>
                    <a:pt x="105" y="56"/>
                    <a:pt x="104" y="57"/>
                  </a:cubicBezTo>
                  <a:cubicBezTo>
                    <a:pt x="102" y="58"/>
                    <a:pt x="100" y="60"/>
                    <a:pt x="99" y="61"/>
                  </a:cubicBezTo>
                  <a:cubicBezTo>
                    <a:pt x="97" y="62"/>
                    <a:pt x="96" y="63"/>
                    <a:pt x="94" y="65"/>
                  </a:cubicBezTo>
                  <a:cubicBezTo>
                    <a:pt x="93" y="66"/>
                    <a:pt x="91" y="67"/>
                    <a:pt x="90" y="69"/>
                  </a:cubicBezTo>
                  <a:cubicBezTo>
                    <a:pt x="88" y="70"/>
                    <a:pt x="87" y="71"/>
                    <a:pt x="85" y="73"/>
                  </a:cubicBezTo>
                  <a:cubicBezTo>
                    <a:pt x="84" y="74"/>
                    <a:pt x="83" y="76"/>
                    <a:pt x="82" y="77"/>
                  </a:cubicBezTo>
                  <a:cubicBezTo>
                    <a:pt x="80" y="79"/>
                    <a:pt x="79" y="81"/>
                    <a:pt x="78" y="82"/>
                  </a:cubicBezTo>
                  <a:cubicBezTo>
                    <a:pt x="77" y="84"/>
                    <a:pt x="75" y="86"/>
                    <a:pt x="74" y="87"/>
                  </a:cubicBezTo>
                  <a:cubicBezTo>
                    <a:pt x="73" y="89"/>
                    <a:pt x="72" y="91"/>
                    <a:pt x="71" y="93"/>
                  </a:cubicBezTo>
                  <a:cubicBezTo>
                    <a:pt x="70" y="94"/>
                    <a:pt x="69" y="96"/>
                    <a:pt x="68" y="98"/>
                  </a:cubicBezTo>
                  <a:cubicBezTo>
                    <a:pt x="67" y="100"/>
                    <a:pt x="66" y="102"/>
                    <a:pt x="65" y="104"/>
                  </a:cubicBezTo>
                  <a:cubicBezTo>
                    <a:pt x="64" y="106"/>
                    <a:pt x="64" y="108"/>
                    <a:pt x="63" y="110"/>
                  </a:cubicBezTo>
                  <a:cubicBezTo>
                    <a:pt x="62" y="112"/>
                    <a:pt x="61" y="114"/>
                    <a:pt x="61" y="116"/>
                  </a:cubicBezTo>
                  <a:cubicBezTo>
                    <a:pt x="60" y="118"/>
                    <a:pt x="59" y="120"/>
                    <a:pt x="59" y="122"/>
                  </a:cubicBezTo>
                  <a:cubicBezTo>
                    <a:pt x="58" y="125"/>
                    <a:pt x="57" y="127"/>
                    <a:pt x="57" y="129"/>
                  </a:cubicBezTo>
                  <a:cubicBezTo>
                    <a:pt x="56" y="131"/>
                    <a:pt x="56" y="134"/>
                    <a:pt x="55" y="136"/>
                  </a:cubicBezTo>
                  <a:cubicBezTo>
                    <a:pt x="55" y="138"/>
                    <a:pt x="54" y="141"/>
                    <a:pt x="54" y="143"/>
                  </a:cubicBezTo>
                  <a:cubicBezTo>
                    <a:pt x="54" y="145"/>
                    <a:pt x="53" y="148"/>
                    <a:pt x="53" y="150"/>
                  </a:cubicBezTo>
                  <a:cubicBezTo>
                    <a:pt x="53" y="153"/>
                    <a:pt x="53"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3" y="190"/>
                    <a:pt x="53" y="192"/>
                    <a:pt x="53" y="194"/>
                  </a:cubicBezTo>
                  <a:cubicBezTo>
                    <a:pt x="53" y="197"/>
                    <a:pt x="54" y="199"/>
                    <a:pt x="54" y="201"/>
                  </a:cubicBezTo>
                  <a:cubicBezTo>
                    <a:pt x="54" y="203"/>
                    <a:pt x="55" y="206"/>
                    <a:pt x="55" y="208"/>
                  </a:cubicBezTo>
                  <a:cubicBezTo>
                    <a:pt x="56" y="210"/>
                    <a:pt x="56" y="212"/>
                    <a:pt x="57" y="214"/>
                  </a:cubicBezTo>
                  <a:cubicBezTo>
                    <a:pt x="57" y="216"/>
                    <a:pt x="58" y="218"/>
                    <a:pt x="58" y="220"/>
                  </a:cubicBezTo>
                  <a:cubicBezTo>
                    <a:pt x="59" y="222"/>
                    <a:pt x="59" y="224"/>
                    <a:pt x="60" y="226"/>
                  </a:cubicBezTo>
                  <a:cubicBezTo>
                    <a:pt x="61" y="228"/>
                    <a:pt x="61" y="230"/>
                    <a:pt x="62" y="232"/>
                  </a:cubicBezTo>
                  <a:cubicBezTo>
                    <a:pt x="63" y="233"/>
                    <a:pt x="64" y="235"/>
                    <a:pt x="65"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8" y="258"/>
                    <a:pt x="79" y="259"/>
                    <a:pt x="80" y="261"/>
                  </a:cubicBezTo>
                  <a:cubicBezTo>
                    <a:pt x="81" y="262"/>
                    <a:pt x="82" y="264"/>
                    <a:pt x="84" y="265"/>
                  </a:cubicBezTo>
                  <a:cubicBezTo>
                    <a:pt x="85" y="266"/>
                    <a:pt x="86" y="268"/>
                    <a:pt x="88" y="269"/>
                  </a:cubicBezTo>
                  <a:cubicBezTo>
                    <a:pt x="89" y="270"/>
                    <a:pt x="90" y="271"/>
                    <a:pt x="92" y="273"/>
                  </a:cubicBezTo>
                  <a:cubicBezTo>
                    <a:pt x="93" y="274"/>
                    <a:pt x="95" y="275"/>
                    <a:pt x="96" y="276"/>
                  </a:cubicBezTo>
                  <a:cubicBezTo>
                    <a:pt x="98" y="277"/>
                    <a:pt x="99" y="278"/>
                    <a:pt x="101" y="279"/>
                  </a:cubicBezTo>
                  <a:cubicBezTo>
                    <a:pt x="102" y="280"/>
                    <a:pt x="104" y="281"/>
                    <a:pt x="106" y="282"/>
                  </a:cubicBezTo>
                  <a:cubicBezTo>
                    <a:pt x="107" y="283"/>
                    <a:pt x="109" y="284"/>
                    <a:pt x="111" y="285"/>
                  </a:cubicBezTo>
                  <a:cubicBezTo>
                    <a:pt x="112" y="286"/>
                    <a:pt x="114" y="286"/>
                    <a:pt x="116" y="287"/>
                  </a:cubicBezTo>
                  <a:cubicBezTo>
                    <a:pt x="118" y="288"/>
                    <a:pt x="120"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2" y="297"/>
                  </a:cubicBezTo>
                  <a:cubicBezTo>
                    <a:pt x="154" y="297"/>
                    <a:pt x="156" y="297"/>
                    <a:pt x="158" y="297"/>
                  </a:cubicBezTo>
                  <a:cubicBezTo>
                    <a:pt x="160" y="297"/>
                    <a:pt x="163" y="298"/>
                    <a:pt x="165" y="298"/>
                  </a:cubicBezTo>
                  <a:cubicBezTo>
                    <a:pt x="167" y="298"/>
                    <a:pt x="170" y="298"/>
                    <a:pt x="172" y="298"/>
                  </a:cubicBezTo>
                  <a:cubicBezTo>
                    <a:pt x="173" y="298"/>
                    <a:pt x="174" y="298"/>
                    <a:pt x="175" y="298"/>
                  </a:cubicBezTo>
                  <a:cubicBezTo>
                    <a:pt x="176" y="298"/>
                    <a:pt x="176" y="298"/>
                    <a:pt x="177" y="298"/>
                  </a:cubicBezTo>
                  <a:cubicBezTo>
                    <a:pt x="178" y="298"/>
                    <a:pt x="179" y="298"/>
                    <a:pt x="180" y="298"/>
                  </a:cubicBezTo>
                  <a:cubicBezTo>
                    <a:pt x="181" y="298"/>
                    <a:pt x="182" y="298"/>
                    <a:pt x="183" y="297"/>
                  </a:cubicBezTo>
                  <a:cubicBezTo>
                    <a:pt x="184" y="297"/>
                    <a:pt x="185" y="297"/>
                    <a:pt x="186" y="297"/>
                  </a:cubicBezTo>
                  <a:cubicBezTo>
                    <a:pt x="186" y="297"/>
                    <a:pt x="187" y="297"/>
                    <a:pt x="188" y="297"/>
                  </a:cubicBezTo>
                  <a:cubicBezTo>
                    <a:pt x="189" y="297"/>
                    <a:pt x="190" y="297"/>
                    <a:pt x="191" y="297"/>
                  </a:cubicBezTo>
                  <a:cubicBezTo>
                    <a:pt x="192" y="297"/>
                    <a:pt x="193" y="297"/>
                    <a:pt x="194" y="296"/>
                  </a:cubicBezTo>
                  <a:cubicBezTo>
                    <a:pt x="195" y="296"/>
                    <a:pt x="196" y="296"/>
                    <a:pt x="197" y="296"/>
                  </a:cubicBezTo>
                  <a:cubicBezTo>
                    <a:pt x="197" y="296"/>
                    <a:pt x="198" y="296"/>
                    <a:pt x="199" y="296"/>
                  </a:cubicBezTo>
                  <a:cubicBezTo>
                    <a:pt x="200" y="296"/>
                    <a:pt x="201" y="295"/>
                    <a:pt x="202" y="295"/>
                  </a:cubicBezTo>
                  <a:cubicBezTo>
                    <a:pt x="203" y="295"/>
                    <a:pt x="204" y="295"/>
                    <a:pt x="205" y="295"/>
                  </a:cubicBezTo>
                  <a:cubicBezTo>
                    <a:pt x="206" y="295"/>
                    <a:pt x="207" y="294"/>
                    <a:pt x="207" y="294"/>
                  </a:cubicBezTo>
                  <a:cubicBezTo>
                    <a:pt x="208" y="294"/>
                    <a:pt x="209" y="294"/>
                    <a:pt x="210" y="294"/>
                  </a:cubicBezTo>
                  <a:cubicBezTo>
                    <a:pt x="211" y="293"/>
                    <a:pt x="212" y="293"/>
                    <a:pt x="213" y="293"/>
                  </a:cubicBezTo>
                  <a:cubicBezTo>
                    <a:pt x="214" y="293"/>
                    <a:pt x="215" y="293"/>
                    <a:pt x="215" y="292"/>
                  </a:cubicBezTo>
                  <a:cubicBezTo>
                    <a:pt x="216" y="292"/>
                    <a:pt x="217" y="292"/>
                    <a:pt x="218" y="292"/>
                  </a:cubicBezTo>
                  <a:cubicBezTo>
                    <a:pt x="219" y="292"/>
                    <a:pt x="220" y="291"/>
                    <a:pt x="221" y="291"/>
                  </a:cubicBezTo>
                  <a:cubicBezTo>
                    <a:pt x="222" y="291"/>
                    <a:pt x="222" y="291"/>
                    <a:pt x="223" y="290"/>
                  </a:cubicBezTo>
                  <a:cubicBezTo>
                    <a:pt x="224" y="290"/>
                    <a:pt x="225" y="290"/>
                    <a:pt x="226" y="289"/>
                  </a:cubicBezTo>
                  <a:cubicBezTo>
                    <a:pt x="227" y="289"/>
                    <a:pt x="227" y="289"/>
                    <a:pt x="228" y="289"/>
                  </a:cubicBezTo>
                  <a:cubicBezTo>
                    <a:pt x="229" y="288"/>
                    <a:pt x="230" y="288"/>
                    <a:pt x="231" y="288"/>
                  </a:cubicBezTo>
                  <a:cubicBezTo>
                    <a:pt x="231" y="288"/>
                    <a:pt x="232" y="287"/>
                    <a:pt x="233" y="287"/>
                  </a:cubicBezTo>
                  <a:cubicBezTo>
                    <a:pt x="234" y="287"/>
                    <a:pt x="235" y="286"/>
                    <a:pt x="235" y="286"/>
                  </a:cubicBezTo>
                  <a:cubicBezTo>
                    <a:pt x="236" y="286"/>
                    <a:pt x="237" y="285"/>
                    <a:pt x="238" y="285"/>
                  </a:cubicBezTo>
                  <a:cubicBezTo>
                    <a:pt x="238" y="285"/>
                    <a:pt x="239" y="284"/>
                    <a:pt x="240" y="284"/>
                  </a:cubicBezTo>
                  <a:cubicBezTo>
                    <a:pt x="241" y="284"/>
                    <a:pt x="241" y="283"/>
                    <a:pt x="242" y="283"/>
                  </a:cubicBezTo>
                  <a:cubicBezTo>
                    <a:pt x="243" y="283"/>
                    <a:pt x="243" y="282"/>
                    <a:pt x="244" y="282"/>
                  </a:cubicBezTo>
                  <a:cubicBezTo>
                    <a:pt x="245" y="282"/>
                    <a:pt x="246" y="281"/>
                    <a:pt x="246" y="281"/>
                  </a:cubicBezTo>
                  <a:cubicBezTo>
                    <a:pt x="247" y="281"/>
                    <a:pt x="248" y="280"/>
                    <a:pt x="248" y="280"/>
                  </a:cubicBezTo>
                  <a:cubicBezTo>
                    <a:pt x="249" y="280"/>
                    <a:pt x="249" y="279"/>
                    <a:pt x="250" y="279"/>
                  </a:cubicBezTo>
                  <a:cubicBezTo>
                    <a:pt x="251" y="278"/>
                    <a:pt x="251" y="278"/>
                    <a:pt x="252" y="278"/>
                  </a:cubicBezTo>
                  <a:cubicBezTo>
                    <a:pt x="252" y="278"/>
                    <a:pt x="252" y="278"/>
                    <a:pt x="252" y="278"/>
                  </a:cubicBezTo>
                  <a:cubicBezTo>
                    <a:pt x="252" y="278"/>
                    <a:pt x="252" y="278"/>
                    <a:pt x="252" y="277"/>
                  </a:cubicBezTo>
                  <a:cubicBezTo>
                    <a:pt x="252" y="277"/>
                    <a:pt x="253"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4" y="277"/>
                    <a:pt x="254" y="277"/>
                    <a:pt x="254" y="277"/>
                  </a:cubicBezTo>
                  <a:cubicBezTo>
                    <a:pt x="254" y="277"/>
                    <a:pt x="254" y="277"/>
                    <a:pt x="254" y="277"/>
                  </a:cubicBezTo>
                  <a:cubicBezTo>
                    <a:pt x="254" y="277"/>
                    <a:pt x="254" y="277"/>
                    <a:pt x="254" y="277"/>
                  </a:cubicBezTo>
                  <a:cubicBezTo>
                    <a:pt x="254" y="276"/>
                    <a:pt x="254" y="276"/>
                    <a:pt x="254" y="276"/>
                  </a:cubicBezTo>
                  <a:cubicBezTo>
                    <a:pt x="254" y="276"/>
                    <a:pt x="254" y="276"/>
                    <a:pt x="254"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7" y="276"/>
                    <a:pt x="257" y="276"/>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8"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5"/>
                    <a:pt x="259" y="275"/>
                    <a:pt x="259" y="275"/>
                  </a:cubicBezTo>
                  <a:cubicBezTo>
                    <a:pt x="259" y="276"/>
                    <a:pt x="259" y="276"/>
                    <a:pt x="260"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2" y="277"/>
                    <a:pt x="262" y="277"/>
                  </a:cubicBezTo>
                  <a:cubicBezTo>
                    <a:pt x="262" y="277"/>
                    <a:pt x="262" y="278"/>
                    <a:pt x="262" y="278"/>
                  </a:cubicBezTo>
                  <a:cubicBezTo>
                    <a:pt x="262" y="278"/>
                    <a:pt x="262"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3" y="281"/>
                  </a:cubicBezTo>
                  <a:cubicBezTo>
                    <a:pt x="263" y="281"/>
                    <a:pt x="263" y="281"/>
                    <a:pt x="263" y="281"/>
                  </a:cubicBezTo>
                  <a:cubicBezTo>
                    <a:pt x="263" y="281"/>
                    <a:pt x="263" y="282"/>
                    <a:pt x="263" y="282"/>
                  </a:cubicBezTo>
                  <a:cubicBezTo>
                    <a:pt x="263" y="282"/>
                    <a:pt x="263" y="282"/>
                    <a:pt x="263" y="282"/>
                  </a:cubicBezTo>
                  <a:cubicBezTo>
                    <a:pt x="263" y="282"/>
                    <a:pt x="263" y="283"/>
                    <a:pt x="263" y="283"/>
                  </a:cubicBezTo>
                  <a:cubicBezTo>
                    <a:pt x="263" y="283"/>
                    <a:pt x="263" y="283"/>
                    <a:pt x="263" y="283"/>
                  </a:cubicBezTo>
                  <a:cubicBezTo>
                    <a:pt x="263" y="284"/>
                    <a:pt x="263" y="284"/>
                    <a:pt x="263" y="284"/>
                  </a:cubicBezTo>
                  <a:cubicBezTo>
                    <a:pt x="263" y="284"/>
                    <a:pt x="263" y="284"/>
                    <a:pt x="263" y="285"/>
                  </a:cubicBezTo>
                  <a:cubicBezTo>
                    <a:pt x="263" y="285"/>
                    <a:pt x="263" y="285"/>
                    <a:pt x="263" y="285"/>
                  </a:cubicBezTo>
                  <a:cubicBezTo>
                    <a:pt x="263" y="286"/>
                    <a:pt x="263" y="286"/>
                    <a:pt x="263" y="286"/>
                  </a:cubicBezTo>
                  <a:cubicBezTo>
                    <a:pt x="263" y="286"/>
                    <a:pt x="263" y="286"/>
                    <a:pt x="263" y="286"/>
                  </a:cubicBezTo>
                  <a:cubicBezTo>
                    <a:pt x="263" y="287"/>
                    <a:pt x="263" y="287"/>
                    <a:pt x="263" y="287"/>
                  </a:cubicBezTo>
                  <a:cubicBezTo>
                    <a:pt x="263" y="288"/>
                    <a:pt x="263" y="288"/>
                    <a:pt x="263" y="288"/>
                  </a:cubicBezTo>
                  <a:cubicBezTo>
                    <a:pt x="263" y="288"/>
                    <a:pt x="263" y="288"/>
                    <a:pt x="263" y="288"/>
                  </a:cubicBezTo>
                  <a:cubicBezTo>
                    <a:pt x="263" y="289"/>
                    <a:pt x="263" y="289"/>
                    <a:pt x="263" y="289"/>
                  </a:cubicBezTo>
                  <a:cubicBezTo>
                    <a:pt x="263" y="290"/>
                    <a:pt x="263" y="290"/>
                    <a:pt x="263" y="290"/>
                  </a:cubicBezTo>
                  <a:cubicBezTo>
                    <a:pt x="263" y="290"/>
                    <a:pt x="263" y="290"/>
                    <a:pt x="263" y="290"/>
                  </a:cubicBezTo>
                  <a:cubicBezTo>
                    <a:pt x="263" y="291"/>
                    <a:pt x="263" y="291"/>
                    <a:pt x="263" y="291"/>
                  </a:cubicBezTo>
                  <a:cubicBezTo>
                    <a:pt x="263" y="292"/>
                    <a:pt x="263" y="292"/>
                    <a:pt x="263" y="292"/>
                  </a:cubicBezTo>
                  <a:cubicBezTo>
                    <a:pt x="263" y="292"/>
                    <a:pt x="263" y="292"/>
                    <a:pt x="263" y="292"/>
                  </a:cubicBezTo>
                  <a:cubicBezTo>
                    <a:pt x="263" y="293"/>
                    <a:pt x="263" y="293"/>
                    <a:pt x="263" y="293"/>
                  </a:cubicBezTo>
                  <a:cubicBezTo>
                    <a:pt x="263" y="293"/>
                    <a:pt x="263" y="293"/>
                    <a:pt x="263" y="293"/>
                  </a:cubicBezTo>
                  <a:cubicBezTo>
                    <a:pt x="263" y="294"/>
                    <a:pt x="263" y="294"/>
                    <a:pt x="263" y="294"/>
                  </a:cubicBezTo>
                  <a:cubicBezTo>
                    <a:pt x="263" y="295"/>
                    <a:pt x="263" y="295"/>
                    <a:pt x="263" y="295"/>
                  </a:cubicBezTo>
                  <a:cubicBezTo>
                    <a:pt x="263" y="295"/>
                    <a:pt x="263" y="295"/>
                    <a:pt x="263" y="295"/>
                  </a:cubicBezTo>
                  <a:cubicBezTo>
                    <a:pt x="263" y="296"/>
                    <a:pt x="263" y="296"/>
                    <a:pt x="263" y="296"/>
                  </a:cubicBezTo>
                  <a:cubicBezTo>
                    <a:pt x="263" y="297"/>
                    <a:pt x="263" y="297"/>
                    <a:pt x="263" y="297"/>
                  </a:cubicBezTo>
                  <a:cubicBezTo>
                    <a:pt x="263" y="297"/>
                    <a:pt x="263" y="297"/>
                    <a:pt x="263" y="297"/>
                  </a:cubicBezTo>
                  <a:cubicBezTo>
                    <a:pt x="263" y="298"/>
                    <a:pt x="263" y="298"/>
                    <a:pt x="263" y="298"/>
                  </a:cubicBezTo>
                  <a:cubicBezTo>
                    <a:pt x="263" y="298"/>
                    <a:pt x="263" y="298"/>
                    <a:pt x="263" y="298"/>
                  </a:cubicBezTo>
                  <a:cubicBezTo>
                    <a:pt x="263" y="299"/>
                    <a:pt x="263" y="299"/>
                    <a:pt x="263" y="299"/>
                  </a:cubicBezTo>
                  <a:cubicBezTo>
                    <a:pt x="263" y="300"/>
                    <a:pt x="263" y="300"/>
                    <a:pt x="263" y="300"/>
                  </a:cubicBezTo>
                  <a:cubicBezTo>
                    <a:pt x="263" y="300"/>
                    <a:pt x="263" y="300"/>
                    <a:pt x="263" y="300"/>
                  </a:cubicBezTo>
                  <a:cubicBezTo>
                    <a:pt x="263" y="301"/>
                    <a:pt x="263" y="301"/>
                    <a:pt x="263" y="301"/>
                  </a:cubicBezTo>
                  <a:cubicBezTo>
                    <a:pt x="263" y="302"/>
                    <a:pt x="263" y="302"/>
                    <a:pt x="263" y="302"/>
                  </a:cubicBezTo>
                  <a:cubicBezTo>
                    <a:pt x="263" y="302"/>
                    <a:pt x="263" y="302"/>
                    <a:pt x="263" y="302"/>
                  </a:cubicBezTo>
                  <a:cubicBezTo>
                    <a:pt x="263" y="303"/>
                    <a:pt x="263" y="303"/>
                    <a:pt x="263" y="303"/>
                  </a:cubicBezTo>
                  <a:cubicBezTo>
                    <a:pt x="263" y="303"/>
                    <a:pt x="263" y="303"/>
                    <a:pt x="263" y="303"/>
                  </a:cubicBezTo>
                  <a:cubicBezTo>
                    <a:pt x="263" y="304"/>
                    <a:pt x="263" y="304"/>
                    <a:pt x="263" y="304"/>
                  </a:cubicBezTo>
                  <a:cubicBezTo>
                    <a:pt x="263" y="305"/>
                    <a:pt x="263" y="305"/>
                    <a:pt x="263" y="305"/>
                  </a:cubicBezTo>
                  <a:cubicBezTo>
                    <a:pt x="263" y="305"/>
                    <a:pt x="263" y="306"/>
                    <a:pt x="263" y="306"/>
                  </a:cubicBezTo>
                  <a:cubicBezTo>
                    <a:pt x="263" y="307"/>
                    <a:pt x="262" y="307"/>
                    <a:pt x="262" y="308"/>
                  </a:cubicBezTo>
                  <a:cubicBezTo>
                    <a:pt x="262" y="308"/>
                    <a:pt x="262" y="309"/>
                    <a:pt x="262" y="309"/>
                  </a:cubicBezTo>
                  <a:cubicBezTo>
                    <a:pt x="261" y="310"/>
                    <a:pt x="261" y="310"/>
                    <a:pt x="261" y="311"/>
                  </a:cubicBezTo>
                  <a:cubicBezTo>
                    <a:pt x="261" y="311"/>
                    <a:pt x="260" y="312"/>
                    <a:pt x="260" y="312"/>
                  </a:cubicBezTo>
                  <a:cubicBezTo>
                    <a:pt x="259" y="313"/>
                    <a:pt x="259" y="313"/>
                    <a:pt x="259" y="314"/>
                  </a:cubicBezTo>
                  <a:cubicBezTo>
                    <a:pt x="258" y="314"/>
                    <a:pt x="258" y="315"/>
                    <a:pt x="257" y="315"/>
                  </a:cubicBezTo>
                  <a:cubicBezTo>
                    <a:pt x="257" y="316"/>
                    <a:pt x="256" y="316"/>
                    <a:pt x="255" y="316"/>
                  </a:cubicBezTo>
                  <a:cubicBezTo>
                    <a:pt x="255" y="317"/>
                    <a:pt x="254" y="317"/>
                    <a:pt x="254" y="318"/>
                  </a:cubicBezTo>
                  <a:cubicBezTo>
                    <a:pt x="253" y="318"/>
                    <a:pt x="252" y="319"/>
                    <a:pt x="251" y="319"/>
                  </a:cubicBezTo>
                  <a:cubicBezTo>
                    <a:pt x="251" y="319"/>
                    <a:pt x="250" y="320"/>
                    <a:pt x="249" y="320"/>
                  </a:cubicBezTo>
                  <a:cubicBezTo>
                    <a:pt x="248" y="321"/>
                    <a:pt x="248" y="321"/>
                    <a:pt x="247"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9" y="328"/>
                  </a:cubicBezTo>
                  <a:cubicBezTo>
                    <a:pt x="228" y="328"/>
                    <a:pt x="226" y="328"/>
                    <a:pt x="225" y="329"/>
                  </a:cubicBezTo>
                  <a:cubicBezTo>
                    <a:pt x="224" y="329"/>
                    <a:pt x="223" y="329"/>
                    <a:pt x="222" y="330"/>
                  </a:cubicBezTo>
                  <a:cubicBezTo>
                    <a:pt x="220" y="330"/>
                    <a:pt x="219" y="330"/>
                    <a:pt x="218" y="330"/>
                  </a:cubicBezTo>
                  <a:cubicBezTo>
                    <a:pt x="216" y="331"/>
                    <a:pt x="215" y="331"/>
                    <a:pt x="214" y="331"/>
                  </a:cubicBezTo>
                  <a:cubicBezTo>
                    <a:pt x="213" y="331"/>
                    <a:pt x="211" y="332"/>
                    <a:pt x="210" y="332"/>
                  </a:cubicBezTo>
                  <a:cubicBezTo>
                    <a:pt x="208" y="332"/>
                    <a:pt x="207" y="332"/>
                    <a:pt x="206" y="332"/>
                  </a:cubicBezTo>
                  <a:cubicBezTo>
                    <a:pt x="204" y="333"/>
                    <a:pt x="203" y="333"/>
                    <a:pt x="201" y="333"/>
                  </a:cubicBezTo>
                  <a:cubicBezTo>
                    <a:pt x="200" y="333"/>
                    <a:pt x="198" y="333"/>
                    <a:pt x="197" y="333"/>
                  </a:cubicBezTo>
                  <a:cubicBezTo>
                    <a:pt x="196" y="333"/>
                    <a:pt x="194" y="334"/>
                    <a:pt x="193" y="334"/>
                  </a:cubicBezTo>
                  <a:cubicBezTo>
                    <a:pt x="191" y="334"/>
                    <a:pt x="190" y="334"/>
                    <a:pt x="188" y="334"/>
                  </a:cubicBezTo>
                  <a:cubicBezTo>
                    <a:pt x="187" y="334"/>
                    <a:pt x="185" y="334"/>
                    <a:pt x="183" y="334"/>
                  </a:cubicBezTo>
                  <a:cubicBezTo>
                    <a:pt x="182" y="334"/>
                    <a:pt x="180" y="334"/>
                    <a:pt x="179" y="335"/>
                  </a:cubicBezTo>
                  <a:cubicBezTo>
                    <a:pt x="177" y="335"/>
                    <a:pt x="176" y="335"/>
                    <a:pt x="174" y="335"/>
                  </a:cubicBezTo>
                  <a:cubicBezTo>
                    <a:pt x="172" y="335"/>
                    <a:pt x="171" y="335"/>
                    <a:pt x="169" y="335"/>
                  </a:cubicBezTo>
                  <a:cubicBezTo>
                    <a:pt x="166" y="335"/>
                    <a:pt x="163" y="335"/>
                    <a:pt x="159" y="334"/>
                  </a:cubicBezTo>
                  <a:cubicBezTo>
                    <a:pt x="156" y="334"/>
                    <a:pt x="153" y="334"/>
                    <a:pt x="150" y="334"/>
                  </a:cubicBezTo>
                  <a:cubicBezTo>
                    <a:pt x="147" y="334"/>
                    <a:pt x="144" y="333"/>
                    <a:pt x="141" y="333"/>
                  </a:cubicBezTo>
                  <a:cubicBezTo>
                    <a:pt x="138" y="333"/>
                    <a:pt x="135" y="332"/>
                    <a:pt x="132" y="332"/>
                  </a:cubicBezTo>
                  <a:cubicBezTo>
                    <a:pt x="129" y="331"/>
                    <a:pt x="126" y="331"/>
                    <a:pt x="123" y="330"/>
                  </a:cubicBezTo>
                  <a:cubicBezTo>
                    <a:pt x="120" y="330"/>
                    <a:pt x="117" y="329"/>
                    <a:pt x="115" y="328"/>
                  </a:cubicBezTo>
                  <a:cubicBezTo>
                    <a:pt x="112" y="328"/>
                    <a:pt x="109" y="327"/>
                    <a:pt x="106" y="326"/>
                  </a:cubicBezTo>
                  <a:cubicBezTo>
                    <a:pt x="104" y="325"/>
                    <a:pt x="101" y="325"/>
                    <a:pt x="98" y="324"/>
                  </a:cubicBezTo>
                  <a:cubicBezTo>
                    <a:pt x="96" y="323"/>
                    <a:pt x="93" y="322"/>
                    <a:pt x="91" y="321"/>
                  </a:cubicBezTo>
                  <a:cubicBezTo>
                    <a:pt x="88" y="320"/>
                    <a:pt x="86" y="319"/>
                    <a:pt x="83" y="318"/>
                  </a:cubicBezTo>
                  <a:cubicBezTo>
                    <a:pt x="81" y="316"/>
                    <a:pt x="79" y="315"/>
                    <a:pt x="76" y="314"/>
                  </a:cubicBezTo>
                  <a:cubicBezTo>
                    <a:pt x="74" y="313"/>
                    <a:pt x="72" y="312"/>
                    <a:pt x="70"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4" y="290"/>
                    <a:pt x="42" y="288"/>
                    <a:pt x="40" y="287"/>
                  </a:cubicBezTo>
                  <a:cubicBezTo>
                    <a:pt x="38" y="285"/>
                    <a:pt x="37" y="283"/>
                    <a:pt x="35" y="281"/>
                  </a:cubicBezTo>
                  <a:cubicBezTo>
                    <a:pt x="33" y="279"/>
                    <a:pt x="32" y="277"/>
                    <a:pt x="30" y="275"/>
                  </a:cubicBezTo>
                  <a:cubicBezTo>
                    <a:pt x="29" y="273"/>
                    <a:pt x="27" y="271"/>
                    <a:pt x="26" y="269"/>
                  </a:cubicBezTo>
                  <a:cubicBezTo>
                    <a:pt x="25" y="267"/>
                    <a:pt x="23" y="264"/>
                    <a:pt x="22" y="262"/>
                  </a:cubicBezTo>
                  <a:cubicBezTo>
                    <a:pt x="21" y="260"/>
                    <a:pt x="20" y="258"/>
                    <a:pt x="18" y="255"/>
                  </a:cubicBezTo>
                  <a:cubicBezTo>
                    <a:pt x="17" y="253"/>
                    <a:pt x="16" y="251"/>
                    <a:pt x="15" y="248"/>
                  </a:cubicBezTo>
                  <a:cubicBezTo>
                    <a:pt x="14" y="246"/>
                    <a:pt x="13" y="244"/>
                    <a:pt x="12" y="241"/>
                  </a:cubicBezTo>
                  <a:cubicBezTo>
                    <a:pt x="11" y="239"/>
                    <a:pt x="10" y="236"/>
                    <a:pt x="9" y="234"/>
                  </a:cubicBezTo>
                  <a:cubicBezTo>
                    <a:pt x="8" y="231"/>
                    <a:pt x="8" y="228"/>
                    <a:pt x="7" y="226"/>
                  </a:cubicBezTo>
                  <a:cubicBezTo>
                    <a:pt x="6" y="223"/>
                    <a:pt x="6" y="220"/>
                    <a:pt x="5" y="218"/>
                  </a:cubicBezTo>
                  <a:cubicBezTo>
                    <a:pt x="4" y="215"/>
                    <a:pt x="4" y="212"/>
                    <a:pt x="3" y="209"/>
                  </a:cubicBezTo>
                  <a:cubicBezTo>
                    <a:pt x="3" y="206"/>
                    <a:pt x="2" y="204"/>
                    <a:pt x="2" y="201"/>
                  </a:cubicBezTo>
                  <a:cubicBezTo>
                    <a:pt x="2" y="198"/>
                    <a:pt x="1" y="195"/>
                    <a:pt x="1" y="192"/>
                  </a:cubicBezTo>
                  <a:cubicBezTo>
                    <a:pt x="1" y="189"/>
                    <a:pt x="1" y="186"/>
                    <a:pt x="1" y="183"/>
                  </a:cubicBezTo>
                  <a:cubicBezTo>
                    <a:pt x="0" y="180"/>
                    <a:pt x="0" y="176"/>
                    <a:pt x="0" y="173"/>
                  </a:cubicBezTo>
                  <a:cubicBezTo>
                    <a:pt x="0" y="170"/>
                    <a:pt x="0" y="167"/>
                    <a:pt x="1" y="164"/>
                  </a:cubicBezTo>
                  <a:cubicBezTo>
                    <a:pt x="1" y="160"/>
                    <a:pt x="1" y="157"/>
                    <a:pt x="1" y="154"/>
                  </a:cubicBezTo>
                  <a:cubicBezTo>
                    <a:pt x="1" y="151"/>
                    <a:pt x="2" y="148"/>
                    <a:pt x="2" y="145"/>
                  </a:cubicBezTo>
                  <a:cubicBezTo>
                    <a:pt x="3" y="142"/>
                    <a:pt x="3" y="139"/>
                    <a:pt x="3" y="136"/>
                  </a:cubicBezTo>
                  <a:cubicBezTo>
                    <a:pt x="4" y="133"/>
                    <a:pt x="5" y="130"/>
                    <a:pt x="5" y="127"/>
                  </a:cubicBezTo>
                  <a:cubicBezTo>
                    <a:pt x="6" y="124"/>
                    <a:pt x="7" y="121"/>
                    <a:pt x="7" y="118"/>
                  </a:cubicBezTo>
                  <a:cubicBezTo>
                    <a:pt x="8" y="115"/>
                    <a:pt x="9" y="113"/>
                    <a:pt x="10" y="110"/>
                  </a:cubicBezTo>
                  <a:cubicBezTo>
                    <a:pt x="11" y="107"/>
                    <a:pt x="12" y="104"/>
                    <a:pt x="13" y="102"/>
                  </a:cubicBezTo>
                  <a:cubicBezTo>
                    <a:pt x="13" y="99"/>
                    <a:pt x="15" y="96"/>
                    <a:pt x="16" y="94"/>
                  </a:cubicBezTo>
                  <a:cubicBezTo>
                    <a:pt x="17" y="91"/>
                    <a:pt x="18" y="89"/>
                    <a:pt x="19" y="86"/>
                  </a:cubicBezTo>
                  <a:cubicBezTo>
                    <a:pt x="20" y="84"/>
                    <a:pt x="22" y="81"/>
                    <a:pt x="23" y="79"/>
                  </a:cubicBezTo>
                  <a:cubicBezTo>
                    <a:pt x="24" y="77"/>
                    <a:pt x="26" y="74"/>
                    <a:pt x="27" y="72"/>
                  </a:cubicBezTo>
                  <a:cubicBezTo>
                    <a:pt x="29" y="70"/>
                    <a:pt x="30" y="68"/>
                    <a:pt x="32" y="65"/>
                  </a:cubicBezTo>
                  <a:cubicBezTo>
                    <a:pt x="33" y="63"/>
                    <a:pt x="35" y="61"/>
                    <a:pt x="36" y="59"/>
                  </a:cubicBezTo>
                  <a:cubicBezTo>
                    <a:pt x="38" y="57"/>
                    <a:pt x="40" y="55"/>
                    <a:pt x="41" y="53"/>
                  </a:cubicBezTo>
                  <a:cubicBezTo>
                    <a:pt x="43" y="51"/>
                    <a:pt x="45" y="49"/>
                    <a:pt x="47" y="47"/>
                  </a:cubicBezTo>
                  <a:cubicBezTo>
                    <a:pt x="49" y="45"/>
                    <a:pt x="51" y="43"/>
                    <a:pt x="53" y="41"/>
                  </a:cubicBezTo>
                  <a:cubicBezTo>
                    <a:pt x="55" y="40"/>
                    <a:pt x="57" y="38"/>
                    <a:pt x="59" y="36"/>
                  </a:cubicBezTo>
                  <a:cubicBezTo>
                    <a:pt x="61" y="35"/>
                    <a:pt x="63" y="33"/>
                    <a:pt x="65" y="31"/>
                  </a:cubicBezTo>
                  <a:cubicBezTo>
                    <a:pt x="67" y="30"/>
                    <a:pt x="69" y="28"/>
                    <a:pt x="72" y="27"/>
                  </a:cubicBezTo>
                  <a:cubicBezTo>
                    <a:pt x="74" y="25"/>
                    <a:pt x="76" y="24"/>
                    <a:pt x="78" y="23"/>
                  </a:cubicBezTo>
                  <a:cubicBezTo>
                    <a:pt x="81" y="21"/>
                    <a:pt x="83" y="20"/>
                    <a:pt x="86" y="19"/>
                  </a:cubicBezTo>
                  <a:cubicBezTo>
                    <a:pt x="88" y="18"/>
                    <a:pt x="91" y="16"/>
                    <a:pt x="93" y="15"/>
                  </a:cubicBezTo>
                  <a:cubicBezTo>
                    <a:pt x="96" y="14"/>
                    <a:pt x="98" y="13"/>
                    <a:pt x="101" y="12"/>
                  </a:cubicBezTo>
                  <a:cubicBezTo>
                    <a:pt x="103" y="11"/>
                    <a:pt x="106" y="10"/>
                    <a:pt x="109" y="9"/>
                  </a:cubicBezTo>
                  <a:cubicBezTo>
                    <a:pt x="111" y="8"/>
                    <a:pt x="114" y="8"/>
                    <a:pt x="117" y="7"/>
                  </a:cubicBezTo>
                  <a:cubicBezTo>
                    <a:pt x="120"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5" y="0"/>
                    <a:pt x="168" y="0"/>
                    <a:pt x="171" y="0"/>
                  </a:cubicBezTo>
                  <a:cubicBezTo>
                    <a:pt x="173" y="0"/>
                    <a:pt x="174" y="0"/>
                    <a:pt x="176" y="0"/>
                  </a:cubicBezTo>
                  <a:cubicBezTo>
                    <a:pt x="177" y="0"/>
                    <a:pt x="179" y="0"/>
                    <a:pt x="180" y="0"/>
                  </a:cubicBezTo>
                  <a:cubicBezTo>
                    <a:pt x="182" y="0"/>
                    <a:pt x="184" y="0"/>
                    <a:pt x="185" y="0"/>
                  </a:cubicBezTo>
                  <a:cubicBezTo>
                    <a:pt x="187" y="0"/>
                    <a:pt x="188" y="0"/>
                    <a:pt x="190" y="0"/>
                  </a:cubicBezTo>
                  <a:cubicBezTo>
                    <a:pt x="191" y="0"/>
                    <a:pt x="193" y="1"/>
                    <a:pt x="194" y="1"/>
                  </a:cubicBezTo>
                  <a:cubicBezTo>
                    <a:pt x="196" y="1"/>
                    <a:pt x="197" y="1"/>
                    <a:pt x="198" y="1"/>
                  </a:cubicBezTo>
                  <a:cubicBezTo>
                    <a:pt x="200" y="1"/>
                    <a:pt x="201" y="1"/>
                    <a:pt x="203" y="2"/>
                  </a:cubicBezTo>
                  <a:cubicBezTo>
                    <a:pt x="204" y="2"/>
                    <a:pt x="205" y="2"/>
                    <a:pt x="207" y="2"/>
                  </a:cubicBezTo>
                  <a:cubicBezTo>
                    <a:pt x="208" y="2"/>
                    <a:pt x="210" y="2"/>
                    <a:pt x="211" y="3"/>
                  </a:cubicBezTo>
                  <a:cubicBezTo>
                    <a:pt x="212" y="3"/>
                    <a:pt x="214" y="3"/>
                    <a:pt x="215" y="3"/>
                  </a:cubicBezTo>
                  <a:cubicBezTo>
                    <a:pt x="216" y="4"/>
                    <a:pt x="217" y="4"/>
                    <a:pt x="219" y="4"/>
                  </a:cubicBezTo>
                  <a:cubicBezTo>
                    <a:pt x="220" y="4"/>
                    <a:pt x="221" y="5"/>
                    <a:pt x="222" y="5"/>
                  </a:cubicBezTo>
                  <a:cubicBezTo>
                    <a:pt x="224" y="5"/>
                    <a:pt x="225" y="5"/>
                    <a:pt x="226" y="6"/>
                  </a:cubicBezTo>
                  <a:cubicBezTo>
                    <a:pt x="227" y="6"/>
                    <a:pt x="228" y="6"/>
                    <a:pt x="230" y="6"/>
                  </a:cubicBezTo>
                  <a:cubicBezTo>
                    <a:pt x="231" y="7"/>
                    <a:pt x="232" y="7"/>
                    <a:pt x="233" y="7"/>
                  </a:cubicBezTo>
                  <a:cubicBezTo>
                    <a:pt x="234" y="8"/>
                    <a:pt x="235" y="8"/>
                    <a:pt x="236" y="8"/>
                  </a:cubicBezTo>
                  <a:cubicBezTo>
                    <a:pt x="237" y="9"/>
                    <a:pt x="238" y="9"/>
                    <a:pt x="239" y="9"/>
                  </a:cubicBezTo>
                  <a:cubicBezTo>
                    <a:pt x="240" y="10"/>
                    <a:pt x="241" y="10"/>
                    <a:pt x="242" y="10"/>
                  </a:cubicBezTo>
                  <a:cubicBezTo>
                    <a:pt x="243" y="11"/>
                    <a:pt x="244" y="11"/>
                    <a:pt x="245" y="12"/>
                  </a:cubicBezTo>
                  <a:cubicBezTo>
                    <a:pt x="245" y="12"/>
                    <a:pt x="246" y="12"/>
                    <a:pt x="247" y="13"/>
                  </a:cubicBezTo>
                  <a:cubicBezTo>
                    <a:pt x="248" y="13"/>
                    <a:pt x="249" y="14"/>
                    <a:pt x="250" y="14"/>
                  </a:cubicBezTo>
                  <a:cubicBezTo>
                    <a:pt x="250" y="14"/>
                    <a:pt x="251" y="15"/>
                    <a:pt x="252" y="15"/>
                  </a:cubicBezTo>
                  <a:cubicBezTo>
                    <a:pt x="252" y="16"/>
                    <a:pt x="253" y="16"/>
                    <a:pt x="254" y="16"/>
                  </a:cubicBezTo>
                  <a:cubicBezTo>
                    <a:pt x="254" y="17"/>
                    <a:pt x="255" y="17"/>
                    <a:pt x="256" y="18"/>
                  </a:cubicBezTo>
                  <a:cubicBezTo>
                    <a:pt x="256" y="18"/>
                    <a:pt x="257" y="19"/>
                    <a:pt x="257" y="19"/>
                  </a:cubicBezTo>
                  <a:cubicBezTo>
                    <a:pt x="258" y="20"/>
                    <a:pt x="258" y="20"/>
                    <a:pt x="259" y="20"/>
                  </a:cubicBezTo>
                  <a:cubicBezTo>
                    <a:pt x="259" y="21"/>
                    <a:pt x="259" y="21"/>
                    <a:pt x="260" y="22"/>
                  </a:cubicBezTo>
                  <a:cubicBezTo>
                    <a:pt x="260" y="22"/>
                    <a:pt x="261" y="23"/>
                    <a:pt x="261" y="23"/>
                  </a:cubicBezTo>
                  <a:cubicBezTo>
                    <a:pt x="261" y="24"/>
                    <a:pt x="261" y="24"/>
                    <a:pt x="262" y="25"/>
                  </a:cubicBezTo>
                  <a:cubicBezTo>
                    <a:pt x="262" y="25"/>
                    <a:pt x="262" y="26"/>
                    <a:pt x="262" y="26"/>
                  </a:cubicBezTo>
                  <a:cubicBezTo>
                    <a:pt x="262" y="27"/>
                    <a:pt x="263" y="27"/>
                    <a:pt x="263" y="28"/>
                  </a:cubicBezTo>
                  <a:cubicBezTo>
                    <a:pt x="263" y="28"/>
                    <a:pt x="263" y="29"/>
                    <a:pt x="263"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6" name="Freeform 54"/>
            <p:cNvSpPr>
              <a:spLocks/>
            </p:cNvSpPr>
            <p:nvPr userDrawn="1"/>
          </p:nvSpPr>
          <p:spPr bwMode="auto">
            <a:xfrm>
              <a:off x="3547" y="1020"/>
              <a:ext cx="103" cy="126"/>
            </a:xfrm>
            <a:custGeom>
              <a:avLst/>
              <a:gdLst>
                <a:gd name="T0" fmla="*/ 84 w 269"/>
                <a:gd name="T1" fmla="*/ 149 h 327"/>
                <a:gd name="T2" fmla="*/ 53 w 269"/>
                <a:gd name="T3" fmla="*/ 97 h 327"/>
                <a:gd name="T4" fmla="*/ 22 w 269"/>
                <a:gd name="T5" fmla="*/ 46 h 327"/>
                <a:gd name="T6" fmla="*/ 1 w 269"/>
                <a:gd name="T7" fmla="*/ 11 h 327"/>
                <a:gd name="T8" fmla="*/ 0 w 269"/>
                <a:gd name="T9" fmla="*/ 9 h 327"/>
                <a:gd name="T10" fmla="*/ 0 w 269"/>
                <a:gd name="T11" fmla="*/ 8 h 327"/>
                <a:gd name="T12" fmla="*/ 0 w 269"/>
                <a:gd name="T13" fmla="*/ 6 h 327"/>
                <a:gd name="T14" fmla="*/ 0 w 269"/>
                <a:gd name="T15" fmla="*/ 3 h 327"/>
                <a:gd name="T16" fmla="*/ 1 w 269"/>
                <a:gd name="T17" fmla="*/ 1 h 327"/>
                <a:gd name="T18" fmla="*/ 3 w 269"/>
                <a:gd name="T19" fmla="*/ 0 h 327"/>
                <a:gd name="T20" fmla="*/ 8 w 269"/>
                <a:gd name="T21" fmla="*/ 0 h 327"/>
                <a:gd name="T22" fmla="*/ 20 w 269"/>
                <a:gd name="T23" fmla="*/ 0 h 327"/>
                <a:gd name="T24" fmla="*/ 32 w 269"/>
                <a:gd name="T25" fmla="*/ 0 h 327"/>
                <a:gd name="T26" fmla="*/ 44 w 269"/>
                <a:gd name="T27" fmla="*/ 0 h 327"/>
                <a:gd name="T28" fmla="*/ 50 w 269"/>
                <a:gd name="T29" fmla="*/ 0 h 327"/>
                <a:gd name="T30" fmla="*/ 52 w 269"/>
                <a:gd name="T31" fmla="*/ 1 h 327"/>
                <a:gd name="T32" fmla="*/ 53 w 269"/>
                <a:gd name="T33" fmla="*/ 2 h 327"/>
                <a:gd name="T34" fmla="*/ 57 w 269"/>
                <a:gd name="T35" fmla="*/ 8 h 327"/>
                <a:gd name="T36" fmla="*/ 81 w 269"/>
                <a:gd name="T37" fmla="*/ 50 h 327"/>
                <a:gd name="T38" fmla="*/ 105 w 269"/>
                <a:gd name="T39" fmla="*/ 92 h 327"/>
                <a:gd name="T40" fmla="*/ 129 w 269"/>
                <a:gd name="T41" fmla="*/ 135 h 327"/>
                <a:gd name="T42" fmla="*/ 153 w 269"/>
                <a:gd name="T43" fmla="*/ 130 h 327"/>
                <a:gd name="T44" fmla="*/ 177 w 269"/>
                <a:gd name="T45" fmla="*/ 88 h 327"/>
                <a:gd name="T46" fmla="*/ 202 w 269"/>
                <a:gd name="T47" fmla="*/ 45 h 327"/>
                <a:gd name="T48" fmla="*/ 226 w 269"/>
                <a:gd name="T49" fmla="*/ 3 h 327"/>
                <a:gd name="T50" fmla="*/ 227 w 269"/>
                <a:gd name="T51" fmla="*/ 2 h 327"/>
                <a:gd name="T52" fmla="*/ 228 w 269"/>
                <a:gd name="T53" fmla="*/ 0 h 327"/>
                <a:gd name="T54" fmla="*/ 230 w 269"/>
                <a:gd name="T55" fmla="*/ 0 h 327"/>
                <a:gd name="T56" fmla="*/ 235 w 269"/>
                <a:gd name="T57" fmla="*/ 0 h 327"/>
                <a:gd name="T58" fmla="*/ 243 w 269"/>
                <a:gd name="T59" fmla="*/ 0 h 327"/>
                <a:gd name="T60" fmla="*/ 252 w 269"/>
                <a:gd name="T61" fmla="*/ 0 h 327"/>
                <a:gd name="T62" fmla="*/ 260 w 269"/>
                <a:gd name="T63" fmla="*/ 0 h 327"/>
                <a:gd name="T64" fmla="*/ 264 w 269"/>
                <a:gd name="T65" fmla="*/ 0 h 327"/>
                <a:gd name="T66" fmla="*/ 267 w 269"/>
                <a:gd name="T67" fmla="*/ 2 h 327"/>
                <a:gd name="T68" fmla="*/ 268 w 269"/>
                <a:gd name="T69" fmla="*/ 4 h 327"/>
                <a:gd name="T70" fmla="*/ 269 w 269"/>
                <a:gd name="T71" fmla="*/ 6 h 327"/>
                <a:gd name="T72" fmla="*/ 268 w 269"/>
                <a:gd name="T73" fmla="*/ 8 h 327"/>
                <a:gd name="T74" fmla="*/ 268 w 269"/>
                <a:gd name="T75" fmla="*/ 9 h 327"/>
                <a:gd name="T76" fmla="*/ 267 w 269"/>
                <a:gd name="T77" fmla="*/ 11 h 327"/>
                <a:gd name="T78" fmla="*/ 244 w 269"/>
                <a:gd name="T79" fmla="*/ 50 h 327"/>
                <a:gd name="T80" fmla="*/ 214 w 269"/>
                <a:gd name="T81" fmla="*/ 100 h 327"/>
                <a:gd name="T82" fmla="*/ 184 w 269"/>
                <a:gd name="T83" fmla="*/ 150 h 327"/>
                <a:gd name="T84" fmla="*/ 161 w 269"/>
                <a:gd name="T85" fmla="*/ 197 h 327"/>
                <a:gd name="T86" fmla="*/ 161 w 269"/>
                <a:gd name="T87" fmla="*/ 234 h 327"/>
                <a:gd name="T88" fmla="*/ 161 w 269"/>
                <a:gd name="T89" fmla="*/ 271 h 327"/>
                <a:gd name="T90" fmla="*/ 161 w 269"/>
                <a:gd name="T91" fmla="*/ 308 h 327"/>
                <a:gd name="T92" fmla="*/ 161 w 269"/>
                <a:gd name="T93" fmla="*/ 322 h 327"/>
                <a:gd name="T94" fmla="*/ 160 w 269"/>
                <a:gd name="T95" fmla="*/ 325 h 327"/>
                <a:gd name="T96" fmla="*/ 157 w 269"/>
                <a:gd name="T97" fmla="*/ 326 h 327"/>
                <a:gd name="T98" fmla="*/ 154 w 269"/>
                <a:gd name="T99" fmla="*/ 327 h 327"/>
                <a:gd name="T100" fmla="*/ 144 w 269"/>
                <a:gd name="T101" fmla="*/ 327 h 327"/>
                <a:gd name="T102" fmla="*/ 133 w 269"/>
                <a:gd name="T103" fmla="*/ 327 h 327"/>
                <a:gd name="T104" fmla="*/ 123 w 269"/>
                <a:gd name="T105" fmla="*/ 327 h 327"/>
                <a:gd name="T106" fmla="*/ 117 w 269"/>
                <a:gd name="T107" fmla="*/ 327 h 327"/>
                <a:gd name="T108" fmla="*/ 115 w 269"/>
                <a:gd name="T109" fmla="*/ 325 h 327"/>
                <a:gd name="T110" fmla="*/ 113 w 269"/>
                <a:gd name="T111" fmla="*/ 323 h 327"/>
                <a:gd name="T112" fmla="*/ 112 w 269"/>
                <a:gd name="T113" fmla="*/ 320 h 327"/>
                <a:gd name="T114" fmla="*/ 112 w 269"/>
                <a:gd name="T115" fmla="*/ 285 h 327"/>
                <a:gd name="T116" fmla="*/ 112 w 269"/>
                <a:gd name="T117" fmla="*/ 250 h 327"/>
                <a:gd name="T118" fmla="*/ 112 w 269"/>
                <a:gd name="T119" fmla="*/ 2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327">
                  <a:moveTo>
                    <a:pt x="112" y="195"/>
                  </a:moveTo>
                  <a:cubicBezTo>
                    <a:pt x="109" y="190"/>
                    <a:pt x="109" y="190"/>
                    <a:pt x="109" y="190"/>
                  </a:cubicBezTo>
                  <a:cubicBezTo>
                    <a:pt x="105" y="184"/>
                    <a:pt x="105" y="184"/>
                    <a:pt x="105" y="184"/>
                  </a:cubicBezTo>
                  <a:cubicBezTo>
                    <a:pt x="102" y="178"/>
                    <a:pt x="102" y="178"/>
                    <a:pt x="102" y="178"/>
                  </a:cubicBezTo>
                  <a:cubicBezTo>
                    <a:pt x="98" y="172"/>
                    <a:pt x="98" y="172"/>
                    <a:pt x="98" y="172"/>
                  </a:cubicBezTo>
                  <a:cubicBezTo>
                    <a:pt x="95" y="167"/>
                    <a:pt x="95" y="167"/>
                    <a:pt x="95" y="167"/>
                  </a:cubicBezTo>
                  <a:cubicBezTo>
                    <a:pt x="91" y="161"/>
                    <a:pt x="91" y="161"/>
                    <a:pt x="91" y="161"/>
                  </a:cubicBezTo>
                  <a:cubicBezTo>
                    <a:pt x="88" y="155"/>
                    <a:pt x="88" y="155"/>
                    <a:pt x="88" y="155"/>
                  </a:cubicBezTo>
                  <a:cubicBezTo>
                    <a:pt x="84" y="149"/>
                    <a:pt x="84" y="149"/>
                    <a:pt x="84" y="149"/>
                  </a:cubicBezTo>
                  <a:cubicBezTo>
                    <a:pt x="81" y="143"/>
                    <a:pt x="81" y="143"/>
                    <a:pt x="81" y="143"/>
                  </a:cubicBezTo>
                  <a:cubicBezTo>
                    <a:pt x="78" y="138"/>
                    <a:pt x="78" y="138"/>
                    <a:pt x="78" y="138"/>
                  </a:cubicBezTo>
                  <a:cubicBezTo>
                    <a:pt x="74" y="132"/>
                    <a:pt x="74" y="132"/>
                    <a:pt x="74" y="132"/>
                  </a:cubicBezTo>
                  <a:cubicBezTo>
                    <a:pt x="71" y="126"/>
                    <a:pt x="71" y="126"/>
                    <a:pt x="71" y="126"/>
                  </a:cubicBezTo>
                  <a:cubicBezTo>
                    <a:pt x="67" y="120"/>
                    <a:pt x="67" y="120"/>
                    <a:pt x="67" y="120"/>
                  </a:cubicBezTo>
                  <a:cubicBezTo>
                    <a:pt x="64" y="115"/>
                    <a:pt x="64" y="115"/>
                    <a:pt x="64" y="115"/>
                  </a:cubicBezTo>
                  <a:cubicBezTo>
                    <a:pt x="60" y="109"/>
                    <a:pt x="60" y="109"/>
                    <a:pt x="60" y="109"/>
                  </a:cubicBezTo>
                  <a:cubicBezTo>
                    <a:pt x="57" y="103"/>
                    <a:pt x="57" y="103"/>
                    <a:pt x="57" y="103"/>
                  </a:cubicBezTo>
                  <a:cubicBezTo>
                    <a:pt x="53" y="97"/>
                    <a:pt x="53" y="97"/>
                    <a:pt x="53" y="97"/>
                  </a:cubicBezTo>
                  <a:cubicBezTo>
                    <a:pt x="50" y="92"/>
                    <a:pt x="50" y="92"/>
                    <a:pt x="50" y="92"/>
                  </a:cubicBezTo>
                  <a:cubicBezTo>
                    <a:pt x="46" y="86"/>
                    <a:pt x="46" y="86"/>
                    <a:pt x="46" y="86"/>
                  </a:cubicBezTo>
                  <a:cubicBezTo>
                    <a:pt x="43" y="80"/>
                    <a:pt x="43" y="80"/>
                    <a:pt x="43" y="80"/>
                  </a:cubicBezTo>
                  <a:cubicBezTo>
                    <a:pt x="39" y="74"/>
                    <a:pt x="39" y="74"/>
                    <a:pt x="39" y="74"/>
                  </a:cubicBezTo>
                  <a:cubicBezTo>
                    <a:pt x="36" y="69"/>
                    <a:pt x="36" y="69"/>
                    <a:pt x="36" y="69"/>
                  </a:cubicBezTo>
                  <a:cubicBezTo>
                    <a:pt x="33" y="63"/>
                    <a:pt x="33" y="63"/>
                    <a:pt x="33" y="63"/>
                  </a:cubicBezTo>
                  <a:cubicBezTo>
                    <a:pt x="29" y="57"/>
                    <a:pt x="29" y="57"/>
                    <a:pt x="29" y="57"/>
                  </a:cubicBezTo>
                  <a:cubicBezTo>
                    <a:pt x="26" y="51"/>
                    <a:pt x="26" y="51"/>
                    <a:pt x="26" y="51"/>
                  </a:cubicBezTo>
                  <a:cubicBezTo>
                    <a:pt x="22" y="46"/>
                    <a:pt x="22" y="46"/>
                    <a:pt x="22" y="46"/>
                  </a:cubicBezTo>
                  <a:cubicBezTo>
                    <a:pt x="19" y="40"/>
                    <a:pt x="19" y="40"/>
                    <a:pt x="19" y="40"/>
                  </a:cubicBezTo>
                  <a:cubicBezTo>
                    <a:pt x="15" y="34"/>
                    <a:pt x="15" y="34"/>
                    <a:pt x="15" y="34"/>
                  </a:cubicBezTo>
                  <a:cubicBezTo>
                    <a:pt x="12" y="28"/>
                    <a:pt x="12" y="28"/>
                    <a:pt x="12" y="28"/>
                  </a:cubicBezTo>
                  <a:cubicBezTo>
                    <a:pt x="8" y="22"/>
                    <a:pt x="8" y="22"/>
                    <a:pt x="8" y="22"/>
                  </a:cubicBezTo>
                  <a:cubicBezTo>
                    <a:pt x="5" y="17"/>
                    <a:pt x="5" y="17"/>
                    <a:pt x="5" y="17"/>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4"/>
                    <a:pt x="0" y="4"/>
                  </a:cubicBezTo>
                  <a:cubicBezTo>
                    <a:pt x="0" y="4"/>
                    <a:pt x="0" y="4"/>
                    <a:pt x="0" y="4"/>
                  </a:cubicBezTo>
                  <a:cubicBezTo>
                    <a:pt x="0" y="4"/>
                    <a:pt x="0" y="4"/>
                    <a:pt x="0" y="4"/>
                  </a:cubicBezTo>
                  <a:cubicBezTo>
                    <a:pt x="0" y="4"/>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6" y="0"/>
                    <a:pt x="6" y="0"/>
                    <a:pt x="6" y="0"/>
                  </a:cubicBezTo>
                  <a:cubicBezTo>
                    <a:pt x="7"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0"/>
                    <a:pt x="20" y="0"/>
                    <a:pt x="20" y="0"/>
                  </a:cubicBezTo>
                  <a:cubicBezTo>
                    <a:pt x="22" y="0"/>
                    <a:pt x="22" y="0"/>
                    <a:pt x="22" y="0"/>
                  </a:cubicBezTo>
                  <a:cubicBezTo>
                    <a:pt x="23" y="0"/>
                    <a:pt x="23" y="0"/>
                    <a:pt x="23" y="0"/>
                  </a:cubicBezTo>
                  <a:cubicBezTo>
                    <a:pt x="24" y="0"/>
                    <a:pt x="24" y="0"/>
                    <a:pt x="24"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4" y="0"/>
                    <a:pt x="34" y="0"/>
                    <a:pt x="34"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4" y="0"/>
                    <a:pt x="44" y="0"/>
                    <a:pt x="44" y="0"/>
                  </a:cubicBezTo>
                  <a:cubicBezTo>
                    <a:pt x="46" y="0"/>
                    <a:pt x="46" y="0"/>
                    <a:pt x="46" y="0"/>
                  </a:cubicBezTo>
                  <a:cubicBezTo>
                    <a:pt x="47" y="0"/>
                    <a:pt x="47" y="0"/>
                    <a:pt x="47" y="0"/>
                  </a:cubicBezTo>
                  <a:cubicBezTo>
                    <a:pt x="48" y="0"/>
                    <a:pt x="48" y="0"/>
                    <a:pt x="48" y="0"/>
                  </a:cubicBezTo>
                  <a:cubicBezTo>
                    <a:pt x="49" y="0"/>
                    <a:pt x="49" y="0"/>
                    <a:pt x="49" y="0"/>
                  </a:cubicBezTo>
                  <a:cubicBezTo>
                    <a:pt x="49" y="0"/>
                    <a:pt x="49" y="0"/>
                    <a:pt x="49" y="0"/>
                  </a:cubicBezTo>
                  <a:cubicBezTo>
                    <a:pt x="49" y="0"/>
                    <a:pt x="49" y="0"/>
                    <a:pt x="49" y="0"/>
                  </a:cubicBezTo>
                  <a:cubicBezTo>
                    <a:pt x="49" y="0"/>
                    <a:pt x="49" y="0"/>
                    <a:pt x="49" y="0"/>
                  </a:cubicBezTo>
                  <a:cubicBezTo>
                    <a:pt x="49"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3" y="1"/>
                    <a:pt x="53" y="1"/>
                    <a:pt x="53" y="1"/>
                  </a:cubicBezTo>
                  <a:cubicBezTo>
                    <a:pt x="53" y="1"/>
                    <a:pt x="53" y="1"/>
                    <a:pt x="53" y="1"/>
                  </a:cubicBezTo>
                  <a:cubicBezTo>
                    <a:pt x="53" y="1"/>
                    <a:pt x="53" y="2"/>
                    <a:pt x="53" y="2"/>
                  </a:cubicBezTo>
                  <a:cubicBezTo>
                    <a:pt x="53" y="2"/>
                    <a:pt x="53" y="2"/>
                    <a:pt x="53" y="2"/>
                  </a:cubicBezTo>
                  <a:cubicBezTo>
                    <a:pt x="53" y="2"/>
                    <a:pt x="53" y="2"/>
                    <a:pt x="53" y="2"/>
                  </a:cubicBezTo>
                  <a:cubicBezTo>
                    <a:pt x="53" y="2"/>
                    <a:pt x="53" y="2"/>
                    <a:pt x="53" y="2"/>
                  </a:cubicBezTo>
                  <a:cubicBezTo>
                    <a:pt x="54" y="2"/>
                    <a:pt x="54" y="2"/>
                    <a:pt x="54" y="2"/>
                  </a:cubicBezTo>
                  <a:cubicBezTo>
                    <a:pt x="54" y="2"/>
                    <a:pt x="54" y="2"/>
                    <a:pt x="54" y="2"/>
                  </a:cubicBezTo>
                  <a:cubicBezTo>
                    <a:pt x="54" y="2"/>
                    <a:pt x="54" y="3"/>
                    <a:pt x="54" y="3"/>
                  </a:cubicBezTo>
                  <a:cubicBezTo>
                    <a:pt x="54" y="3"/>
                    <a:pt x="54" y="3"/>
                    <a:pt x="54" y="3"/>
                  </a:cubicBezTo>
                  <a:cubicBezTo>
                    <a:pt x="54" y="3"/>
                    <a:pt x="54" y="3"/>
                    <a:pt x="54" y="3"/>
                  </a:cubicBezTo>
                  <a:cubicBezTo>
                    <a:pt x="54" y="3"/>
                    <a:pt x="54" y="3"/>
                    <a:pt x="54" y="3"/>
                  </a:cubicBezTo>
                  <a:cubicBezTo>
                    <a:pt x="57" y="8"/>
                    <a:pt x="57" y="8"/>
                    <a:pt x="57" y="8"/>
                  </a:cubicBezTo>
                  <a:cubicBezTo>
                    <a:pt x="60" y="12"/>
                    <a:pt x="60" y="12"/>
                    <a:pt x="60" y="12"/>
                  </a:cubicBezTo>
                  <a:cubicBezTo>
                    <a:pt x="62" y="17"/>
                    <a:pt x="62" y="17"/>
                    <a:pt x="62" y="17"/>
                  </a:cubicBezTo>
                  <a:cubicBezTo>
                    <a:pt x="65" y="22"/>
                    <a:pt x="65" y="22"/>
                    <a:pt x="65" y="22"/>
                  </a:cubicBezTo>
                  <a:cubicBezTo>
                    <a:pt x="68" y="27"/>
                    <a:pt x="68" y="27"/>
                    <a:pt x="68" y="27"/>
                  </a:cubicBezTo>
                  <a:cubicBezTo>
                    <a:pt x="70" y="31"/>
                    <a:pt x="70" y="31"/>
                    <a:pt x="70" y="31"/>
                  </a:cubicBezTo>
                  <a:cubicBezTo>
                    <a:pt x="73" y="36"/>
                    <a:pt x="73" y="36"/>
                    <a:pt x="73" y="36"/>
                  </a:cubicBezTo>
                  <a:cubicBezTo>
                    <a:pt x="76" y="41"/>
                    <a:pt x="76" y="41"/>
                    <a:pt x="76" y="41"/>
                  </a:cubicBezTo>
                  <a:cubicBezTo>
                    <a:pt x="78" y="45"/>
                    <a:pt x="78" y="45"/>
                    <a:pt x="78" y="45"/>
                  </a:cubicBezTo>
                  <a:cubicBezTo>
                    <a:pt x="81" y="50"/>
                    <a:pt x="81" y="50"/>
                    <a:pt x="81" y="50"/>
                  </a:cubicBezTo>
                  <a:cubicBezTo>
                    <a:pt x="84" y="55"/>
                    <a:pt x="84" y="55"/>
                    <a:pt x="84" y="55"/>
                  </a:cubicBezTo>
                  <a:cubicBezTo>
                    <a:pt x="86" y="60"/>
                    <a:pt x="86" y="60"/>
                    <a:pt x="86" y="60"/>
                  </a:cubicBezTo>
                  <a:cubicBezTo>
                    <a:pt x="89" y="64"/>
                    <a:pt x="89" y="64"/>
                    <a:pt x="89" y="64"/>
                  </a:cubicBezTo>
                  <a:cubicBezTo>
                    <a:pt x="91" y="69"/>
                    <a:pt x="91" y="69"/>
                    <a:pt x="91" y="69"/>
                  </a:cubicBezTo>
                  <a:cubicBezTo>
                    <a:pt x="94" y="74"/>
                    <a:pt x="94" y="74"/>
                    <a:pt x="94" y="74"/>
                  </a:cubicBezTo>
                  <a:cubicBezTo>
                    <a:pt x="97" y="78"/>
                    <a:pt x="97" y="78"/>
                    <a:pt x="97" y="78"/>
                  </a:cubicBezTo>
                  <a:cubicBezTo>
                    <a:pt x="99" y="83"/>
                    <a:pt x="99" y="83"/>
                    <a:pt x="99" y="83"/>
                  </a:cubicBezTo>
                  <a:cubicBezTo>
                    <a:pt x="102" y="88"/>
                    <a:pt x="102" y="88"/>
                    <a:pt x="102" y="88"/>
                  </a:cubicBezTo>
                  <a:cubicBezTo>
                    <a:pt x="105" y="92"/>
                    <a:pt x="105" y="92"/>
                    <a:pt x="105" y="92"/>
                  </a:cubicBezTo>
                  <a:cubicBezTo>
                    <a:pt x="107" y="97"/>
                    <a:pt x="107" y="97"/>
                    <a:pt x="107" y="97"/>
                  </a:cubicBezTo>
                  <a:cubicBezTo>
                    <a:pt x="110" y="102"/>
                    <a:pt x="110" y="102"/>
                    <a:pt x="110" y="102"/>
                  </a:cubicBezTo>
                  <a:cubicBezTo>
                    <a:pt x="113" y="107"/>
                    <a:pt x="113" y="107"/>
                    <a:pt x="113" y="107"/>
                  </a:cubicBezTo>
                  <a:cubicBezTo>
                    <a:pt x="115" y="111"/>
                    <a:pt x="115" y="111"/>
                    <a:pt x="115" y="111"/>
                  </a:cubicBezTo>
                  <a:cubicBezTo>
                    <a:pt x="118" y="116"/>
                    <a:pt x="118" y="116"/>
                    <a:pt x="118" y="116"/>
                  </a:cubicBezTo>
                  <a:cubicBezTo>
                    <a:pt x="121" y="121"/>
                    <a:pt x="121" y="121"/>
                    <a:pt x="121" y="121"/>
                  </a:cubicBezTo>
                  <a:cubicBezTo>
                    <a:pt x="123" y="125"/>
                    <a:pt x="123" y="125"/>
                    <a:pt x="123" y="125"/>
                  </a:cubicBezTo>
                  <a:cubicBezTo>
                    <a:pt x="126" y="130"/>
                    <a:pt x="126" y="130"/>
                    <a:pt x="126" y="130"/>
                  </a:cubicBezTo>
                  <a:cubicBezTo>
                    <a:pt x="129" y="135"/>
                    <a:pt x="129" y="135"/>
                    <a:pt x="129" y="135"/>
                  </a:cubicBezTo>
                  <a:cubicBezTo>
                    <a:pt x="131" y="140"/>
                    <a:pt x="131" y="140"/>
                    <a:pt x="131" y="140"/>
                  </a:cubicBezTo>
                  <a:cubicBezTo>
                    <a:pt x="134" y="144"/>
                    <a:pt x="134" y="144"/>
                    <a:pt x="134" y="144"/>
                  </a:cubicBezTo>
                  <a:cubicBezTo>
                    <a:pt x="137" y="149"/>
                    <a:pt x="137" y="149"/>
                    <a:pt x="137" y="149"/>
                  </a:cubicBezTo>
                  <a:cubicBezTo>
                    <a:pt x="139" y="154"/>
                    <a:pt x="139" y="154"/>
                    <a:pt x="139" y="154"/>
                  </a:cubicBezTo>
                  <a:cubicBezTo>
                    <a:pt x="142" y="149"/>
                    <a:pt x="142" y="149"/>
                    <a:pt x="142" y="149"/>
                  </a:cubicBezTo>
                  <a:cubicBezTo>
                    <a:pt x="145" y="144"/>
                    <a:pt x="145" y="144"/>
                    <a:pt x="145" y="144"/>
                  </a:cubicBezTo>
                  <a:cubicBezTo>
                    <a:pt x="147" y="140"/>
                    <a:pt x="147" y="140"/>
                    <a:pt x="147" y="140"/>
                  </a:cubicBezTo>
                  <a:cubicBezTo>
                    <a:pt x="150" y="135"/>
                    <a:pt x="150" y="135"/>
                    <a:pt x="150" y="135"/>
                  </a:cubicBezTo>
                  <a:cubicBezTo>
                    <a:pt x="153" y="130"/>
                    <a:pt x="153" y="130"/>
                    <a:pt x="153" y="130"/>
                  </a:cubicBezTo>
                  <a:cubicBezTo>
                    <a:pt x="155" y="125"/>
                    <a:pt x="155" y="125"/>
                    <a:pt x="155" y="125"/>
                  </a:cubicBezTo>
                  <a:cubicBezTo>
                    <a:pt x="158" y="121"/>
                    <a:pt x="158" y="121"/>
                    <a:pt x="158" y="121"/>
                  </a:cubicBezTo>
                  <a:cubicBezTo>
                    <a:pt x="161" y="116"/>
                    <a:pt x="161" y="116"/>
                    <a:pt x="161" y="116"/>
                  </a:cubicBezTo>
                  <a:cubicBezTo>
                    <a:pt x="164" y="111"/>
                    <a:pt x="164" y="111"/>
                    <a:pt x="164" y="111"/>
                  </a:cubicBezTo>
                  <a:cubicBezTo>
                    <a:pt x="166" y="107"/>
                    <a:pt x="166" y="107"/>
                    <a:pt x="166" y="107"/>
                  </a:cubicBezTo>
                  <a:cubicBezTo>
                    <a:pt x="169" y="102"/>
                    <a:pt x="169" y="102"/>
                    <a:pt x="169" y="102"/>
                  </a:cubicBezTo>
                  <a:cubicBezTo>
                    <a:pt x="172" y="97"/>
                    <a:pt x="172" y="97"/>
                    <a:pt x="172" y="97"/>
                  </a:cubicBezTo>
                  <a:cubicBezTo>
                    <a:pt x="174" y="92"/>
                    <a:pt x="174" y="92"/>
                    <a:pt x="174" y="92"/>
                  </a:cubicBezTo>
                  <a:cubicBezTo>
                    <a:pt x="177" y="88"/>
                    <a:pt x="177" y="88"/>
                    <a:pt x="177" y="88"/>
                  </a:cubicBezTo>
                  <a:cubicBezTo>
                    <a:pt x="180" y="83"/>
                    <a:pt x="180" y="83"/>
                    <a:pt x="180" y="83"/>
                  </a:cubicBezTo>
                  <a:cubicBezTo>
                    <a:pt x="183" y="78"/>
                    <a:pt x="183" y="78"/>
                    <a:pt x="183" y="78"/>
                  </a:cubicBezTo>
                  <a:cubicBezTo>
                    <a:pt x="185" y="74"/>
                    <a:pt x="185" y="74"/>
                    <a:pt x="185" y="74"/>
                  </a:cubicBezTo>
                  <a:cubicBezTo>
                    <a:pt x="188" y="69"/>
                    <a:pt x="188" y="69"/>
                    <a:pt x="188" y="69"/>
                  </a:cubicBezTo>
                  <a:cubicBezTo>
                    <a:pt x="191" y="64"/>
                    <a:pt x="191" y="64"/>
                    <a:pt x="191" y="64"/>
                  </a:cubicBezTo>
                  <a:cubicBezTo>
                    <a:pt x="193" y="60"/>
                    <a:pt x="193" y="60"/>
                    <a:pt x="193" y="60"/>
                  </a:cubicBezTo>
                  <a:cubicBezTo>
                    <a:pt x="196" y="55"/>
                    <a:pt x="196" y="55"/>
                    <a:pt x="196" y="55"/>
                  </a:cubicBezTo>
                  <a:cubicBezTo>
                    <a:pt x="199" y="50"/>
                    <a:pt x="199" y="50"/>
                    <a:pt x="199" y="50"/>
                  </a:cubicBezTo>
                  <a:cubicBezTo>
                    <a:pt x="202" y="45"/>
                    <a:pt x="202" y="45"/>
                    <a:pt x="202" y="45"/>
                  </a:cubicBezTo>
                  <a:cubicBezTo>
                    <a:pt x="204" y="41"/>
                    <a:pt x="204" y="41"/>
                    <a:pt x="204" y="41"/>
                  </a:cubicBezTo>
                  <a:cubicBezTo>
                    <a:pt x="207" y="36"/>
                    <a:pt x="207" y="36"/>
                    <a:pt x="207" y="36"/>
                  </a:cubicBezTo>
                  <a:cubicBezTo>
                    <a:pt x="210" y="31"/>
                    <a:pt x="210" y="31"/>
                    <a:pt x="210" y="31"/>
                  </a:cubicBezTo>
                  <a:cubicBezTo>
                    <a:pt x="212" y="27"/>
                    <a:pt x="212" y="27"/>
                    <a:pt x="212" y="27"/>
                  </a:cubicBezTo>
                  <a:cubicBezTo>
                    <a:pt x="215" y="22"/>
                    <a:pt x="215" y="22"/>
                    <a:pt x="215" y="22"/>
                  </a:cubicBezTo>
                  <a:cubicBezTo>
                    <a:pt x="218" y="17"/>
                    <a:pt x="218" y="17"/>
                    <a:pt x="218" y="17"/>
                  </a:cubicBezTo>
                  <a:cubicBezTo>
                    <a:pt x="221" y="12"/>
                    <a:pt x="221" y="12"/>
                    <a:pt x="221" y="12"/>
                  </a:cubicBezTo>
                  <a:cubicBezTo>
                    <a:pt x="223" y="8"/>
                    <a:pt x="223" y="8"/>
                    <a:pt x="223" y="8"/>
                  </a:cubicBezTo>
                  <a:cubicBezTo>
                    <a:pt x="226" y="3"/>
                    <a:pt x="226" y="3"/>
                    <a:pt x="226" y="3"/>
                  </a:cubicBezTo>
                  <a:cubicBezTo>
                    <a:pt x="226" y="3"/>
                    <a:pt x="226" y="3"/>
                    <a:pt x="226" y="3"/>
                  </a:cubicBezTo>
                  <a:cubicBezTo>
                    <a:pt x="226" y="3"/>
                    <a:pt x="226" y="3"/>
                    <a:pt x="226" y="3"/>
                  </a:cubicBezTo>
                  <a:cubicBezTo>
                    <a:pt x="226" y="3"/>
                    <a:pt x="226" y="3"/>
                    <a:pt x="226" y="3"/>
                  </a:cubicBezTo>
                  <a:cubicBezTo>
                    <a:pt x="226" y="3"/>
                    <a:pt x="226" y="2"/>
                    <a:pt x="226" y="2"/>
                  </a:cubicBezTo>
                  <a:cubicBezTo>
                    <a:pt x="226" y="2"/>
                    <a:pt x="226" y="2"/>
                    <a:pt x="226" y="2"/>
                  </a:cubicBezTo>
                  <a:cubicBezTo>
                    <a:pt x="227" y="2"/>
                    <a:pt x="227" y="2"/>
                    <a:pt x="227" y="2"/>
                  </a:cubicBezTo>
                  <a:cubicBezTo>
                    <a:pt x="227" y="2"/>
                    <a:pt x="227" y="2"/>
                    <a:pt x="227" y="2"/>
                  </a:cubicBezTo>
                  <a:cubicBezTo>
                    <a:pt x="227" y="2"/>
                    <a:pt x="227" y="2"/>
                    <a:pt x="227" y="2"/>
                  </a:cubicBezTo>
                  <a:cubicBezTo>
                    <a:pt x="227" y="2"/>
                    <a:pt x="227" y="2"/>
                    <a:pt x="227" y="2"/>
                  </a:cubicBezTo>
                  <a:cubicBezTo>
                    <a:pt x="227" y="2"/>
                    <a:pt x="227" y="1"/>
                    <a:pt x="227" y="1"/>
                  </a:cubicBezTo>
                  <a:cubicBezTo>
                    <a:pt x="227" y="1"/>
                    <a:pt x="227" y="1"/>
                    <a:pt x="227" y="1"/>
                  </a:cubicBezTo>
                  <a:cubicBezTo>
                    <a:pt x="227" y="1"/>
                    <a:pt x="227" y="1"/>
                    <a:pt x="227" y="1"/>
                  </a:cubicBezTo>
                  <a:cubicBezTo>
                    <a:pt x="227" y="1"/>
                    <a:pt x="228" y="1"/>
                    <a:pt x="228" y="1"/>
                  </a:cubicBezTo>
                  <a:cubicBezTo>
                    <a:pt x="228" y="1"/>
                    <a:pt x="228" y="1"/>
                    <a:pt x="228" y="1"/>
                  </a:cubicBezTo>
                  <a:cubicBezTo>
                    <a:pt x="228" y="1"/>
                    <a:pt x="228" y="1"/>
                    <a:pt x="228" y="1"/>
                  </a:cubicBezTo>
                  <a:cubicBezTo>
                    <a:pt x="228" y="1"/>
                    <a:pt x="228" y="1"/>
                    <a:pt x="228" y="1"/>
                  </a:cubicBezTo>
                  <a:cubicBezTo>
                    <a:pt x="228" y="1"/>
                    <a:pt x="228" y="1"/>
                    <a:pt x="228" y="1"/>
                  </a:cubicBezTo>
                  <a:cubicBezTo>
                    <a:pt x="228" y="1"/>
                    <a:pt x="228" y="0"/>
                    <a:pt x="228" y="0"/>
                  </a:cubicBezTo>
                  <a:cubicBezTo>
                    <a:pt x="228" y="0"/>
                    <a:pt x="229" y="0"/>
                    <a:pt x="229" y="0"/>
                  </a:cubicBezTo>
                  <a:cubicBezTo>
                    <a:pt x="229" y="0"/>
                    <a:pt x="229" y="0"/>
                    <a:pt x="229" y="0"/>
                  </a:cubicBezTo>
                  <a:cubicBezTo>
                    <a:pt x="229" y="0"/>
                    <a:pt x="229" y="0"/>
                    <a:pt x="229" y="0"/>
                  </a:cubicBezTo>
                  <a:cubicBezTo>
                    <a:pt x="229" y="0"/>
                    <a:pt x="229" y="0"/>
                    <a:pt x="229" y="0"/>
                  </a:cubicBezTo>
                  <a:cubicBezTo>
                    <a:pt x="229" y="0"/>
                    <a:pt x="229" y="0"/>
                    <a:pt x="229" y="0"/>
                  </a:cubicBezTo>
                  <a:cubicBezTo>
                    <a:pt x="229" y="0"/>
                    <a:pt x="230" y="0"/>
                    <a:pt x="230" y="0"/>
                  </a:cubicBezTo>
                  <a:cubicBezTo>
                    <a:pt x="230" y="0"/>
                    <a:pt x="230" y="0"/>
                    <a:pt x="230" y="0"/>
                  </a:cubicBezTo>
                  <a:cubicBezTo>
                    <a:pt x="230" y="0"/>
                    <a:pt x="230" y="0"/>
                    <a:pt x="230" y="0"/>
                  </a:cubicBezTo>
                  <a:cubicBezTo>
                    <a:pt x="230" y="0"/>
                    <a:pt x="230" y="0"/>
                    <a:pt x="230" y="0"/>
                  </a:cubicBezTo>
                  <a:cubicBezTo>
                    <a:pt x="230" y="0"/>
                    <a:pt x="230" y="0"/>
                    <a:pt x="230" y="0"/>
                  </a:cubicBezTo>
                  <a:cubicBezTo>
                    <a:pt x="231" y="0"/>
                    <a:pt x="231" y="0"/>
                    <a:pt x="231" y="0"/>
                  </a:cubicBezTo>
                  <a:cubicBezTo>
                    <a:pt x="231" y="0"/>
                    <a:pt x="231" y="0"/>
                    <a:pt x="231" y="0"/>
                  </a:cubicBezTo>
                  <a:cubicBezTo>
                    <a:pt x="231" y="0"/>
                    <a:pt x="231" y="0"/>
                    <a:pt x="231" y="0"/>
                  </a:cubicBezTo>
                  <a:cubicBezTo>
                    <a:pt x="231" y="0"/>
                    <a:pt x="231" y="0"/>
                    <a:pt x="231" y="0"/>
                  </a:cubicBezTo>
                  <a:cubicBezTo>
                    <a:pt x="232" y="0"/>
                    <a:pt x="232" y="0"/>
                    <a:pt x="232" y="0"/>
                  </a:cubicBezTo>
                  <a:cubicBezTo>
                    <a:pt x="233" y="0"/>
                    <a:pt x="233" y="0"/>
                    <a:pt x="233"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9" y="0"/>
                    <a:pt x="239" y="0"/>
                    <a:pt x="239" y="0"/>
                  </a:cubicBezTo>
                  <a:cubicBezTo>
                    <a:pt x="240" y="0"/>
                    <a:pt x="240" y="0"/>
                    <a:pt x="240" y="0"/>
                  </a:cubicBezTo>
                  <a:cubicBezTo>
                    <a:pt x="241" y="0"/>
                    <a:pt x="241" y="0"/>
                    <a:pt x="241" y="0"/>
                  </a:cubicBezTo>
                  <a:cubicBezTo>
                    <a:pt x="241" y="0"/>
                    <a:pt x="241" y="0"/>
                    <a:pt x="241" y="0"/>
                  </a:cubicBezTo>
                  <a:cubicBezTo>
                    <a:pt x="242" y="0"/>
                    <a:pt x="242" y="0"/>
                    <a:pt x="242" y="0"/>
                  </a:cubicBezTo>
                  <a:cubicBezTo>
                    <a:pt x="243" y="0"/>
                    <a:pt x="243" y="0"/>
                    <a:pt x="243" y="0"/>
                  </a:cubicBezTo>
                  <a:cubicBezTo>
                    <a:pt x="244" y="0"/>
                    <a:pt x="244" y="0"/>
                    <a:pt x="244" y="0"/>
                  </a:cubicBezTo>
                  <a:cubicBezTo>
                    <a:pt x="245" y="0"/>
                    <a:pt x="245" y="0"/>
                    <a:pt x="245" y="0"/>
                  </a:cubicBezTo>
                  <a:cubicBezTo>
                    <a:pt x="246" y="0"/>
                    <a:pt x="246" y="0"/>
                    <a:pt x="246" y="0"/>
                  </a:cubicBezTo>
                  <a:cubicBezTo>
                    <a:pt x="247" y="0"/>
                    <a:pt x="247" y="0"/>
                    <a:pt x="247" y="0"/>
                  </a:cubicBezTo>
                  <a:cubicBezTo>
                    <a:pt x="248" y="0"/>
                    <a:pt x="248" y="0"/>
                    <a:pt x="248" y="0"/>
                  </a:cubicBezTo>
                  <a:cubicBezTo>
                    <a:pt x="249" y="0"/>
                    <a:pt x="249" y="0"/>
                    <a:pt x="249" y="0"/>
                  </a:cubicBezTo>
                  <a:cubicBezTo>
                    <a:pt x="250" y="0"/>
                    <a:pt x="250" y="0"/>
                    <a:pt x="250" y="0"/>
                  </a:cubicBezTo>
                  <a:cubicBezTo>
                    <a:pt x="251" y="0"/>
                    <a:pt x="251" y="0"/>
                    <a:pt x="251" y="0"/>
                  </a:cubicBezTo>
                  <a:cubicBezTo>
                    <a:pt x="252" y="0"/>
                    <a:pt x="252" y="0"/>
                    <a:pt x="252" y="0"/>
                  </a:cubicBezTo>
                  <a:cubicBezTo>
                    <a:pt x="253" y="0"/>
                    <a:pt x="253" y="0"/>
                    <a:pt x="253" y="0"/>
                  </a:cubicBezTo>
                  <a:cubicBezTo>
                    <a:pt x="253" y="0"/>
                    <a:pt x="253" y="0"/>
                    <a:pt x="253" y="0"/>
                  </a:cubicBezTo>
                  <a:cubicBezTo>
                    <a:pt x="254" y="0"/>
                    <a:pt x="254" y="0"/>
                    <a:pt x="254" y="0"/>
                  </a:cubicBezTo>
                  <a:cubicBezTo>
                    <a:pt x="255" y="0"/>
                    <a:pt x="255" y="0"/>
                    <a:pt x="255" y="0"/>
                  </a:cubicBezTo>
                  <a:cubicBezTo>
                    <a:pt x="256" y="0"/>
                    <a:pt x="256" y="0"/>
                    <a:pt x="256" y="0"/>
                  </a:cubicBezTo>
                  <a:cubicBezTo>
                    <a:pt x="257" y="0"/>
                    <a:pt x="257" y="0"/>
                    <a:pt x="257" y="0"/>
                  </a:cubicBezTo>
                  <a:cubicBezTo>
                    <a:pt x="258" y="0"/>
                    <a:pt x="258" y="0"/>
                    <a:pt x="258" y="0"/>
                  </a:cubicBezTo>
                  <a:cubicBezTo>
                    <a:pt x="259" y="0"/>
                    <a:pt x="259" y="0"/>
                    <a:pt x="259" y="0"/>
                  </a:cubicBezTo>
                  <a:cubicBezTo>
                    <a:pt x="260" y="0"/>
                    <a:pt x="260" y="0"/>
                    <a:pt x="260" y="0"/>
                  </a:cubicBezTo>
                  <a:cubicBezTo>
                    <a:pt x="261" y="0"/>
                    <a:pt x="261" y="0"/>
                    <a:pt x="261" y="0"/>
                  </a:cubicBezTo>
                  <a:cubicBezTo>
                    <a:pt x="261" y="0"/>
                    <a:pt x="261" y="0"/>
                    <a:pt x="261" y="0"/>
                  </a:cubicBezTo>
                  <a:cubicBezTo>
                    <a:pt x="261" y="0"/>
                    <a:pt x="262" y="0"/>
                    <a:pt x="262" y="0"/>
                  </a:cubicBezTo>
                  <a:cubicBezTo>
                    <a:pt x="262" y="0"/>
                    <a:pt x="262" y="0"/>
                    <a:pt x="262" y="0"/>
                  </a:cubicBezTo>
                  <a:cubicBezTo>
                    <a:pt x="262" y="0"/>
                    <a:pt x="262" y="0"/>
                    <a:pt x="263" y="0"/>
                  </a:cubicBezTo>
                  <a:cubicBezTo>
                    <a:pt x="263" y="0"/>
                    <a:pt x="263" y="0"/>
                    <a:pt x="263" y="0"/>
                  </a:cubicBezTo>
                  <a:cubicBezTo>
                    <a:pt x="263" y="0"/>
                    <a:pt x="263" y="0"/>
                    <a:pt x="263" y="0"/>
                  </a:cubicBezTo>
                  <a:cubicBezTo>
                    <a:pt x="263" y="0"/>
                    <a:pt x="264" y="0"/>
                    <a:pt x="264" y="0"/>
                  </a:cubicBezTo>
                  <a:cubicBezTo>
                    <a:pt x="264" y="0"/>
                    <a:pt x="264" y="0"/>
                    <a:pt x="264" y="0"/>
                  </a:cubicBezTo>
                  <a:cubicBezTo>
                    <a:pt x="264" y="0"/>
                    <a:pt x="264" y="0"/>
                    <a:pt x="264" y="0"/>
                  </a:cubicBezTo>
                  <a:cubicBezTo>
                    <a:pt x="265" y="0"/>
                    <a:pt x="265" y="0"/>
                    <a:pt x="265" y="0"/>
                  </a:cubicBezTo>
                  <a:cubicBezTo>
                    <a:pt x="265" y="0"/>
                    <a:pt x="265" y="0"/>
                    <a:pt x="265" y="1"/>
                  </a:cubicBezTo>
                  <a:cubicBezTo>
                    <a:pt x="265" y="1"/>
                    <a:pt x="265" y="1"/>
                    <a:pt x="265" y="1"/>
                  </a:cubicBezTo>
                  <a:cubicBezTo>
                    <a:pt x="266" y="1"/>
                    <a:pt x="266" y="1"/>
                    <a:pt x="266" y="1"/>
                  </a:cubicBezTo>
                  <a:cubicBezTo>
                    <a:pt x="266" y="1"/>
                    <a:pt x="266" y="1"/>
                    <a:pt x="266" y="1"/>
                  </a:cubicBezTo>
                  <a:cubicBezTo>
                    <a:pt x="266" y="1"/>
                    <a:pt x="266" y="1"/>
                    <a:pt x="266" y="1"/>
                  </a:cubicBezTo>
                  <a:cubicBezTo>
                    <a:pt x="266" y="1"/>
                    <a:pt x="266" y="1"/>
                    <a:pt x="267" y="1"/>
                  </a:cubicBezTo>
                  <a:cubicBezTo>
                    <a:pt x="267" y="1"/>
                    <a:pt x="267" y="2"/>
                    <a:pt x="267" y="2"/>
                  </a:cubicBezTo>
                  <a:cubicBezTo>
                    <a:pt x="267" y="2"/>
                    <a:pt x="267" y="2"/>
                    <a:pt x="267" y="2"/>
                  </a:cubicBezTo>
                  <a:cubicBezTo>
                    <a:pt x="267" y="2"/>
                    <a:pt x="267" y="2"/>
                    <a:pt x="267" y="2"/>
                  </a:cubicBezTo>
                  <a:cubicBezTo>
                    <a:pt x="267" y="2"/>
                    <a:pt x="267" y="2"/>
                    <a:pt x="267" y="2"/>
                  </a:cubicBezTo>
                  <a:cubicBezTo>
                    <a:pt x="268" y="2"/>
                    <a:pt x="268" y="2"/>
                    <a:pt x="268" y="3"/>
                  </a:cubicBezTo>
                  <a:cubicBezTo>
                    <a:pt x="268" y="3"/>
                    <a:pt x="268" y="3"/>
                    <a:pt x="268" y="3"/>
                  </a:cubicBezTo>
                  <a:cubicBezTo>
                    <a:pt x="268" y="3"/>
                    <a:pt x="268" y="3"/>
                    <a:pt x="268" y="3"/>
                  </a:cubicBezTo>
                  <a:cubicBezTo>
                    <a:pt x="268" y="3"/>
                    <a:pt x="268" y="3"/>
                    <a:pt x="268" y="3"/>
                  </a:cubicBezTo>
                  <a:cubicBezTo>
                    <a:pt x="268" y="3"/>
                    <a:pt x="268" y="4"/>
                    <a:pt x="268" y="4"/>
                  </a:cubicBezTo>
                  <a:cubicBezTo>
                    <a:pt x="268" y="4"/>
                    <a:pt x="268" y="4"/>
                    <a:pt x="268" y="4"/>
                  </a:cubicBezTo>
                  <a:cubicBezTo>
                    <a:pt x="268" y="4"/>
                    <a:pt x="268" y="4"/>
                    <a:pt x="268" y="4"/>
                  </a:cubicBezTo>
                  <a:cubicBezTo>
                    <a:pt x="268" y="4"/>
                    <a:pt x="268" y="5"/>
                    <a:pt x="268" y="5"/>
                  </a:cubicBezTo>
                  <a:cubicBezTo>
                    <a:pt x="269" y="5"/>
                    <a:pt x="269" y="5"/>
                    <a:pt x="269" y="5"/>
                  </a:cubicBezTo>
                  <a:cubicBezTo>
                    <a:pt x="269" y="5"/>
                    <a:pt x="269" y="5"/>
                    <a:pt x="269" y="5"/>
                  </a:cubicBezTo>
                  <a:cubicBezTo>
                    <a:pt x="269" y="5"/>
                    <a:pt x="269" y="6"/>
                    <a:pt x="269" y="6"/>
                  </a:cubicBezTo>
                  <a:cubicBezTo>
                    <a:pt x="269" y="6"/>
                    <a:pt x="269" y="6"/>
                    <a:pt x="269" y="6"/>
                  </a:cubicBezTo>
                  <a:cubicBezTo>
                    <a:pt x="269" y="6"/>
                    <a:pt x="269" y="6"/>
                    <a:pt x="269" y="6"/>
                  </a:cubicBezTo>
                  <a:cubicBezTo>
                    <a:pt x="269" y="6"/>
                    <a:pt x="269" y="6"/>
                    <a:pt x="269" y="6"/>
                  </a:cubicBezTo>
                  <a:cubicBezTo>
                    <a:pt x="269" y="6"/>
                    <a:pt x="269" y="6"/>
                    <a:pt x="269" y="6"/>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9" y="7"/>
                    <a:pt x="269" y="7"/>
                  </a:cubicBezTo>
                  <a:cubicBezTo>
                    <a:pt x="269" y="7"/>
                    <a:pt x="268" y="7"/>
                    <a:pt x="268" y="7"/>
                  </a:cubicBezTo>
                  <a:cubicBezTo>
                    <a:pt x="268" y="7"/>
                    <a:pt x="268" y="7"/>
                    <a:pt x="268" y="7"/>
                  </a:cubicBezTo>
                  <a:cubicBezTo>
                    <a:pt x="268" y="7"/>
                    <a:pt x="268" y="7"/>
                    <a:pt x="268" y="7"/>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8"/>
                    <a:pt x="268" y="8"/>
                  </a:cubicBezTo>
                  <a:cubicBezTo>
                    <a:pt x="268" y="8"/>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8" y="9"/>
                  </a:cubicBezTo>
                  <a:cubicBezTo>
                    <a:pt x="268" y="9"/>
                    <a:pt x="268" y="9"/>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7" y="10"/>
                    <a:pt x="267" y="10"/>
                    <a:pt x="267" y="11"/>
                  </a:cubicBezTo>
                  <a:cubicBezTo>
                    <a:pt x="267" y="11"/>
                    <a:pt x="267" y="11"/>
                    <a:pt x="267" y="11"/>
                  </a:cubicBezTo>
                  <a:cubicBezTo>
                    <a:pt x="267" y="11"/>
                    <a:pt x="267" y="11"/>
                    <a:pt x="267" y="11"/>
                  </a:cubicBezTo>
                  <a:cubicBezTo>
                    <a:pt x="263" y="17"/>
                    <a:pt x="263" y="17"/>
                    <a:pt x="263" y="17"/>
                  </a:cubicBezTo>
                  <a:cubicBezTo>
                    <a:pt x="260" y="22"/>
                    <a:pt x="260" y="22"/>
                    <a:pt x="260" y="22"/>
                  </a:cubicBezTo>
                  <a:cubicBezTo>
                    <a:pt x="257" y="28"/>
                    <a:pt x="257" y="28"/>
                    <a:pt x="257" y="28"/>
                  </a:cubicBezTo>
                  <a:cubicBezTo>
                    <a:pt x="253" y="33"/>
                    <a:pt x="253" y="33"/>
                    <a:pt x="253" y="33"/>
                  </a:cubicBezTo>
                  <a:cubicBezTo>
                    <a:pt x="250" y="39"/>
                    <a:pt x="250" y="39"/>
                    <a:pt x="250" y="39"/>
                  </a:cubicBezTo>
                  <a:cubicBezTo>
                    <a:pt x="247" y="44"/>
                    <a:pt x="247" y="44"/>
                    <a:pt x="247" y="44"/>
                  </a:cubicBezTo>
                  <a:cubicBezTo>
                    <a:pt x="244" y="50"/>
                    <a:pt x="244" y="50"/>
                    <a:pt x="244" y="50"/>
                  </a:cubicBezTo>
                  <a:cubicBezTo>
                    <a:pt x="240" y="55"/>
                    <a:pt x="240" y="55"/>
                    <a:pt x="240" y="55"/>
                  </a:cubicBezTo>
                  <a:cubicBezTo>
                    <a:pt x="237" y="61"/>
                    <a:pt x="237" y="61"/>
                    <a:pt x="237" y="61"/>
                  </a:cubicBezTo>
                  <a:cubicBezTo>
                    <a:pt x="234" y="67"/>
                    <a:pt x="234" y="67"/>
                    <a:pt x="234" y="67"/>
                  </a:cubicBezTo>
                  <a:cubicBezTo>
                    <a:pt x="230" y="72"/>
                    <a:pt x="230" y="72"/>
                    <a:pt x="230" y="72"/>
                  </a:cubicBezTo>
                  <a:cubicBezTo>
                    <a:pt x="227" y="78"/>
                    <a:pt x="227" y="78"/>
                    <a:pt x="227" y="78"/>
                  </a:cubicBezTo>
                  <a:cubicBezTo>
                    <a:pt x="224" y="83"/>
                    <a:pt x="224" y="83"/>
                    <a:pt x="224" y="83"/>
                  </a:cubicBezTo>
                  <a:cubicBezTo>
                    <a:pt x="221" y="89"/>
                    <a:pt x="221" y="89"/>
                    <a:pt x="221" y="89"/>
                  </a:cubicBezTo>
                  <a:cubicBezTo>
                    <a:pt x="217" y="94"/>
                    <a:pt x="217" y="94"/>
                    <a:pt x="217" y="94"/>
                  </a:cubicBezTo>
                  <a:cubicBezTo>
                    <a:pt x="214" y="100"/>
                    <a:pt x="214" y="100"/>
                    <a:pt x="214" y="100"/>
                  </a:cubicBezTo>
                  <a:cubicBezTo>
                    <a:pt x="211" y="106"/>
                    <a:pt x="211" y="106"/>
                    <a:pt x="211" y="106"/>
                  </a:cubicBezTo>
                  <a:cubicBezTo>
                    <a:pt x="207" y="111"/>
                    <a:pt x="207" y="111"/>
                    <a:pt x="207" y="111"/>
                  </a:cubicBezTo>
                  <a:cubicBezTo>
                    <a:pt x="204" y="117"/>
                    <a:pt x="204" y="117"/>
                    <a:pt x="204" y="117"/>
                  </a:cubicBezTo>
                  <a:cubicBezTo>
                    <a:pt x="201" y="122"/>
                    <a:pt x="201" y="122"/>
                    <a:pt x="201" y="122"/>
                  </a:cubicBezTo>
                  <a:cubicBezTo>
                    <a:pt x="197" y="128"/>
                    <a:pt x="197" y="128"/>
                    <a:pt x="197" y="128"/>
                  </a:cubicBezTo>
                  <a:cubicBezTo>
                    <a:pt x="194" y="133"/>
                    <a:pt x="194" y="133"/>
                    <a:pt x="194" y="133"/>
                  </a:cubicBezTo>
                  <a:cubicBezTo>
                    <a:pt x="191" y="139"/>
                    <a:pt x="191" y="139"/>
                    <a:pt x="191" y="139"/>
                  </a:cubicBezTo>
                  <a:cubicBezTo>
                    <a:pt x="188" y="144"/>
                    <a:pt x="188" y="144"/>
                    <a:pt x="188" y="144"/>
                  </a:cubicBezTo>
                  <a:cubicBezTo>
                    <a:pt x="184" y="150"/>
                    <a:pt x="184" y="150"/>
                    <a:pt x="184" y="150"/>
                  </a:cubicBezTo>
                  <a:cubicBezTo>
                    <a:pt x="181" y="156"/>
                    <a:pt x="181" y="156"/>
                    <a:pt x="181" y="156"/>
                  </a:cubicBezTo>
                  <a:cubicBezTo>
                    <a:pt x="178" y="161"/>
                    <a:pt x="178" y="161"/>
                    <a:pt x="178" y="161"/>
                  </a:cubicBezTo>
                  <a:cubicBezTo>
                    <a:pt x="174" y="167"/>
                    <a:pt x="174" y="167"/>
                    <a:pt x="174" y="167"/>
                  </a:cubicBezTo>
                  <a:cubicBezTo>
                    <a:pt x="171" y="172"/>
                    <a:pt x="171" y="172"/>
                    <a:pt x="171" y="172"/>
                  </a:cubicBezTo>
                  <a:cubicBezTo>
                    <a:pt x="168" y="178"/>
                    <a:pt x="168" y="178"/>
                    <a:pt x="168" y="178"/>
                  </a:cubicBezTo>
                  <a:cubicBezTo>
                    <a:pt x="165" y="183"/>
                    <a:pt x="165" y="183"/>
                    <a:pt x="165" y="183"/>
                  </a:cubicBezTo>
                  <a:cubicBezTo>
                    <a:pt x="161" y="189"/>
                    <a:pt x="161" y="189"/>
                    <a:pt x="161" y="189"/>
                  </a:cubicBezTo>
                  <a:cubicBezTo>
                    <a:pt x="161" y="193"/>
                    <a:pt x="161" y="193"/>
                    <a:pt x="161" y="193"/>
                  </a:cubicBezTo>
                  <a:cubicBezTo>
                    <a:pt x="161" y="197"/>
                    <a:pt x="161" y="197"/>
                    <a:pt x="161" y="197"/>
                  </a:cubicBezTo>
                  <a:cubicBezTo>
                    <a:pt x="161" y="201"/>
                    <a:pt x="161" y="201"/>
                    <a:pt x="161" y="201"/>
                  </a:cubicBezTo>
                  <a:cubicBezTo>
                    <a:pt x="161" y="205"/>
                    <a:pt x="161" y="205"/>
                    <a:pt x="161" y="205"/>
                  </a:cubicBezTo>
                  <a:cubicBezTo>
                    <a:pt x="161" y="209"/>
                    <a:pt x="161" y="209"/>
                    <a:pt x="161" y="209"/>
                  </a:cubicBezTo>
                  <a:cubicBezTo>
                    <a:pt x="161" y="214"/>
                    <a:pt x="161" y="214"/>
                    <a:pt x="161" y="214"/>
                  </a:cubicBezTo>
                  <a:cubicBezTo>
                    <a:pt x="161" y="218"/>
                    <a:pt x="161" y="218"/>
                    <a:pt x="161" y="218"/>
                  </a:cubicBezTo>
                  <a:cubicBezTo>
                    <a:pt x="161" y="222"/>
                    <a:pt x="161" y="222"/>
                    <a:pt x="161" y="222"/>
                  </a:cubicBezTo>
                  <a:cubicBezTo>
                    <a:pt x="161" y="226"/>
                    <a:pt x="161" y="226"/>
                    <a:pt x="161" y="226"/>
                  </a:cubicBezTo>
                  <a:cubicBezTo>
                    <a:pt x="161" y="230"/>
                    <a:pt x="161" y="230"/>
                    <a:pt x="161" y="230"/>
                  </a:cubicBezTo>
                  <a:cubicBezTo>
                    <a:pt x="161" y="234"/>
                    <a:pt x="161" y="234"/>
                    <a:pt x="161" y="234"/>
                  </a:cubicBezTo>
                  <a:cubicBezTo>
                    <a:pt x="161" y="238"/>
                    <a:pt x="161" y="238"/>
                    <a:pt x="161" y="238"/>
                  </a:cubicBezTo>
                  <a:cubicBezTo>
                    <a:pt x="161" y="242"/>
                    <a:pt x="161" y="242"/>
                    <a:pt x="161" y="242"/>
                  </a:cubicBezTo>
                  <a:cubicBezTo>
                    <a:pt x="161" y="246"/>
                    <a:pt x="161" y="246"/>
                    <a:pt x="161" y="246"/>
                  </a:cubicBezTo>
                  <a:cubicBezTo>
                    <a:pt x="161" y="251"/>
                    <a:pt x="161" y="251"/>
                    <a:pt x="161" y="251"/>
                  </a:cubicBezTo>
                  <a:cubicBezTo>
                    <a:pt x="161" y="255"/>
                    <a:pt x="161" y="255"/>
                    <a:pt x="161" y="255"/>
                  </a:cubicBezTo>
                  <a:cubicBezTo>
                    <a:pt x="161" y="259"/>
                    <a:pt x="161" y="259"/>
                    <a:pt x="161" y="259"/>
                  </a:cubicBezTo>
                  <a:cubicBezTo>
                    <a:pt x="161" y="263"/>
                    <a:pt x="161" y="263"/>
                    <a:pt x="161" y="263"/>
                  </a:cubicBezTo>
                  <a:cubicBezTo>
                    <a:pt x="161" y="267"/>
                    <a:pt x="161" y="267"/>
                    <a:pt x="161" y="267"/>
                  </a:cubicBezTo>
                  <a:cubicBezTo>
                    <a:pt x="161" y="271"/>
                    <a:pt x="161" y="271"/>
                    <a:pt x="161" y="271"/>
                  </a:cubicBezTo>
                  <a:cubicBezTo>
                    <a:pt x="161" y="275"/>
                    <a:pt x="161" y="275"/>
                    <a:pt x="161" y="275"/>
                  </a:cubicBezTo>
                  <a:cubicBezTo>
                    <a:pt x="161" y="279"/>
                    <a:pt x="161" y="279"/>
                    <a:pt x="161" y="279"/>
                  </a:cubicBezTo>
                  <a:cubicBezTo>
                    <a:pt x="161" y="283"/>
                    <a:pt x="161" y="283"/>
                    <a:pt x="161" y="283"/>
                  </a:cubicBezTo>
                  <a:cubicBezTo>
                    <a:pt x="161" y="287"/>
                    <a:pt x="161" y="287"/>
                    <a:pt x="161" y="287"/>
                  </a:cubicBezTo>
                  <a:cubicBezTo>
                    <a:pt x="161" y="292"/>
                    <a:pt x="161" y="292"/>
                    <a:pt x="161" y="292"/>
                  </a:cubicBezTo>
                  <a:cubicBezTo>
                    <a:pt x="161" y="296"/>
                    <a:pt x="161" y="296"/>
                    <a:pt x="161" y="296"/>
                  </a:cubicBezTo>
                  <a:cubicBezTo>
                    <a:pt x="161" y="300"/>
                    <a:pt x="161" y="300"/>
                    <a:pt x="161" y="300"/>
                  </a:cubicBezTo>
                  <a:cubicBezTo>
                    <a:pt x="161" y="304"/>
                    <a:pt x="161" y="304"/>
                    <a:pt x="161" y="304"/>
                  </a:cubicBezTo>
                  <a:cubicBezTo>
                    <a:pt x="161" y="308"/>
                    <a:pt x="161" y="308"/>
                    <a:pt x="161" y="308"/>
                  </a:cubicBezTo>
                  <a:cubicBezTo>
                    <a:pt x="161" y="312"/>
                    <a:pt x="161" y="312"/>
                    <a:pt x="161" y="312"/>
                  </a:cubicBezTo>
                  <a:cubicBezTo>
                    <a:pt x="161" y="316"/>
                    <a:pt x="161" y="316"/>
                    <a:pt x="161" y="316"/>
                  </a:cubicBezTo>
                  <a:cubicBezTo>
                    <a:pt x="161" y="320"/>
                    <a:pt x="161" y="320"/>
                    <a:pt x="161" y="320"/>
                  </a:cubicBezTo>
                  <a:cubicBezTo>
                    <a:pt x="161" y="320"/>
                    <a:pt x="161" y="321"/>
                    <a:pt x="161" y="321"/>
                  </a:cubicBezTo>
                  <a:cubicBezTo>
                    <a:pt x="161" y="321"/>
                    <a:pt x="161" y="321"/>
                    <a:pt x="161" y="321"/>
                  </a:cubicBezTo>
                  <a:cubicBezTo>
                    <a:pt x="161" y="321"/>
                    <a:pt x="161" y="321"/>
                    <a:pt x="161" y="321"/>
                  </a:cubicBezTo>
                  <a:cubicBezTo>
                    <a:pt x="161" y="321"/>
                    <a:pt x="161" y="321"/>
                    <a:pt x="161" y="322"/>
                  </a:cubicBezTo>
                  <a:cubicBezTo>
                    <a:pt x="161" y="322"/>
                    <a:pt x="161" y="322"/>
                    <a:pt x="161" y="322"/>
                  </a:cubicBezTo>
                  <a:cubicBezTo>
                    <a:pt x="161" y="322"/>
                    <a:pt x="161" y="322"/>
                    <a:pt x="161" y="322"/>
                  </a:cubicBezTo>
                  <a:cubicBezTo>
                    <a:pt x="161" y="322"/>
                    <a:pt x="161" y="322"/>
                    <a:pt x="161" y="322"/>
                  </a:cubicBezTo>
                  <a:cubicBezTo>
                    <a:pt x="161" y="323"/>
                    <a:pt x="161" y="323"/>
                    <a:pt x="161" y="323"/>
                  </a:cubicBezTo>
                  <a:cubicBezTo>
                    <a:pt x="161" y="323"/>
                    <a:pt x="161" y="323"/>
                    <a:pt x="161" y="323"/>
                  </a:cubicBezTo>
                  <a:cubicBezTo>
                    <a:pt x="161" y="323"/>
                    <a:pt x="160" y="323"/>
                    <a:pt x="160" y="323"/>
                  </a:cubicBezTo>
                  <a:cubicBezTo>
                    <a:pt x="160" y="323"/>
                    <a:pt x="160" y="324"/>
                    <a:pt x="160" y="324"/>
                  </a:cubicBezTo>
                  <a:cubicBezTo>
                    <a:pt x="160" y="324"/>
                    <a:pt x="160" y="324"/>
                    <a:pt x="160" y="324"/>
                  </a:cubicBezTo>
                  <a:cubicBezTo>
                    <a:pt x="160" y="324"/>
                    <a:pt x="160" y="324"/>
                    <a:pt x="160" y="324"/>
                  </a:cubicBezTo>
                  <a:cubicBezTo>
                    <a:pt x="160" y="324"/>
                    <a:pt x="160" y="324"/>
                    <a:pt x="160" y="324"/>
                  </a:cubicBezTo>
                  <a:cubicBezTo>
                    <a:pt x="160" y="324"/>
                    <a:pt x="160" y="325"/>
                    <a:pt x="160" y="325"/>
                  </a:cubicBezTo>
                  <a:cubicBezTo>
                    <a:pt x="159" y="325"/>
                    <a:pt x="159" y="325"/>
                    <a:pt x="159" y="325"/>
                  </a:cubicBezTo>
                  <a:cubicBezTo>
                    <a:pt x="159" y="325"/>
                    <a:pt x="159" y="325"/>
                    <a:pt x="159" y="325"/>
                  </a:cubicBezTo>
                  <a:cubicBezTo>
                    <a:pt x="159" y="325"/>
                    <a:pt x="159" y="325"/>
                    <a:pt x="159" y="325"/>
                  </a:cubicBezTo>
                  <a:cubicBezTo>
                    <a:pt x="159" y="325"/>
                    <a:pt x="159" y="325"/>
                    <a:pt x="159" y="325"/>
                  </a:cubicBezTo>
                  <a:cubicBezTo>
                    <a:pt x="159" y="325"/>
                    <a:pt x="158" y="326"/>
                    <a:pt x="158" y="326"/>
                  </a:cubicBezTo>
                  <a:cubicBezTo>
                    <a:pt x="158" y="326"/>
                    <a:pt x="158" y="326"/>
                    <a:pt x="158" y="326"/>
                  </a:cubicBezTo>
                  <a:cubicBezTo>
                    <a:pt x="158" y="326"/>
                    <a:pt x="158" y="326"/>
                    <a:pt x="158" y="326"/>
                  </a:cubicBezTo>
                  <a:cubicBezTo>
                    <a:pt x="158" y="326"/>
                    <a:pt x="158" y="326"/>
                    <a:pt x="158" y="326"/>
                  </a:cubicBezTo>
                  <a:cubicBezTo>
                    <a:pt x="158" y="326"/>
                    <a:pt x="157" y="326"/>
                    <a:pt x="157" y="326"/>
                  </a:cubicBezTo>
                  <a:cubicBezTo>
                    <a:pt x="157" y="326"/>
                    <a:pt x="157" y="326"/>
                    <a:pt x="157" y="326"/>
                  </a:cubicBezTo>
                  <a:cubicBezTo>
                    <a:pt x="157" y="326"/>
                    <a:pt x="157" y="326"/>
                    <a:pt x="157" y="326"/>
                  </a:cubicBezTo>
                  <a:cubicBezTo>
                    <a:pt x="157" y="326"/>
                    <a:pt x="157" y="326"/>
                    <a:pt x="156" y="327"/>
                  </a:cubicBezTo>
                  <a:cubicBezTo>
                    <a:pt x="156" y="327"/>
                    <a:pt x="156" y="327"/>
                    <a:pt x="156" y="327"/>
                  </a:cubicBezTo>
                  <a:cubicBezTo>
                    <a:pt x="156" y="327"/>
                    <a:pt x="156" y="327"/>
                    <a:pt x="156" y="327"/>
                  </a:cubicBezTo>
                  <a:cubicBezTo>
                    <a:pt x="156" y="327"/>
                    <a:pt x="156" y="327"/>
                    <a:pt x="156" y="327"/>
                  </a:cubicBezTo>
                  <a:cubicBezTo>
                    <a:pt x="155" y="327"/>
                    <a:pt x="155" y="327"/>
                    <a:pt x="155" y="327"/>
                  </a:cubicBezTo>
                  <a:cubicBezTo>
                    <a:pt x="155" y="327"/>
                    <a:pt x="155" y="327"/>
                    <a:pt x="155" y="327"/>
                  </a:cubicBezTo>
                  <a:cubicBezTo>
                    <a:pt x="154" y="327"/>
                    <a:pt x="154" y="327"/>
                    <a:pt x="154" y="327"/>
                  </a:cubicBezTo>
                  <a:cubicBezTo>
                    <a:pt x="153" y="327"/>
                    <a:pt x="153" y="327"/>
                    <a:pt x="153"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5" y="327"/>
                    <a:pt x="145" y="327"/>
                    <a:pt x="145" y="327"/>
                  </a:cubicBezTo>
                  <a:cubicBezTo>
                    <a:pt x="144" y="327"/>
                    <a:pt x="144" y="327"/>
                    <a:pt x="144" y="327"/>
                  </a:cubicBezTo>
                  <a:cubicBezTo>
                    <a:pt x="142" y="327"/>
                    <a:pt x="142" y="327"/>
                    <a:pt x="142" y="327"/>
                  </a:cubicBezTo>
                  <a:cubicBezTo>
                    <a:pt x="141" y="327"/>
                    <a:pt x="141" y="327"/>
                    <a:pt x="141" y="327"/>
                  </a:cubicBezTo>
                  <a:cubicBezTo>
                    <a:pt x="140" y="327"/>
                    <a:pt x="140" y="327"/>
                    <a:pt x="140" y="327"/>
                  </a:cubicBezTo>
                  <a:cubicBezTo>
                    <a:pt x="139" y="327"/>
                    <a:pt x="139" y="327"/>
                    <a:pt x="139" y="327"/>
                  </a:cubicBezTo>
                  <a:cubicBezTo>
                    <a:pt x="138" y="327"/>
                    <a:pt x="138" y="327"/>
                    <a:pt x="138" y="327"/>
                  </a:cubicBezTo>
                  <a:cubicBezTo>
                    <a:pt x="137" y="327"/>
                    <a:pt x="137" y="327"/>
                    <a:pt x="137" y="327"/>
                  </a:cubicBezTo>
                  <a:cubicBezTo>
                    <a:pt x="136" y="327"/>
                    <a:pt x="136" y="327"/>
                    <a:pt x="136" y="327"/>
                  </a:cubicBezTo>
                  <a:cubicBezTo>
                    <a:pt x="134" y="327"/>
                    <a:pt x="134" y="327"/>
                    <a:pt x="134" y="327"/>
                  </a:cubicBezTo>
                  <a:cubicBezTo>
                    <a:pt x="133" y="327"/>
                    <a:pt x="133" y="327"/>
                    <a:pt x="133" y="327"/>
                  </a:cubicBezTo>
                  <a:cubicBezTo>
                    <a:pt x="132" y="327"/>
                    <a:pt x="132" y="327"/>
                    <a:pt x="132" y="327"/>
                  </a:cubicBezTo>
                  <a:cubicBezTo>
                    <a:pt x="131" y="327"/>
                    <a:pt x="131" y="327"/>
                    <a:pt x="131" y="327"/>
                  </a:cubicBezTo>
                  <a:cubicBezTo>
                    <a:pt x="130" y="327"/>
                    <a:pt x="130" y="327"/>
                    <a:pt x="130" y="327"/>
                  </a:cubicBezTo>
                  <a:cubicBezTo>
                    <a:pt x="129" y="327"/>
                    <a:pt x="129" y="327"/>
                    <a:pt x="129" y="327"/>
                  </a:cubicBezTo>
                  <a:cubicBezTo>
                    <a:pt x="128" y="327"/>
                    <a:pt x="128" y="327"/>
                    <a:pt x="128" y="327"/>
                  </a:cubicBezTo>
                  <a:cubicBezTo>
                    <a:pt x="127" y="327"/>
                    <a:pt x="127" y="327"/>
                    <a:pt x="127" y="327"/>
                  </a:cubicBezTo>
                  <a:cubicBezTo>
                    <a:pt x="125" y="327"/>
                    <a:pt x="125" y="327"/>
                    <a:pt x="125" y="327"/>
                  </a:cubicBezTo>
                  <a:cubicBezTo>
                    <a:pt x="124" y="327"/>
                    <a:pt x="124" y="327"/>
                    <a:pt x="124" y="327"/>
                  </a:cubicBezTo>
                  <a:cubicBezTo>
                    <a:pt x="123" y="327"/>
                    <a:pt x="123" y="327"/>
                    <a:pt x="123" y="327"/>
                  </a:cubicBezTo>
                  <a:cubicBezTo>
                    <a:pt x="122" y="327"/>
                    <a:pt x="122" y="327"/>
                    <a:pt x="122" y="327"/>
                  </a:cubicBezTo>
                  <a:cubicBezTo>
                    <a:pt x="121" y="327"/>
                    <a:pt x="121" y="327"/>
                    <a:pt x="121" y="327"/>
                  </a:cubicBezTo>
                  <a:cubicBezTo>
                    <a:pt x="120" y="327"/>
                    <a:pt x="120" y="327"/>
                    <a:pt x="120" y="327"/>
                  </a:cubicBezTo>
                  <a:cubicBezTo>
                    <a:pt x="119" y="327"/>
                    <a:pt x="119" y="327"/>
                    <a:pt x="119" y="327"/>
                  </a:cubicBezTo>
                  <a:cubicBezTo>
                    <a:pt x="118" y="327"/>
                    <a:pt x="118" y="327"/>
                    <a:pt x="118" y="327"/>
                  </a:cubicBezTo>
                  <a:cubicBezTo>
                    <a:pt x="118" y="327"/>
                    <a:pt x="118" y="327"/>
                    <a:pt x="118" y="327"/>
                  </a:cubicBezTo>
                  <a:cubicBezTo>
                    <a:pt x="118" y="327"/>
                    <a:pt x="118" y="327"/>
                    <a:pt x="118" y="327"/>
                  </a:cubicBezTo>
                  <a:cubicBezTo>
                    <a:pt x="118" y="327"/>
                    <a:pt x="117" y="327"/>
                    <a:pt x="117" y="327"/>
                  </a:cubicBezTo>
                  <a:cubicBezTo>
                    <a:pt x="117" y="327"/>
                    <a:pt x="117" y="327"/>
                    <a:pt x="117" y="327"/>
                  </a:cubicBezTo>
                  <a:cubicBezTo>
                    <a:pt x="117" y="326"/>
                    <a:pt x="117" y="326"/>
                    <a:pt x="117" y="326"/>
                  </a:cubicBezTo>
                  <a:cubicBezTo>
                    <a:pt x="117" y="326"/>
                    <a:pt x="117" y="326"/>
                    <a:pt x="116" y="326"/>
                  </a:cubicBezTo>
                  <a:cubicBezTo>
                    <a:pt x="116" y="326"/>
                    <a:pt x="116" y="326"/>
                    <a:pt x="116" y="326"/>
                  </a:cubicBezTo>
                  <a:cubicBezTo>
                    <a:pt x="116" y="326"/>
                    <a:pt x="116" y="326"/>
                    <a:pt x="116" y="326"/>
                  </a:cubicBezTo>
                  <a:cubicBezTo>
                    <a:pt x="116" y="326"/>
                    <a:pt x="116" y="326"/>
                    <a:pt x="116" y="326"/>
                  </a:cubicBezTo>
                  <a:cubicBezTo>
                    <a:pt x="115" y="326"/>
                    <a:pt x="115" y="326"/>
                    <a:pt x="115" y="326"/>
                  </a:cubicBezTo>
                  <a:cubicBezTo>
                    <a:pt x="115" y="326"/>
                    <a:pt x="115" y="326"/>
                    <a:pt x="115" y="326"/>
                  </a:cubicBezTo>
                  <a:cubicBezTo>
                    <a:pt x="115" y="326"/>
                    <a:pt x="115" y="325"/>
                    <a:pt x="115" y="325"/>
                  </a:cubicBezTo>
                  <a:cubicBezTo>
                    <a:pt x="115" y="325"/>
                    <a:pt x="115" y="325"/>
                    <a:pt x="115" y="325"/>
                  </a:cubicBezTo>
                  <a:cubicBezTo>
                    <a:pt x="114" y="325"/>
                    <a:pt x="114" y="325"/>
                    <a:pt x="114" y="325"/>
                  </a:cubicBezTo>
                  <a:cubicBezTo>
                    <a:pt x="114" y="325"/>
                    <a:pt x="114" y="325"/>
                    <a:pt x="114" y="325"/>
                  </a:cubicBezTo>
                  <a:cubicBezTo>
                    <a:pt x="114" y="325"/>
                    <a:pt x="114" y="325"/>
                    <a:pt x="114" y="325"/>
                  </a:cubicBezTo>
                  <a:cubicBezTo>
                    <a:pt x="114" y="325"/>
                    <a:pt x="114" y="324"/>
                    <a:pt x="114" y="324"/>
                  </a:cubicBezTo>
                  <a:cubicBezTo>
                    <a:pt x="114" y="324"/>
                    <a:pt x="114" y="324"/>
                    <a:pt x="113" y="324"/>
                  </a:cubicBezTo>
                  <a:cubicBezTo>
                    <a:pt x="113" y="324"/>
                    <a:pt x="113" y="324"/>
                    <a:pt x="113" y="324"/>
                  </a:cubicBezTo>
                  <a:cubicBezTo>
                    <a:pt x="113" y="324"/>
                    <a:pt x="113" y="324"/>
                    <a:pt x="113" y="324"/>
                  </a:cubicBezTo>
                  <a:cubicBezTo>
                    <a:pt x="113" y="324"/>
                    <a:pt x="113" y="323"/>
                    <a:pt x="113" y="323"/>
                  </a:cubicBezTo>
                  <a:cubicBezTo>
                    <a:pt x="113" y="323"/>
                    <a:pt x="113" y="323"/>
                    <a:pt x="113" y="323"/>
                  </a:cubicBezTo>
                  <a:cubicBezTo>
                    <a:pt x="113" y="323"/>
                    <a:pt x="113" y="323"/>
                    <a:pt x="113" y="323"/>
                  </a:cubicBezTo>
                  <a:cubicBezTo>
                    <a:pt x="113" y="323"/>
                    <a:pt x="113" y="323"/>
                    <a:pt x="113" y="322"/>
                  </a:cubicBezTo>
                  <a:cubicBezTo>
                    <a:pt x="113" y="322"/>
                    <a:pt x="113" y="322"/>
                    <a:pt x="112" y="322"/>
                  </a:cubicBezTo>
                  <a:cubicBezTo>
                    <a:pt x="112" y="322"/>
                    <a:pt x="112" y="322"/>
                    <a:pt x="112" y="322"/>
                  </a:cubicBezTo>
                  <a:cubicBezTo>
                    <a:pt x="112" y="322"/>
                    <a:pt x="112" y="322"/>
                    <a:pt x="112" y="322"/>
                  </a:cubicBezTo>
                  <a:cubicBezTo>
                    <a:pt x="112" y="321"/>
                    <a:pt x="112" y="321"/>
                    <a:pt x="112" y="321"/>
                  </a:cubicBezTo>
                  <a:cubicBezTo>
                    <a:pt x="112" y="321"/>
                    <a:pt x="112" y="321"/>
                    <a:pt x="112" y="321"/>
                  </a:cubicBezTo>
                  <a:cubicBezTo>
                    <a:pt x="112" y="321"/>
                    <a:pt x="112" y="321"/>
                    <a:pt x="112" y="321"/>
                  </a:cubicBezTo>
                  <a:cubicBezTo>
                    <a:pt x="112" y="321"/>
                    <a:pt x="112" y="320"/>
                    <a:pt x="112" y="320"/>
                  </a:cubicBezTo>
                  <a:cubicBezTo>
                    <a:pt x="112" y="316"/>
                    <a:pt x="112" y="316"/>
                    <a:pt x="112" y="316"/>
                  </a:cubicBezTo>
                  <a:cubicBezTo>
                    <a:pt x="112" y="313"/>
                    <a:pt x="112" y="313"/>
                    <a:pt x="112" y="313"/>
                  </a:cubicBezTo>
                  <a:cubicBezTo>
                    <a:pt x="112" y="309"/>
                    <a:pt x="112" y="309"/>
                    <a:pt x="112" y="309"/>
                  </a:cubicBezTo>
                  <a:cubicBezTo>
                    <a:pt x="112" y="305"/>
                    <a:pt x="112" y="305"/>
                    <a:pt x="112" y="305"/>
                  </a:cubicBezTo>
                  <a:cubicBezTo>
                    <a:pt x="112" y="301"/>
                    <a:pt x="112" y="301"/>
                    <a:pt x="112" y="301"/>
                  </a:cubicBezTo>
                  <a:cubicBezTo>
                    <a:pt x="112" y="297"/>
                    <a:pt x="112" y="297"/>
                    <a:pt x="112" y="297"/>
                  </a:cubicBezTo>
                  <a:cubicBezTo>
                    <a:pt x="112" y="293"/>
                    <a:pt x="112" y="293"/>
                    <a:pt x="112" y="293"/>
                  </a:cubicBezTo>
                  <a:cubicBezTo>
                    <a:pt x="112" y="289"/>
                    <a:pt x="112" y="289"/>
                    <a:pt x="112" y="289"/>
                  </a:cubicBezTo>
                  <a:cubicBezTo>
                    <a:pt x="112" y="285"/>
                    <a:pt x="112" y="285"/>
                    <a:pt x="112" y="285"/>
                  </a:cubicBezTo>
                  <a:cubicBezTo>
                    <a:pt x="112" y="281"/>
                    <a:pt x="112" y="281"/>
                    <a:pt x="112" y="281"/>
                  </a:cubicBezTo>
                  <a:cubicBezTo>
                    <a:pt x="112" y="277"/>
                    <a:pt x="112" y="277"/>
                    <a:pt x="112" y="277"/>
                  </a:cubicBezTo>
                  <a:cubicBezTo>
                    <a:pt x="112" y="273"/>
                    <a:pt x="112" y="273"/>
                    <a:pt x="112" y="273"/>
                  </a:cubicBezTo>
                  <a:cubicBezTo>
                    <a:pt x="112" y="270"/>
                    <a:pt x="112" y="270"/>
                    <a:pt x="112" y="270"/>
                  </a:cubicBezTo>
                  <a:cubicBezTo>
                    <a:pt x="112" y="266"/>
                    <a:pt x="112" y="266"/>
                    <a:pt x="112" y="266"/>
                  </a:cubicBezTo>
                  <a:cubicBezTo>
                    <a:pt x="112" y="262"/>
                    <a:pt x="112" y="262"/>
                    <a:pt x="112" y="262"/>
                  </a:cubicBezTo>
                  <a:cubicBezTo>
                    <a:pt x="112" y="258"/>
                    <a:pt x="112" y="258"/>
                    <a:pt x="112" y="258"/>
                  </a:cubicBezTo>
                  <a:cubicBezTo>
                    <a:pt x="112" y="254"/>
                    <a:pt x="112" y="254"/>
                    <a:pt x="112" y="254"/>
                  </a:cubicBezTo>
                  <a:cubicBezTo>
                    <a:pt x="112" y="250"/>
                    <a:pt x="112" y="250"/>
                    <a:pt x="112" y="250"/>
                  </a:cubicBezTo>
                  <a:cubicBezTo>
                    <a:pt x="112" y="246"/>
                    <a:pt x="112" y="246"/>
                    <a:pt x="112" y="246"/>
                  </a:cubicBezTo>
                  <a:cubicBezTo>
                    <a:pt x="112" y="242"/>
                    <a:pt x="112" y="242"/>
                    <a:pt x="112" y="242"/>
                  </a:cubicBezTo>
                  <a:cubicBezTo>
                    <a:pt x="112" y="238"/>
                    <a:pt x="112" y="238"/>
                    <a:pt x="112" y="238"/>
                  </a:cubicBezTo>
                  <a:cubicBezTo>
                    <a:pt x="112" y="234"/>
                    <a:pt x="112" y="234"/>
                    <a:pt x="112" y="234"/>
                  </a:cubicBezTo>
                  <a:cubicBezTo>
                    <a:pt x="112" y="230"/>
                    <a:pt x="112" y="230"/>
                    <a:pt x="112" y="230"/>
                  </a:cubicBezTo>
                  <a:cubicBezTo>
                    <a:pt x="112" y="227"/>
                    <a:pt x="112" y="227"/>
                    <a:pt x="112" y="227"/>
                  </a:cubicBezTo>
                  <a:cubicBezTo>
                    <a:pt x="112" y="223"/>
                    <a:pt x="112" y="223"/>
                    <a:pt x="112" y="223"/>
                  </a:cubicBezTo>
                  <a:cubicBezTo>
                    <a:pt x="112" y="219"/>
                    <a:pt x="112" y="219"/>
                    <a:pt x="112" y="219"/>
                  </a:cubicBezTo>
                  <a:cubicBezTo>
                    <a:pt x="112" y="215"/>
                    <a:pt x="112" y="215"/>
                    <a:pt x="112" y="215"/>
                  </a:cubicBezTo>
                  <a:cubicBezTo>
                    <a:pt x="112" y="211"/>
                    <a:pt x="112" y="211"/>
                    <a:pt x="112" y="211"/>
                  </a:cubicBezTo>
                  <a:cubicBezTo>
                    <a:pt x="112" y="207"/>
                    <a:pt x="112" y="207"/>
                    <a:pt x="112" y="207"/>
                  </a:cubicBezTo>
                  <a:cubicBezTo>
                    <a:pt x="112" y="203"/>
                    <a:pt x="112" y="203"/>
                    <a:pt x="112" y="203"/>
                  </a:cubicBezTo>
                  <a:cubicBezTo>
                    <a:pt x="112" y="199"/>
                    <a:pt x="112" y="199"/>
                    <a:pt x="112" y="199"/>
                  </a:cubicBezTo>
                  <a:lnTo>
                    <a:pt x="112" y="1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7" name="Freeform 55"/>
            <p:cNvSpPr>
              <a:spLocks noEditPoints="1"/>
            </p:cNvSpPr>
            <p:nvPr userDrawn="1"/>
          </p:nvSpPr>
          <p:spPr bwMode="auto">
            <a:xfrm>
              <a:off x="3661" y="1020"/>
              <a:ext cx="84" cy="126"/>
            </a:xfrm>
            <a:custGeom>
              <a:avLst/>
              <a:gdLst>
                <a:gd name="T0" fmla="*/ 167 w 219"/>
                <a:gd name="T1" fmla="*/ 156 h 327"/>
                <a:gd name="T2" fmla="*/ 185 w 219"/>
                <a:gd name="T3" fmla="*/ 166 h 327"/>
                <a:gd name="T4" fmla="*/ 200 w 219"/>
                <a:gd name="T5" fmla="*/ 179 h 327"/>
                <a:gd name="T6" fmla="*/ 210 w 219"/>
                <a:gd name="T7" fmla="*/ 195 h 327"/>
                <a:gd name="T8" fmla="*/ 217 w 219"/>
                <a:gd name="T9" fmla="*/ 215 h 327"/>
                <a:gd name="T10" fmla="*/ 219 w 219"/>
                <a:gd name="T11" fmla="*/ 240 h 327"/>
                <a:gd name="T12" fmla="*/ 202 w 219"/>
                <a:gd name="T13" fmla="*/ 289 h 327"/>
                <a:gd name="T14" fmla="*/ 159 w 219"/>
                <a:gd name="T15" fmla="*/ 319 h 327"/>
                <a:gd name="T16" fmla="*/ 102 w 219"/>
                <a:gd name="T17" fmla="*/ 327 h 327"/>
                <a:gd name="T18" fmla="*/ 67 w 219"/>
                <a:gd name="T19" fmla="*/ 327 h 327"/>
                <a:gd name="T20" fmla="*/ 32 w 219"/>
                <a:gd name="T21" fmla="*/ 327 h 327"/>
                <a:gd name="T22" fmla="*/ 6 w 219"/>
                <a:gd name="T23" fmla="*/ 327 h 327"/>
                <a:gd name="T24" fmla="*/ 3 w 219"/>
                <a:gd name="T25" fmla="*/ 325 h 327"/>
                <a:gd name="T26" fmla="*/ 1 w 219"/>
                <a:gd name="T27" fmla="*/ 322 h 327"/>
                <a:gd name="T28" fmla="*/ 0 w 219"/>
                <a:gd name="T29" fmla="*/ 281 h 327"/>
                <a:gd name="T30" fmla="*/ 0 w 219"/>
                <a:gd name="T31" fmla="*/ 173 h 327"/>
                <a:gd name="T32" fmla="*/ 0 w 219"/>
                <a:gd name="T33" fmla="*/ 65 h 327"/>
                <a:gd name="T34" fmla="*/ 1 w 219"/>
                <a:gd name="T35" fmla="*/ 4 h 327"/>
                <a:gd name="T36" fmla="*/ 2 w 219"/>
                <a:gd name="T37" fmla="*/ 2 h 327"/>
                <a:gd name="T38" fmla="*/ 5 w 219"/>
                <a:gd name="T39" fmla="*/ 0 h 327"/>
                <a:gd name="T40" fmla="*/ 25 w 219"/>
                <a:gd name="T41" fmla="*/ 0 h 327"/>
                <a:gd name="T42" fmla="*/ 57 w 219"/>
                <a:gd name="T43" fmla="*/ 0 h 327"/>
                <a:gd name="T44" fmla="*/ 90 w 219"/>
                <a:gd name="T45" fmla="*/ 0 h 327"/>
                <a:gd name="T46" fmla="*/ 139 w 219"/>
                <a:gd name="T47" fmla="*/ 4 h 327"/>
                <a:gd name="T48" fmla="*/ 180 w 219"/>
                <a:gd name="T49" fmla="*/ 26 h 327"/>
                <a:gd name="T50" fmla="*/ 198 w 219"/>
                <a:gd name="T51" fmla="*/ 67 h 327"/>
                <a:gd name="T52" fmla="*/ 195 w 219"/>
                <a:gd name="T53" fmla="*/ 107 h 327"/>
                <a:gd name="T54" fmla="*/ 179 w 219"/>
                <a:gd name="T55" fmla="*/ 134 h 327"/>
                <a:gd name="T56" fmla="*/ 150 w 219"/>
                <a:gd name="T57" fmla="*/ 148 h 327"/>
                <a:gd name="T58" fmla="*/ 62 w 219"/>
                <a:gd name="T59" fmla="*/ 294 h 327"/>
                <a:gd name="T60" fmla="*/ 79 w 219"/>
                <a:gd name="T61" fmla="*/ 294 h 327"/>
                <a:gd name="T62" fmla="*/ 96 w 219"/>
                <a:gd name="T63" fmla="*/ 294 h 327"/>
                <a:gd name="T64" fmla="*/ 132 w 219"/>
                <a:gd name="T65" fmla="*/ 289 h 327"/>
                <a:gd name="T66" fmla="*/ 157 w 219"/>
                <a:gd name="T67" fmla="*/ 270 h 327"/>
                <a:gd name="T68" fmla="*/ 167 w 219"/>
                <a:gd name="T69" fmla="*/ 237 h 327"/>
                <a:gd name="T70" fmla="*/ 160 w 219"/>
                <a:gd name="T71" fmla="*/ 200 h 327"/>
                <a:gd name="T72" fmla="*/ 137 w 219"/>
                <a:gd name="T73" fmla="*/ 179 h 327"/>
                <a:gd name="T74" fmla="*/ 96 w 219"/>
                <a:gd name="T75" fmla="*/ 171 h 327"/>
                <a:gd name="T76" fmla="*/ 80 w 219"/>
                <a:gd name="T77" fmla="*/ 171 h 327"/>
                <a:gd name="T78" fmla="*/ 64 w 219"/>
                <a:gd name="T79" fmla="*/ 171 h 327"/>
                <a:gd name="T80" fmla="*/ 50 w 219"/>
                <a:gd name="T81" fmla="*/ 175 h 327"/>
                <a:gd name="T82" fmla="*/ 50 w 219"/>
                <a:gd name="T83" fmla="*/ 217 h 327"/>
                <a:gd name="T84" fmla="*/ 50 w 219"/>
                <a:gd name="T85" fmla="*/ 259 h 327"/>
                <a:gd name="T86" fmla="*/ 51 w 219"/>
                <a:gd name="T87" fmla="*/ 139 h 327"/>
                <a:gd name="T88" fmla="*/ 63 w 219"/>
                <a:gd name="T89" fmla="*/ 139 h 327"/>
                <a:gd name="T90" fmla="*/ 76 w 219"/>
                <a:gd name="T91" fmla="*/ 139 h 327"/>
                <a:gd name="T92" fmla="*/ 93 w 219"/>
                <a:gd name="T93" fmla="*/ 139 h 327"/>
                <a:gd name="T94" fmla="*/ 126 w 219"/>
                <a:gd name="T95" fmla="*/ 130 h 327"/>
                <a:gd name="T96" fmla="*/ 144 w 219"/>
                <a:gd name="T97" fmla="*/ 109 h 327"/>
                <a:gd name="T98" fmla="*/ 147 w 219"/>
                <a:gd name="T99" fmla="*/ 77 h 327"/>
                <a:gd name="T100" fmla="*/ 137 w 219"/>
                <a:gd name="T101" fmla="*/ 51 h 327"/>
                <a:gd name="T102" fmla="*/ 115 w 219"/>
                <a:gd name="T103" fmla="*/ 35 h 327"/>
                <a:gd name="T104" fmla="*/ 90 w 219"/>
                <a:gd name="T105" fmla="*/ 33 h 327"/>
                <a:gd name="T106" fmla="*/ 74 w 219"/>
                <a:gd name="T107" fmla="*/ 33 h 327"/>
                <a:gd name="T108" fmla="*/ 58 w 219"/>
                <a:gd name="T109" fmla="*/ 33 h 327"/>
                <a:gd name="T110" fmla="*/ 50 w 219"/>
                <a:gd name="T111" fmla="*/ 49 h 327"/>
                <a:gd name="T112" fmla="*/ 50 w 219"/>
                <a:gd name="T113" fmla="*/ 86 h 327"/>
                <a:gd name="T114" fmla="*/ 50 w 219"/>
                <a:gd name="T115" fmla="*/ 12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327">
                  <a:moveTo>
                    <a:pt x="144" y="150"/>
                  </a:moveTo>
                  <a:cubicBezTo>
                    <a:pt x="145" y="150"/>
                    <a:pt x="145" y="150"/>
                    <a:pt x="146" y="150"/>
                  </a:cubicBezTo>
                  <a:cubicBezTo>
                    <a:pt x="147" y="150"/>
                    <a:pt x="148" y="151"/>
                    <a:pt x="149" y="151"/>
                  </a:cubicBezTo>
                  <a:cubicBezTo>
                    <a:pt x="150" y="151"/>
                    <a:pt x="150" y="151"/>
                    <a:pt x="151" y="152"/>
                  </a:cubicBezTo>
                  <a:cubicBezTo>
                    <a:pt x="152" y="152"/>
                    <a:pt x="153" y="152"/>
                    <a:pt x="154" y="152"/>
                  </a:cubicBezTo>
                  <a:cubicBezTo>
                    <a:pt x="154" y="152"/>
                    <a:pt x="155" y="153"/>
                    <a:pt x="156" y="153"/>
                  </a:cubicBezTo>
                  <a:cubicBezTo>
                    <a:pt x="157" y="153"/>
                    <a:pt x="158" y="153"/>
                    <a:pt x="158" y="154"/>
                  </a:cubicBezTo>
                  <a:cubicBezTo>
                    <a:pt x="159" y="154"/>
                    <a:pt x="160" y="154"/>
                    <a:pt x="160" y="154"/>
                  </a:cubicBezTo>
                  <a:cubicBezTo>
                    <a:pt x="161" y="154"/>
                    <a:pt x="162" y="155"/>
                    <a:pt x="163" y="155"/>
                  </a:cubicBezTo>
                  <a:cubicBezTo>
                    <a:pt x="163" y="155"/>
                    <a:pt x="164" y="155"/>
                    <a:pt x="165" y="156"/>
                  </a:cubicBezTo>
                  <a:cubicBezTo>
                    <a:pt x="165" y="156"/>
                    <a:pt x="166" y="156"/>
                    <a:pt x="167" y="156"/>
                  </a:cubicBezTo>
                  <a:cubicBezTo>
                    <a:pt x="167" y="157"/>
                    <a:pt x="168" y="157"/>
                    <a:pt x="169" y="157"/>
                  </a:cubicBezTo>
                  <a:cubicBezTo>
                    <a:pt x="169" y="157"/>
                    <a:pt x="170" y="158"/>
                    <a:pt x="171" y="158"/>
                  </a:cubicBezTo>
                  <a:cubicBezTo>
                    <a:pt x="171" y="158"/>
                    <a:pt x="172" y="158"/>
                    <a:pt x="172" y="159"/>
                  </a:cubicBezTo>
                  <a:cubicBezTo>
                    <a:pt x="173" y="159"/>
                    <a:pt x="174" y="159"/>
                    <a:pt x="174" y="160"/>
                  </a:cubicBezTo>
                  <a:cubicBezTo>
                    <a:pt x="175" y="160"/>
                    <a:pt x="175" y="160"/>
                    <a:pt x="176" y="160"/>
                  </a:cubicBezTo>
                  <a:cubicBezTo>
                    <a:pt x="177" y="161"/>
                    <a:pt x="177" y="161"/>
                    <a:pt x="178" y="161"/>
                  </a:cubicBezTo>
                  <a:cubicBezTo>
                    <a:pt x="178" y="162"/>
                    <a:pt x="179" y="162"/>
                    <a:pt x="179" y="162"/>
                  </a:cubicBezTo>
                  <a:cubicBezTo>
                    <a:pt x="180" y="162"/>
                    <a:pt x="180" y="163"/>
                    <a:pt x="181" y="163"/>
                  </a:cubicBezTo>
                  <a:cubicBezTo>
                    <a:pt x="181" y="163"/>
                    <a:pt x="182" y="164"/>
                    <a:pt x="182" y="164"/>
                  </a:cubicBezTo>
                  <a:cubicBezTo>
                    <a:pt x="183" y="164"/>
                    <a:pt x="183" y="165"/>
                    <a:pt x="184" y="165"/>
                  </a:cubicBezTo>
                  <a:cubicBezTo>
                    <a:pt x="184" y="165"/>
                    <a:pt x="185" y="166"/>
                    <a:pt x="185" y="166"/>
                  </a:cubicBezTo>
                  <a:cubicBezTo>
                    <a:pt x="186" y="166"/>
                    <a:pt x="186" y="167"/>
                    <a:pt x="187" y="167"/>
                  </a:cubicBezTo>
                  <a:cubicBezTo>
                    <a:pt x="187" y="167"/>
                    <a:pt x="188" y="168"/>
                    <a:pt x="188" y="168"/>
                  </a:cubicBezTo>
                  <a:cubicBezTo>
                    <a:pt x="189" y="168"/>
                    <a:pt x="189" y="169"/>
                    <a:pt x="190" y="169"/>
                  </a:cubicBezTo>
                  <a:cubicBezTo>
                    <a:pt x="190" y="169"/>
                    <a:pt x="190" y="170"/>
                    <a:pt x="191" y="170"/>
                  </a:cubicBezTo>
                  <a:cubicBezTo>
                    <a:pt x="191" y="170"/>
                    <a:pt x="192" y="171"/>
                    <a:pt x="192" y="171"/>
                  </a:cubicBezTo>
                  <a:cubicBezTo>
                    <a:pt x="193" y="172"/>
                    <a:pt x="193" y="172"/>
                    <a:pt x="194" y="172"/>
                  </a:cubicBezTo>
                  <a:cubicBezTo>
                    <a:pt x="194" y="173"/>
                    <a:pt x="194" y="173"/>
                    <a:pt x="195" y="174"/>
                  </a:cubicBezTo>
                  <a:cubicBezTo>
                    <a:pt x="195" y="174"/>
                    <a:pt x="196" y="174"/>
                    <a:pt x="196" y="175"/>
                  </a:cubicBezTo>
                  <a:cubicBezTo>
                    <a:pt x="196" y="175"/>
                    <a:pt x="197" y="176"/>
                    <a:pt x="197" y="176"/>
                  </a:cubicBezTo>
                  <a:cubicBezTo>
                    <a:pt x="198" y="176"/>
                    <a:pt x="198" y="177"/>
                    <a:pt x="198" y="177"/>
                  </a:cubicBezTo>
                  <a:cubicBezTo>
                    <a:pt x="199" y="178"/>
                    <a:pt x="199" y="178"/>
                    <a:pt x="200" y="179"/>
                  </a:cubicBezTo>
                  <a:cubicBezTo>
                    <a:pt x="200" y="179"/>
                    <a:pt x="200" y="180"/>
                    <a:pt x="201" y="180"/>
                  </a:cubicBezTo>
                  <a:cubicBezTo>
                    <a:pt x="201" y="181"/>
                    <a:pt x="201" y="181"/>
                    <a:pt x="202" y="181"/>
                  </a:cubicBezTo>
                  <a:cubicBezTo>
                    <a:pt x="202" y="182"/>
                    <a:pt x="203" y="182"/>
                    <a:pt x="203" y="183"/>
                  </a:cubicBezTo>
                  <a:cubicBezTo>
                    <a:pt x="203" y="183"/>
                    <a:pt x="204" y="184"/>
                    <a:pt x="204" y="184"/>
                  </a:cubicBezTo>
                  <a:cubicBezTo>
                    <a:pt x="204" y="185"/>
                    <a:pt x="205" y="185"/>
                    <a:pt x="205" y="186"/>
                  </a:cubicBezTo>
                  <a:cubicBezTo>
                    <a:pt x="205" y="186"/>
                    <a:pt x="206" y="187"/>
                    <a:pt x="206" y="187"/>
                  </a:cubicBezTo>
                  <a:cubicBezTo>
                    <a:pt x="206" y="188"/>
                    <a:pt x="207" y="188"/>
                    <a:pt x="207" y="189"/>
                  </a:cubicBezTo>
                  <a:cubicBezTo>
                    <a:pt x="207" y="189"/>
                    <a:pt x="208" y="190"/>
                    <a:pt x="208" y="190"/>
                  </a:cubicBezTo>
                  <a:cubicBezTo>
                    <a:pt x="208" y="191"/>
                    <a:pt x="208" y="192"/>
                    <a:pt x="209" y="192"/>
                  </a:cubicBezTo>
                  <a:cubicBezTo>
                    <a:pt x="209" y="193"/>
                    <a:pt x="209" y="193"/>
                    <a:pt x="210" y="194"/>
                  </a:cubicBezTo>
                  <a:cubicBezTo>
                    <a:pt x="210" y="194"/>
                    <a:pt x="210" y="195"/>
                    <a:pt x="210" y="195"/>
                  </a:cubicBezTo>
                  <a:cubicBezTo>
                    <a:pt x="211" y="196"/>
                    <a:pt x="211" y="196"/>
                    <a:pt x="211" y="197"/>
                  </a:cubicBezTo>
                  <a:cubicBezTo>
                    <a:pt x="211" y="198"/>
                    <a:pt x="212" y="198"/>
                    <a:pt x="212" y="199"/>
                  </a:cubicBezTo>
                  <a:cubicBezTo>
                    <a:pt x="212" y="199"/>
                    <a:pt x="212" y="200"/>
                    <a:pt x="213" y="200"/>
                  </a:cubicBezTo>
                  <a:cubicBezTo>
                    <a:pt x="213" y="201"/>
                    <a:pt x="213" y="201"/>
                    <a:pt x="213" y="202"/>
                  </a:cubicBezTo>
                  <a:cubicBezTo>
                    <a:pt x="213" y="203"/>
                    <a:pt x="214" y="203"/>
                    <a:pt x="214" y="204"/>
                  </a:cubicBezTo>
                  <a:cubicBezTo>
                    <a:pt x="214" y="204"/>
                    <a:pt x="214" y="205"/>
                    <a:pt x="214" y="206"/>
                  </a:cubicBezTo>
                  <a:cubicBezTo>
                    <a:pt x="215" y="206"/>
                    <a:pt x="215" y="207"/>
                    <a:pt x="215" y="207"/>
                  </a:cubicBezTo>
                  <a:cubicBezTo>
                    <a:pt x="215" y="208"/>
                    <a:pt x="215" y="209"/>
                    <a:pt x="215" y="209"/>
                  </a:cubicBezTo>
                  <a:cubicBezTo>
                    <a:pt x="216" y="210"/>
                    <a:pt x="216" y="210"/>
                    <a:pt x="216" y="211"/>
                  </a:cubicBezTo>
                  <a:cubicBezTo>
                    <a:pt x="216" y="212"/>
                    <a:pt x="216" y="212"/>
                    <a:pt x="216" y="213"/>
                  </a:cubicBezTo>
                  <a:cubicBezTo>
                    <a:pt x="217" y="214"/>
                    <a:pt x="217" y="214"/>
                    <a:pt x="217" y="215"/>
                  </a:cubicBezTo>
                  <a:cubicBezTo>
                    <a:pt x="217" y="215"/>
                    <a:pt x="217" y="216"/>
                    <a:pt x="217" y="217"/>
                  </a:cubicBezTo>
                  <a:cubicBezTo>
                    <a:pt x="217" y="217"/>
                    <a:pt x="217" y="218"/>
                    <a:pt x="217" y="219"/>
                  </a:cubicBezTo>
                  <a:cubicBezTo>
                    <a:pt x="218" y="219"/>
                    <a:pt x="218" y="220"/>
                    <a:pt x="218" y="220"/>
                  </a:cubicBezTo>
                  <a:cubicBezTo>
                    <a:pt x="218" y="221"/>
                    <a:pt x="218" y="222"/>
                    <a:pt x="218" y="222"/>
                  </a:cubicBezTo>
                  <a:cubicBezTo>
                    <a:pt x="218" y="223"/>
                    <a:pt x="218" y="224"/>
                    <a:pt x="218" y="224"/>
                  </a:cubicBezTo>
                  <a:cubicBezTo>
                    <a:pt x="218" y="225"/>
                    <a:pt x="218" y="226"/>
                    <a:pt x="218" y="226"/>
                  </a:cubicBezTo>
                  <a:cubicBezTo>
                    <a:pt x="218" y="227"/>
                    <a:pt x="218" y="228"/>
                    <a:pt x="218" y="228"/>
                  </a:cubicBezTo>
                  <a:cubicBezTo>
                    <a:pt x="219" y="229"/>
                    <a:pt x="219" y="230"/>
                    <a:pt x="219" y="230"/>
                  </a:cubicBezTo>
                  <a:cubicBezTo>
                    <a:pt x="219" y="231"/>
                    <a:pt x="219" y="232"/>
                    <a:pt x="219" y="232"/>
                  </a:cubicBezTo>
                  <a:cubicBezTo>
                    <a:pt x="219" y="233"/>
                    <a:pt x="219" y="234"/>
                    <a:pt x="219" y="235"/>
                  </a:cubicBezTo>
                  <a:cubicBezTo>
                    <a:pt x="219" y="236"/>
                    <a:pt x="219" y="238"/>
                    <a:pt x="219" y="240"/>
                  </a:cubicBezTo>
                  <a:cubicBezTo>
                    <a:pt x="218" y="242"/>
                    <a:pt x="218" y="243"/>
                    <a:pt x="218" y="245"/>
                  </a:cubicBezTo>
                  <a:cubicBezTo>
                    <a:pt x="218" y="247"/>
                    <a:pt x="218" y="248"/>
                    <a:pt x="218" y="250"/>
                  </a:cubicBezTo>
                  <a:cubicBezTo>
                    <a:pt x="217" y="252"/>
                    <a:pt x="217" y="253"/>
                    <a:pt x="217" y="255"/>
                  </a:cubicBezTo>
                  <a:cubicBezTo>
                    <a:pt x="216" y="257"/>
                    <a:pt x="216" y="258"/>
                    <a:pt x="216" y="260"/>
                  </a:cubicBezTo>
                  <a:cubicBezTo>
                    <a:pt x="215" y="261"/>
                    <a:pt x="215" y="263"/>
                    <a:pt x="214" y="264"/>
                  </a:cubicBezTo>
                  <a:cubicBezTo>
                    <a:pt x="214" y="266"/>
                    <a:pt x="213" y="267"/>
                    <a:pt x="213" y="269"/>
                  </a:cubicBezTo>
                  <a:cubicBezTo>
                    <a:pt x="212" y="270"/>
                    <a:pt x="212" y="272"/>
                    <a:pt x="211" y="273"/>
                  </a:cubicBezTo>
                  <a:cubicBezTo>
                    <a:pt x="210" y="275"/>
                    <a:pt x="210" y="276"/>
                    <a:pt x="209" y="277"/>
                  </a:cubicBezTo>
                  <a:cubicBezTo>
                    <a:pt x="208" y="279"/>
                    <a:pt x="208" y="280"/>
                    <a:pt x="207" y="281"/>
                  </a:cubicBezTo>
                  <a:cubicBezTo>
                    <a:pt x="206" y="283"/>
                    <a:pt x="205" y="284"/>
                    <a:pt x="204" y="285"/>
                  </a:cubicBezTo>
                  <a:cubicBezTo>
                    <a:pt x="203" y="287"/>
                    <a:pt x="203" y="288"/>
                    <a:pt x="202" y="289"/>
                  </a:cubicBezTo>
                  <a:cubicBezTo>
                    <a:pt x="201" y="290"/>
                    <a:pt x="200" y="291"/>
                    <a:pt x="199" y="292"/>
                  </a:cubicBezTo>
                  <a:cubicBezTo>
                    <a:pt x="198" y="294"/>
                    <a:pt x="197" y="295"/>
                    <a:pt x="196" y="296"/>
                  </a:cubicBezTo>
                  <a:cubicBezTo>
                    <a:pt x="195" y="297"/>
                    <a:pt x="194" y="298"/>
                    <a:pt x="192" y="299"/>
                  </a:cubicBezTo>
                  <a:cubicBezTo>
                    <a:pt x="191" y="300"/>
                    <a:pt x="190" y="301"/>
                    <a:pt x="189" y="302"/>
                  </a:cubicBezTo>
                  <a:cubicBezTo>
                    <a:pt x="188" y="303"/>
                    <a:pt x="187" y="304"/>
                    <a:pt x="185" y="305"/>
                  </a:cubicBezTo>
                  <a:cubicBezTo>
                    <a:pt x="184" y="306"/>
                    <a:pt x="183" y="307"/>
                    <a:pt x="181" y="308"/>
                  </a:cubicBezTo>
                  <a:cubicBezTo>
                    <a:pt x="180" y="309"/>
                    <a:pt x="179" y="310"/>
                    <a:pt x="177" y="310"/>
                  </a:cubicBezTo>
                  <a:cubicBezTo>
                    <a:pt x="176" y="311"/>
                    <a:pt x="175" y="312"/>
                    <a:pt x="173" y="313"/>
                  </a:cubicBezTo>
                  <a:cubicBezTo>
                    <a:pt x="172" y="313"/>
                    <a:pt x="170" y="314"/>
                    <a:pt x="169" y="315"/>
                  </a:cubicBezTo>
                  <a:cubicBezTo>
                    <a:pt x="167" y="316"/>
                    <a:pt x="166" y="316"/>
                    <a:pt x="164" y="317"/>
                  </a:cubicBezTo>
                  <a:cubicBezTo>
                    <a:pt x="162" y="318"/>
                    <a:pt x="161" y="318"/>
                    <a:pt x="159" y="319"/>
                  </a:cubicBezTo>
                  <a:cubicBezTo>
                    <a:pt x="157" y="319"/>
                    <a:pt x="156" y="320"/>
                    <a:pt x="154" y="320"/>
                  </a:cubicBezTo>
                  <a:cubicBezTo>
                    <a:pt x="152" y="321"/>
                    <a:pt x="151" y="321"/>
                    <a:pt x="149" y="322"/>
                  </a:cubicBezTo>
                  <a:cubicBezTo>
                    <a:pt x="147" y="322"/>
                    <a:pt x="145" y="323"/>
                    <a:pt x="144" y="323"/>
                  </a:cubicBezTo>
                  <a:cubicBezTo>
                    <a:pt x="142" y="324"/>
                    <a:pt x="140" y="324"/>
                    <a:pt x="138" y="324"/>
                  </a:cubicBezTo>
                  <a:cubicBezTo>
                    <a:pt x="136" y="325"/>
                    <a:pt x="134" y="325"/>
                    <a:pt x="132" y="325"/>
                  </a:cubicBezTo>
                  <a:cubicBezTo>
                    <a:pt x="130" y="325"/>
                    <a:pt x="128" y="326"/>
                    <a:pt x="126" y="326"/>
                  </a:cubicBezTo>
                  <a:cubicBezTo>
                    <a:pt x="124" y="326"/>
                    <a:pt x="122" y="326"/>
                    <a:pt x="120" y="326"/>
                  </a:cubicBezTo>
                  <a:cubicBezTo>
                    <a:pt x="118" y="326"/>
                    <a:pt x="116" y="327"/>
                    <a:pt x="114" y="327"/>
                  </a:cubicBezTo>
                  <a:cubicBezTo>
                    <a:pt x="112" y="327"/>
                    <a:pt x="110" y="327"/>
                    <a:pt x="108" y="327"/>
                  </a:cubicBezTo>
                  <a:cubicBezTo>
                    <a:pt x="105" y="327"/>
                    <a:pt x="105" y="327"/>
                    <a:pt x="105" y="327"/>
                  </a:cubicBezTo>
                  <a:cubicBezTo>
                    <a:pt x="102" y="327"/>
                    <a:pt x="102" y="327"/>
                    <a:pt x="102" y="327"/>
                  </a:cubicBezTo>
                  <a:cubicBezTo>
                    <a:pt x="98" y="327"/>
                    <a:pt x="98" y="327"/>
                    <a:pt x="98" y="327"/>
                  </a:cubicBezTo>
                  <a:cubicBezTo>
                    <a:pt x="95" y="327"/>
                    <a:pt x="95" y="327"/>
                    <a:pt x="95" y="327"/>
                  </a:cubicBezTo>
                  <a:cubicBezTo>
                    <a:pt x="92" y="327"/>
                    <a:pt x="92" y="327"/>
                    <a:pt x="92" y="327"/>
                  </a:cubicBezTo>
                  <a:cubicBezTo>
                    <a:pt x="89" y="327"/>
                    <a:pt x="89" y="327"/>
                    <a:pt x="89" y="327"/>
                  </a:cubicBezTo>
                  <a:cubicBezTo>
                    <a:pt x="86" y="327"/>
                    <a:pt x="86" y="327"/>
                    <a:pt x="86" y="327"/>
                  </a:cubicBezTo>
                  <a:cubicBezTo>
                    <a:pt x="83" y="327"/>
                    <a:pt x="83" y="327"/>
                    <a:pt x="83" y="327"/>
                  </a:cubicBezTo>
                  <a:cubicBezTo>
                    <a:pt x="79" y="327"/>
                    <a:pt x="79" y="327"/>
                    <a:pt x="79" y="327"/>
                  </a:cubicBezTo>
                  <a:cubicBezTo>
                    <a:pt x="76" y="327"/>
                    <a:pt x="76" y="327"/>
                    <a:pt x="76" y="327"/>
                  </a:cubicBezTo>
                  <a:cubicBezTo>
                    <a:pt x="73" y="327"/>
                    <a:pt x="73" y="327"/>
                    <a:pt x="73" y="327"/>
                  </a:cubicBezTo>
                  <a:cubicBezTo>
                    <a:pt x="70" y="327"/>
                    <a:pt x="70" y="327"/>
                    <a:pt x="70" y="327"/>
                  </a:cubicBezTo>
                  <a:cubicBezTo>
                    <a:pt x="67" y="327"/>
                    <a:pt x="67" y="327"/>
                    <a:pt x="67" y="327"/>
                  </a:cubicBezTo>
                  <a:cubicBezTo>
                    <a:pt x="64" y="327"/>
                    <a:pt x="64" y="327"/>
                    <a:pt x="64" y="327"/>
                  </a:cubicBezTo>
                  <a:cubicBezTo>
                    <a:pt x="60" y="327"/>
                    <a:pt x="60" y="327"/>
                    <a:pt x="60" y="327"/>
                  </a:cubicBezTo>
                  <a:cubicBezTo>
                    <a:pt x="57" y="327"/>
                    <a:pt x="57" y="327"/>
                    <a:pt x="57" y="327"/>
                  </a:cubicBezTo>
                  <a:cubicBezTo>
                    <a:pt x="54" y="327"/>
                    <a:pt x="54" y="327"/>
                    <a:pt x="54" y="327"/>
                  </a:cubicBezTo>
                  <a:cubicBezTo>
                    <a:pt x="51" y="327"/>
                    <a:pt x="51" y="327"/>
                    <a:pt x="51" y="327"/>
                  </a:cubicBezTo>
                  <a:cubicBezTo>
                    <a:pt x="48" y="327"/>
                    <a:pt x="48" y="327"/>
                    <a:pt x="48" y="327"/>
                  </a:cubicBezTo>
                  <a:cubicBezTo>
                    <a:pt x="45" y="327"/>
                    <a:pt x="45" y="327"/>
                    <a:pt x="45" y="327"/>
                  </a:cubicBezTo>
                  <a:cubicBezTo>
                    <a:pt x="42" y="327"/>
                    <a:pt x="42" y="327"/>
                    <a:pt x="42" y="327"/>
                  </a:cubicBezTo>
                  <a:cubicBezTo>
                    <a:pt x="38" y="327"/>
                    <a:pt x="38" y="327"/>
                    <a:pt x="38" y="327"/>
                  </a:cubicBezTo>
                  <a:cubicBezTo>
                    <a:pt x="35" y="327"/>
                    <a:pt x="35" y="327"/>
                    <a:pt x="35" y="327"/>
                  </a:cubicBezTo>
                  <a:cubicBezTo>
                    <a:pt x="32" y="327"/>
                    <a:pt x="32" y="327"/>
                    <a:pt x="32" y="327"/>
                  </a:cubicBezTo>
                  <a:cubicBezTo>
                    <a:pt x="29" y="327"/>
                    <a:pt x="29" y="327"/>
                    <a:pt x="29" y="327"/>
                  </a:cubicBezTo>
                  <a:cubicBezTo>
                    <a:pt x="26" y="327"/>
                    <a:pt x="26" y="327"/>
                    <a:pt x="26" y="327"/>
                  </a:cubicBezTo>
                  <a:cubicBezTo>
                    <a:pt x="23" y="327"/>
                    <a:pt x="23" y="327"/>
                    <a:pt x="23" y="327"/>
                  </a:cubicBezTo>
                  <a:cubicBezTo>
                    <a:pt x="19" y="327"/>
                    <a:pt x="19" y="327"/>
                    <a:pt x="19" y="327"/>
                  </a:cubicBezTo>
                  <a:cubicBezTo>
                    <a:pt x="16" y="327"/>
                    <a:pt x="16" y="327"/>
                    <a:pt x="16" y="327"/>
                  </a:cubicBezTo>
                  <a:cubicBezTo>
                    <a:pt x="13" y="327"/>
                    <a:pt x="13" y="327"/>
                    <a:pt x="13" y="327"/>
                  </a:cubicBezTo>
                  <a:cubicBezTo>
                    <a:pt x="10" y="327"/>
                    <a:pt x="10" y="327"/>
                    <a:pt x="10" y="327"/>
                  </a:cubicBezTo>
                  <a:cubicBezTo>
                    <a:pt x="7" y="327"/>
                    <a:pt x="7" y="327"/>
                    <a:pt x="7" y="327"/>
                  </a:cubicBezTo>
                  <a:cubicBezTo>
                    <a:pt x="7" y="327"/>
                    <a:pt x="7" y="327"/>
                    <a:pt x="7"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3"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2"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1" y="321"/>
                  </a:cubicBezTo>
                  <a:cubicBezTo>
                    <a:pt x="1" y="321"/>
                    <a:pt x="1" y="321"/>
                    <a:pt x="1" y="321"/>
                  </a:cubicBezTo>
                  <a:cubicBezTo>
                    <a:pt x="1"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1" y="6"/>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2" y="3"/>
                    <a:pt x="2" y="3"/>
                  </a:cubicBezTo>
                  <a:cubicBezTo>
                    <a:pt x="2" y="2"/>
                    <a:pt x="2" y="2"/>
                    <a:pt x="2" y="2"/>
                  </a:cubicBezTo>
                  <a:cubicBezTo>
                    <a:pt x="2" y="2"/>
                    <a:pt x="2" y="2"/>
                    <a:pt x="2" y="2"/>
                  </a:cubicBezTo>
                  <a:cubicBezTo>
                    <a:pt x="2" y="2"/>
                    <a:pt x="2" y="2"/>
                    <a:pt x="2" y="2"/>
                  </a:cubicBezTo>
                  <a:cubicBezTo>
                    <a:pt x="2" y="2"/>
                    <a:pt x="2" y="2"/>
                    <a:pt x="2" y="2"/>
                  </a:cubicBezTo>
                  <a:cubicBezTo>
                    <a:pt x="2" y="2"/>
                    <a:pt x="3"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7"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8" y="0"/>
                    <a:pt x="28" y="0"/>
                    <a:pt x="28" y="0"/>
                  </a:cubicBezTo>
                  <a:cubicBezTo>
                    <a:pt x="30" y="0"/>
                    <a:pt x="30" y="0"/>
                    <a:pt x="30" y="0"/>
                  </a:cubicBezTo>
                  <a:cubicBezTo>
                    <a:pt x="33" y="0"/>
                    <a:pt x="33" y="0"/>
                    <a:pt x="33" y="0"/>
                  </a:cubicBezTo>
                  <a:cubicBezTo>
                    <a:pt x="36" y="0"/>
                    <a:pt x="36" y="0"/>
                    <a:pt x="36" y="0"/>
                  </a:cubicBezTo>
                  <a:cubicBezTo>
                    <a:pt x="39" y="0"/>
                    <a:pt x="39" y="0"/>
                    <a:pt x="39" y="0"/>
                  </a:cubicBezTo>
                  <a:cubicBezTo>
                    <a:pt x="42" y="0"/>
                    <a:pt x="42" y="0"/>
                    <a:pt x="42"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69" y="0"/>
                    <a:pt x="69" y="0"/>
                    <a:pt x="69" y="0"/>
                  </a:cubicBezTo>
                  <a:cubicBezTo>
                    <a:pt x="72" y="0"/>
                    <a:pt x="72" y="0"/>
                    <a:pt x="72"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9" y="0"/>
                    <a:pt x="99" y="0"/>
                    <a:pt x="99" y="0"/>
                  </a:cubicBezTo>
                  <a:cubicBezTo>
                    <a:pt x="101" y="0"/>
                    <a:pt x="101" y="0"/>
                    <a:pt x="101" y="0"/>
                  </a:cubicBezTo>
                  <a:cubicBezTo>
                    <a:pt x="103" y="0"/>
                    <a:pt x="105" y="0"/>
                    <a:pt x="107" y="0"/>
                  </a:cubicBezTo>
                  <a:cubicBezTo>
                    <a:pt x="109" y="0"/>
                    <a:pt x="111" y="0"/>
                    <a:pt x="113" y="0"/>
                  </a:cubicBezTo>
                  <a:cubicBezTo>
                    <a:pt x="115" y="0"/>
                    <a:pt x="117" y="0"/>
                    <a:pt x="118" y="0"/>
                  </a:cubicBezTo>
                  <a:cubicBezTo>
                    <a:pt x="120" y="1"/>
                    <a:pt x="122" y="1"/>
                    <a:pt x="124" y="1"/>
                  </a:cubicBezTo>
                  <a:cubicBezTo>
                    <a:pt x="126" y="1"/>
                    <a:pt x="127" y="2"/>
                    <a:pt x="129" y="2"/>
                  </a:cubicBezTo>
                  <a:cubicBezTo>
                    <a:pt x="131" y="2"/>
                    <a:pt x="132" y="2"/>
                    <a:pt x="134" y="3"/>
                  </a:cubicBezTo>
                  <a:cubicBezTo>
                    <a:pt x="136" y="3"/>
                    <a:pt x="137" y="3"/>
                    <a:pt x="139" y="4"/>
                  </a:cubicBezTo>
                  <a:cubicBezTo>
                    <a:pt x="140" y="4"/>
                    <a:pt x="142" y="5"/>
                    <a:pt x="143" y="5"/>
                  </a:cubicBezTo>
                  <a:cubicBezTo>
                    <a:pt x="145" y="5"/>
                    <a:pt x="146" y="6"/>
                    <a:pt x="148" y="6"/>
                  </a:cubicBezTo>
                  <a:cubicBezTo>
                    <a:pt x="149" y="7"/>
                    <a:pt x="151" y="7"/>
                    <a:pt x="152" y="8"/>
                  </a:cubicBezTo>
                  <a:cubicBezTo>
                    <a:pt x="154" y="9"/>
                    <a:pt x="155" y="9"/>
                    <a:pt x="156" y="10"/>
                  </a:cubicBezTo>
                  <a:cubicBezTo>
                    <a:pt x="158" y="10"/>
                    <a:pt x="159" y="11"/>
                    <a:pt x="160" y="12"/>
                  </a:cubicBezTo>
                  <a:cubicBezTo>
                    <a:pt x="161" y="12"/>
                    <a:pt x="163" y="13"/>
                    <a:pt x="164" y="14"/>
                  </a:cubicBezTo>
                  <a:cubicBezTo>
                    <a:pt x="165" y="14"/>
                    <a:pt x="166" y="15"/>
                    <a:pt x="167" y="16"/>
                  </a:cubicBezTo>
                  <a:cubicBezTo>
                    <a:pt x="169" y="17"/>
                    <a:pt x="170" y="17"/>
                    <a:pt x="171" y="18"/>
                  </a:cubicBezTo>
                  <a:cubicBezTo>
                    <a:pt x="172" y="19"/>
                    <a:pt x="173" y="20"/>
                    <a:pt x="174" y="21"/>
                  </a:cubicBezTo>
                  <a:cubicBezTo>
                    <a:pt x="175" y="22"/>
                    <a:pt x="176" y="22"/>
                    <a:pt x="177" y="23"/>
                  </a:cubicBezTo>
                  <a:cubicBezTo>
                    <a:pt x="178" y="24"/>
                    <a:pt x="179" y="25"/>
                    <a:pt x="180" y="26"/>
                  </a:cubicBezTo>
                  <a:cubicBezTo>
                    <a:pt x="181" y="27"/>
                    <a:pt x="182" y="28"/>
                    <a:pt x="182" y="29"/>
                  </a:cubicBezTo>
                  <a:cubicBezTo>
                    <a:pt x="183" y="30"/>
                    <a:pt x="184" y="31"/>
                    <a:pt x="185" y="32"/>
                  </a:cubicBezTo>
                  <a:cubicBezTo>
                    <a:pt x="186" y="33"/>
                    <a:pt x="186" y="34"/>
                    <a:pt x="187" y="36"/>
                  </a:cubicBezTo>
                  <a:cubicBezTo>
                    <a:pt x="188" y="37"/>
                    <a:pt x="189" y="38"/>
                    <a:pt x="189" y="39"/>
                  </a:cubicBezTo>
                  <a:cubicBezTo>
                    <a:pt x="190" y="40"/>
                    <a:pt x="190" y="41"/>
                    <a:pt x="191" y="43"/>
                  </a:cubicBezTo>
                  <a:cubicBezTo>
                    <a:pt x="192" y="44"/>
                    <a:pt x="192" y="45"/>
                    <a:pt x="193" y="46"/>
                  </a:cubicBezTo>
                  <a:cubicBezTo>
                    <a:pt x="193" y="47"/>
                    <a:pt x="194" y="49"/>
                    <a:pt x="194" y="50"/>
                  </a:cubicBezTo>
                  <a:cubicBezTo>
                    <a:pt x="195" y="51"/>
                    <a:pt x="195" y="53"/>
                    <a:pt x="195" y="54"/>
                  </a:cubicBezTo>
                  <a:cubicBezTo>
                    <a:pt x="196" y="55"/>
                    <a:pt x="196" y="57"/>
                    <a:pt x="197" y="58"/>
                  </a:cubicBezTo>
                  <a:cubicBezTo>
                    <a:pt x="197" y="60"/>
                    <a:pt x="197" y="61"/>
                    <a:pt x="197" y="63"/>
                  </a:cubicBezTo>
                  <a:cubicBezTo>
                    <a:pt x="198" y="64"/>
                    <a:pt x="198" y="65"/>
                    <a:pt x="198" y="67"/>
                  </a:cubicBezTo>
                  <a:cubicBezTo>
                    <a:pt x="198" y="68"/>
                    <a:pt x="199" y="70"/>
                    <a:pt x="199" y="72"/>
                  </a:cubicBezTo>
                  <a:cubicBezTo>
                    <a:pt x="199" y="73"/>
                    <a:pt x="199" y="75"/>
                    <a:pt x="199" y="76"/>
                  </a:cubicBezTo>
                  <a:cubicBezTo>
                    <a:pt x="199" y="78"/>
                    <a:pt x="199" y="79"/>
                    <a:pt x="199" y="81"/>
                  </a:cubicBezTo>
                  <a:cubicBezTo>
                    <a:pt x="199" y="82"/>
                    <a:pt x="199" y="83"/>
                    <a:pt x="199" y="85"/>
                  </a:cubicBezTo>
                  <a:cubicBezTo>
                    <a:pt x="199" y="86"/>
                    <a:pt x="199" y="87"/>
                    <a:pt x="199" y="88"/>
                  </a:cubicBezTo>
                  <a:cubicBezTo>
                    <a:pt x="199" y="89"/>
                    <a:pt x="199" y="90"/>
                    <a:pt x="199" y="92"/>
                  </a:cubicBezTo>
                  <a:cubicBezTo>
                    <a:pt x="198" y="93"/>
                    <a:pt x="198" y="94"/>
                    <a:pt x="198" y="95"/>
                  </a:cubicBezTo>
                  <a:cubicBezTo>
                    <a:pt x="198" y="96"/>
                    <a:pt x="198" y="97"/>
                    <a:pt x="198" y="98"/>
                  </a:cubicBezTo>
                  <a:cubicBezTo>
                    <a:pt x="197" y="99"/>
                    <a:pt x="197" y="100"/>
                    <a:pt x="197" y="101"/>
                  </a:cubicBezTo>
                  <a:cubicBezTo>
                    <a:pt x="197" y="102"/>
                    <a:pt x="197" y="103"/>
                    <a:pt x="196" y="104"/>
                  </a:cubicBezTo>
                  <a:cubicBezTo>
                    <a:pt x="196" y="105"/>
                    <a:pt x="196" y="106"/>
                    <a:pt x="195" y="107"/>
                  </a:cubicBezTo>
                  <a:cubicBezTo>
                    <a:pt x="195" y="108"/>
                    <a:pt x="195" y="109"/>
                    <a:pt x="195" y="110"/>
                  </a:cubicBezTo>
                  <a:cubicBezTo>
                    <a:pt x="194" y="111"/>
                    <a:pt x="194" y="112"/>
                    <a:pt x="194" y="113"/>
                  </a:cubicBezTo>
                  <a:cubicBezTo>
                    <a:pt x="193" y="114"/>
                    <a:pt x="193" y="115"/>
                    <a:pt x="192" y="116"/>
                  </a:cubicBezTo>
                  <a:cubicBezTo>
                    <a:pt x="192" y="116"/>
                    <a:pt x="192" y="117"/>
                    <a:pt x="191" y="118"/>
                  </a:cubicBezTo>
                  <a:cubicBezTo>
                    <a:pt x="191" y="119"/>
                    <a:pt x="190" y="120"/>
                    <a:pt x="190" y="121"/>
                  </a:cubicBezTo>
                  <a:cubicBezTo>
                    <a:pt x="189" y="121"/>
                    <a:pt x="189" y="122"/>
                    <a:pt x="188" y="123"/>
                  </a:cubicBezTo>
                  <a:cubicBezTo>
                    <a:pt x="188" y="124"/>
                    <a:pt x="187" y="125"/>
                    <a:pt x="187" y="125"/>
                  </a:cubicBezTo>
                  <a:cubicBezTo>
                    <a:pt x="186" y="126"/>
                    <a:pt x="186" y="127"/>
                    <a:pt x="185" y="128"/>
                  </a:cubicBezTo>
                  <a:cubicBezTo>
                    <a:pt x="184" y="128"/>
                    <a:pt x="184" y="129"/>
                    <a:pt x="183" y="130"/>
                  </a:cubicBezTo>
                  <a:cubicBezTo>
                    <a:pt x="183" y="130"/>
                    <a:pt x="182" y="131"/>
                    <a:pt x="181" y="132"/>
                  </a:cubicBezTo>
                  <a:cubicBezTo>
                    <a:pt x="181" y="132"/>
                    <a:pt x="180" y="133"/>
                    <a:pt x="179" y="134"/>
                  </a:cubicBezTo>
                  <a:cubicBezTo>
                    <a:pt x="179" y="134"/>
                    <a:pt x="178" y="135"/>
                    <a:pt x="177" y="135"/>
                  </a:cubicBezTo>
                  <a:cubicBezTo>
                    <a:pt x="176" y="136"/>
                    <a:pt x="176" y="137"/>
                    <a:pt x="175" y="137"/>
                  </a:cubicBezTo>
                  <a:cubicBezTo>
                    <a:pt x="174" y="138"/>
                    <a:pt x="173" y="138"/>
                    <a:pt x="173" y="139"/>
                  </a:cubicBezTo>
                  <a:cubicBezTo>
                    <a:pt x="172" y="139"/>
                    <a:pt x="171" y="140"/>
                    <a:pt x="170" y="140"/>
                  </a:cubicBezTo>
                  <a:cubicBezTo>
                    <a:pt x="169" y="141"/>
                    <a:pt x="168" y="141"/>
                    <a:pt x="168" y="142"/>
                  </a:cubicBezTo>
                  <a:cubicBezTo>
                    <a:pt x="167" y="142"/>
                    <a:pt x="166" y="143"/>
                    <a:pt x="165" y="143"/>
                  </a:cubicBezTo>
                  <a:cubicBezTo>
                    <a:pt x="164" y="143"/>
                    <a:pt x="163" y="144"/>
                    <a:pt x="162" y="144"/>
                  </a:cubicBezTo>
                  <a:cubicBezTo>
                    <a:pt x="161" y="145"/>
                    <a:pt x="160" y="145"/>
                    <a:pt x="159" y="145"/>
                  </a:cubicBezTo>
                  <a:cubicBezTo>
                    <a:pt x="158" y="146"/>
                    <a:pt x="157" y="146"/>
                    <a:pt x="156" y="147"/>
                  </a:cubicBezTo>
                  <a:cubicBezTo>
                    <a:pt x="155" y="147"/>
                    <a:pt x="154" y="147"/>
                    <a:pt x="153" y="147"/>
                  </a:cubicBezTo>
                  <a:cubicBezTo>
                    <a:pt x="152" y="148"/>
                    <a:pt x="151" y="148"/>
                    <a:pt x="150" y="148"/>
                  </a:cubicBezTo>
                  <a:cubicBezTo>
                    <a:pt x="149" y="149"/>
                    <a:pt x="148" y="149"/>
                    <a:pt x="147" y="149"/>
                  </a:cubicBezTo>
                  <a:cubicBezTo>
                    <a:pt x="146" y="149"/>
                    <a:pt x="145" y="149"/>
                    <a:pt x="144" y="150"/>
                  </a:cubicBezTo>
                  <a:close/>
                  <a:moveTo>
                    <a:pt x="50" y="294"/>
                  </a:moveTo>
                  <a:cubicBezTo>
                    <a:pt x="51" y="294"/>
                    <a:pt x="51" y="294"/>
                    <a:pt x="51" y="294"/>
                  </a:cubicBezTo>
                  <a:cubicBezTo>
                    <a:pt x="53" y="294"/>
                    <a:pt x="53" y="294"/>
                    <a:pt x="53" y="294"/>
                  </a:cubicBezTo>
                  <a:cubicBezTo>
                    <a:pt x="54" y="294"/>
                    <a:pt x="54" y="294"/>
                    <a:pt x="54" y="294"/>
                  </a:cubicBezTo>
                  <a:cubicBezTo>
                    <a:pt x="56" y="294"/>
                    <a:pt x="56" y="294"/>
                    <a:pt x="56" y="294"/>
                  </a:cubicBezTo>
                  <a:cubicBezTo>
                    <a:pt x="57" y="294"/>
                    <a:pt x="57" y="294"/>
                    <a:pt x="57" y="294"/>
                  </a:cubicBezTo>
                  <a:cubicBezTo>
                    <a:pt x="59" y="294"/>
                    <a:pt x="59" y="294"/>
                    <a:pt x="59" y="294"/>
                  </a:cubicBezTo>
                  <a:cubicBezTo>
                    <a:pt x="60" y="294"/>
                    <a:pt x="60" y="294"/>
                    <a:pt x="60" y="294"/>
                  </a:cubicBezTo>
                  <a:cubicBezTo>
                    <a:pt x="62" y="294"/>
                    <a:pt x="62" y="294"/>
                    <a:pt x="62" y="294"/>
                  </a:cubicBezTo>
                  <a:cubicBezTo>
                    <a:pt x="63" y="294"/>
                    <a:pt x="63" y="294"/>
                    <a:pt x="63" y="294"/>
                  </a:cubicBezTo>
                  <a:cubicBezTo>
                    <a:pt x="65" y="294"/>
                    <a:pt x="65" y="294"/>
                    <a:pt x="65" y="294"/>
                  </a:cubicBezTo>
                  <a:cubicBezTo>
                    <a:pt x="67" y="294"/>
                    <a:pt x="67" y="294"/>
                    <a:pt x="67" y="294"/>
                  </a:cubicBezTo>
                  <a:cubicBezTo>
                    <a:pt x="68" y="294"/>
                    <a:pt x="68" y="294"/>
                    <a:pt x="68" y="294"/>
                  </a:cubicBezTo>
                  <a:cubicBezTo>
                    <a:pt x="70" y="294"/>
                    <a:pt x="70" y="294"/>
                    <a:pt x="70" y="294"/>
                  </a:cubicBezTo>
                  <a:cubicBezTo>
                    <a:pt x="71" y="294"/>
                    <a:pt x="71" y="294"/>
                    <a:pt x="71" y="294"/>
                  </a:cubicBezTo>
                  <a:cubicBezTo>
                    <a:pt x="73" y="294"/>
                    <a:pt x="73" y="294"/>
                    <a:pt x="73" y="294"/>
                  </a:cubicBezTo>
                  <a:cubicBezTo>
                    <a:pt x="74" y="294"/>
                    <a:pt x="74" y="294"/>
                    <a:pt x="74" y="294"/>
                  </a:cubicBezTo>
                  <a:cubicBezTo>
                    <a:pt x="76" y="294"/>
                    <a:pt x="76" y="294"/>
                    <a:pt x="76" y="294"/>
                  </a:cubicBezTo>
                  <a:cubicBezTo>
                    <a:pt x="77" y="294"/>
                    <a:pt x="77" y="294"/>
                    <a:pt x="77" y="294"/>
                  </a:cubicBezTo>
                  <a:cubicBezTo>
                    <a:pt x="79" y="294"/>
                    <a:pt x="79" y="294"/>
                    <a:pt x="79" y="294"/>
                  </a:cubicBezTo>
                  <a:cubicBezTo>
                    <a:pt x="80" y="294"/>
                    <a:pt x="80" y="294"/>
                    <a:pt x="80" y="294"/>
                  </a:cubicBezTo>
                  <a:cubicBezTo>
                    <a:pt x="82" y="294"/>
                    <a:pt x="82" y="294"/>
                    <a:pt x="82" y="294"/>
                  </a:cubicBezTo>
                  <a:cubicBezTo>
                    <a:pt x="84" y="294"/>
                    <a:pt x="84" y="294"/>
                    <a:pt x="84" y="294"/>
                  </a:cubicBezTo>
                  <a:cubicBezTo>
                    <a:pt x="85" y="294"/>
                    <a:pt x="85" y="294"/>
                    <a:pt x="85" y="294"/>
                  </a:cubicBezTo>
                  <a:cubicBezTo>
                    <a:pt x="87" y="294"/>
                    <a:pt x="87" y="294"/>
                    <a:pt x="87" y="294"/>
                  </a:cubicBezTo>
                  <a:cubicBezTo>
                    <a:pt x="88" y="294"/>
                    <a:pt x="88" y="294"/>
                    <a:pt x="88" y="294"/>
                  </a:cubicBezTo>
                  <a:cubicBezTo>
                    <a:pt x="90" y="294"/>
                    <a:pt x="90" y="294"/>
                    <a:pt x="90" y="294"/>
                  </a:cubicBezTo>
                  <a:cubicBezTo>
                    <a:pt x="91" y="294"/>
                    <a:pt x="91" y="294"/>
                    <a:pt x="91" y="294"/>
                  </a:cubicBezTo>
                  <a:cubicBezTo>
                    <a:pt x="93" y="294"/>
                    <a:pt x="93" y="294"/>
                    <a:pt x="93" y="294"/>
                  </a:cubicBezTo>
                  <a:cubicBezTo>
                    <a:pt x="94" y="294"/>
                    <a:pt x="94" y="294"/>
                    <a:pt x="94" y="294"/>
                  </a:cubicBezTo>
                  <a:cubicBezTo>
                    <a:pt x="96" y="294"/>
                    <a:pt x="96" y="294"/>
                    <a:pt x="96" y="294"/>
                  </a:cubicBezTo>
                  <a:cubicBezTo>
                    <a:pt x="97" y="294"/>
                    <a:pt x="97" y="294"/>
                    <a:pt x="97" y="294"/>
                  </a:cubicBezTo>
                  <a:cubicBezTo>
                    <a:pt x="99" y="294"/>
                    <a:pt x="99" y="294"/>
                    <a:pt x="99" y="294"/>
                  </a:cubicBezTo>
                  <a:cubicBezTo>
                    <a:pt x="100" y="294"/>
                    <a:pt x="102" y="294"/>
                    <a:pt x="103" y="294"/>
                  </a:cubicBezTo>
                  <a:cubicBezTo>
                    <a:pt x="105" y="294"/>
                    <a:pt x="106" y="294"/>
                    <a:pt x="107" y="294"/>
                  </a:cubicBezTo>
                  <a:cubicBezTo>
                    <a:pt x="109" y="294"/>
                    <a:pt x="110" y="293"/>
                    <a:pt x="111" y="293"/>
                  </a:cubicBezTo>
                  <a:cubicBezTo>
                    <a:pt x="112" y="293"/>
                    <a:pt x="114" y="293"/>
                    <a:pt x="115" y="293"/>
                  </a:cubicBezTo>
                  <a:cubicBezTo>
                    <a:pt x="116" y="293"/>
                    <a:pt x="117" y="293"/>
                    <a:pt x="119" y="292"/>
                  </a:cubicBezTo>
                  <a:cubicBezTo>
                    <a:pt x="120" y="292"/>
                    <a:pt x="121" y="292"/>
                    <a:pt x="122" y="292"/>
                  </a:cubicBezTo>
                  <a:cubicBezTo>
                    <a:pt x="123" y="291"/>
                    <a:pt x="124" y="291"/>
                    <a:pt x="125" y="291"/>
                  </a:cubicBezTo>
                  <a:cubicBezTo>
                    <a:pt x="127" y="291"/>
                    <a:pt x="128" y="290"/>
                    <a:pt x="129" y="290"/>
                  </a:cubicBezTo>
                  <a:cubicBezTo>
                    <a:pt x="130" y="290"/>
                    <a:pt x="131" y="289"/>
                    <a:pt x="132" y="289"/>
                  </a:cubicBezTo>
                  <a:cubicBezTo>
                    <a:pt x="133" y="289"/>
                    <a:pt x="134" y="288"/>
                    <a:pt x="135" y="288"/>
                  </a:cubicBezTo>
                  <a:cubicBezTo>
                    <a:pt x="136" y="287"/>
                    <a:pt x="137" y="287"/>
                    <a:pt x="138" y="287"/>
                  </a:cubicBezTo>
                  <a:cubicBezTo>
                    <a:pt x="139" y="286"/>
                    <a:pt x="140" y="286"/>
                    <a:pt x="140" y="285"/>
                  </a:cubicBezTo>
                  <a:cubicBezTo>
                    <a:pt x="141" y="285"/>
                    <a:pt x="142" y="284"/>
                    <a:pt x="143" y="284"/>
                  </a:cubicBezTo>
                  <a:cubicBezTo>
                    <a:pt x="144" y="283"/>
                    <a:pt x="145" y="283"/>
                    <a:pt x="145" y="282"/>
                  </a:cubicBezTo>
                  <a:cubicBezTo>
                    <a:pt x="146" y="282"/>
                    <a:pt x="147" y="281"/>
                    <a:pt x="148" y="280"/>
                  </a:cubicBezTo>
                  <a:cubicBezTo>
                    <a:pt x="149" y="280"/>
                    <a:pt x="149" y="279"/>
                    <a:pt x="150" y="279"/>
                  </a:cubicBezTo>
                  <a:cubicBezTo>
                    <a:pt x="151" y="278"/>
                    <a:pt x="151" y="277"/>
                    <a:pt x="152" y="277"/>
                  </a:cubicBezTo>
                  <a:cubicBezTo>
                    <a:pt x="153" y="276"/>
                    <a:pt x="153" y="275"/>
                    <a:pt x="154" y="274"/>
                  </a:cubicBezTo>
                  <a:cubicBezTo>
                    <a:pt x="155" y="274"/>
                    <a:pt x="155" y="273"/>
                    <a:pt x="156" y="272"/>
                  </a:cubicBezTo>
                  <a:cubicBezTo>
                    <a:pt x="156" y="272"/>
                    <a:pt x="157" y="271"/>
                    <a:pt x="157" y="270"/>
                  </a:cubicBezTo>
                  <a:cubicBezTo>
                    <a:pt x="158" y="269"/>
                    <a:pt x="159" y="268"/>
                    <a:pt x="159" y="268"/>
                  </a:cubicBezTo>
                  <a:cubicBezTo>
                    <a:pt x="160" y="267"/>
                    <a:pt x="160" y="266"/>
                    <a:pt x="160" y="265"/>
                  </a:cubicBezTo>
                  <a:cubicBezTo>
                    <a:pt x="161" y="264"/>
                    <a:pt x="161" y="263"/>
                    <a:pt x="162" y="262"/>
                  </a:cubicBezTo>
                  <a:cubicBezTo>
                    <a:pt x="162" y="261"/>
                    <a:pt x="162" y="260"/>
                    <a:pt x="163" y="260"/>
                  </a:cubicBezTo>
                  <a:cubicBezTo>
                    <a:pt x="163" y="259"/>
                    <a:pt x="164" y="258"/>
                    <a:pt x="164" y="257"/>
                  </a:cubicBezTo>
                  <a:cubicBezTo>
                    <a:pt x="164" y="256"/>
                    <a:pt x="164" y="255"/>
                    <a:pt x="165" y="254"/>
                  </a:cubicBezTo>
                  <a:cubicBezTo>
                    <a:pt x="165" y="253"/>
                    <a:pt x="165" y="252"/>
                    <a:pt x="165" y="250"/>
                  </a:cubicBezTo>
                  <a:cubicBezTo>
                    <a:pt x="166" y="249"/>
                    <a:pt x="166" y="248"/>
                    <a:pt x="166" y="247"/>
                  </a:cubicBezTo>
                  <a:cubicBezTo>
                    <a:pt x="166" y="246"/>
                    <a:pt x="166" y="245"/>
                    <a:pt x="167" y="244"/>
                  </a:cubicBezTo>
                  <a:cubicBezTo>
                    <a:pt x="167" y="243"/>
                    <a:pt x="167" y="242"/>
                    <a:pt x="167" y="240"/>
                  </a:cubicBezTo>
                  <a:cubicBezTo>
                    <a:pt x="167" y="239"/>
                    <a:pt x="167" y="238"/>
                    <a:pt x="167" y="237"/>
                  </a:cubicBezTo>
                  <a:cubicBezTo>
                    <a:pt x="167" y="236"/>
                    <a:pt x="167" y="234"/>
                    <a:pt x="167" y="233"/>
                  </a:cubicBezTo>
                  <a:cubicBezTo>
                    <a:pt x="167" y="232"/>
                    <a:pt x="167" y="231"/>
                    <a:pt x="167" y="229"/>
                  </a:cubicBezTo>
                  <a:cubicBezTo>
                    <a:pt x="167" y="228"/>
                    <a:pt x="167" y="227"/>
                    <a:pt x="167" y="226"/>
                  </a:cubicBezTo>
                  <a:cubicBezTo>
                    <a:pt x="167" y="224"/>
                    <a:pt x="167" y="223"/>
                    <a:pt x="167" y="222"/>
                  </a:cubicBezTo>
                  <a:cubicBezTo>
                    <a:pt x="166" y="221"/>
                    <a:pt x="166" y="220"/>
                    <a:pt x="166" y="219"/>
                  </a:cubicBezTo>
                  <a:cubicBezTo>
                    <a:pt x="166" y="217"/>
                    <a:pt x="166" y="216"/>
                    <a:pt x="165" y="215"/>
                  </a:cubicBezTo>
                  <a:cubicBezTo>
                    <a:pt x="165" y="214"/>
                    <a:pt x="165" y="213"/>
                    <a:pt x="165" y="212"/>
                  </a:cubicBezTo>
                  <a:cubicBezTo>
                    <a:pt x="164" y="211"/>
                    <a:pt x="164" y="210"/>
                    <a:pt x="164" y="209"/>
                  </a:cubicBezTo>
                  <a:cubicBezTo>
                    <a:pt x="163" y="208"/>
                    <a:pt x="163" y="207"/>
                    <a:pt x="163" y="206"/>
                  </a:cubicBezTo>
                  <a:cubicBezTo>
                    <a:pt x="162" y="205"/>
                    <a:pt x="162" y="204"/>
                    <a:pt x="162" y="203"/>
                  </a:cubicBezTo>
                  <a:cubicBezTo>
                    <a:pt x="161" y="202"/>
                    <a:pt x="161" y="201"/>
                    <a:pt x="160" y="200"/>
                  </a:cubicBezTo>
                  <a:cubicBezTo>
                    <a:pt x="160" y="200"/>
                    <a:pt x="159" y="199"/>
                    <a:pt x="159" y="198"/>
                  </a:cubicBezTo>
                  <a:cubicBezTo>
                    <a:pt x="158" y="197"/>
                    <a:pt x="158" y="196"/>
                    <a:pt x="157" y="195"/>
                  </a:cubicBezTo>
                  <a:cubicBezTo>
                    <a:pt x="157" y="195"/>
                    <a:pt x="156" y="194"/>
                    <a:pt x="155" y="193"/>
                  </a:cubicBezTo>
                  <a:cubicBezTo>
                    <a:pt x="155" y="192"/>
                    <a:pt x="154" y="192"/>
                    <a:pt x="154" y="191"/>
                  </a:cubicBezTo>
                  <a:cubicBezTo>
                    <a:pt x="153" y="190"/>
                    <a:pt x="152" y="189"/>
                    <a:pt x="152" y="189"/>
                  </a:cubicBezTo>
                  <a:cubicBezTo>
                    <a:pt x="151" y="188"/>
                    <a:pt x="150" y="187"/>
                    <a:pt x="149" y="187"/>
                  </a:cubicBezTo>
                  <a:cubicBezTo>
                    <a:pt x="149" y="186"/>
                    <a:pt x="148" y="185"/>
                    <a:pt x="147" y="185"/>
                  </a:cubicBezTo>
                  <a:cubicBezTo>
                    <a:pt x="146" y="184"/>
                    <a:pt x="146" y="184"/>
                    <a:pt x="145" y="183"/>
                  </a:cubicBezTo>
                  <a:cubicBezTo>
                    <a:pt x="144" y="183"/>
                    <a:pt x="143" y="182"/>
                    <a:pt x="142" y="181"/>
                  </a:cubicBezTo>
                  <a:cubicBezTo>
                    <a:pt x="141" y="181"/>
                    <a:pt x="140" y="180"/>
                    <a:pt x="139" y="180"/>
                  </a:cubicBezTo>
                  <a:cubicBezTo>
                    <a:pt x="139" y="179"/>
                    <a:pt x="138" y="179"/>
                    <a:pt x="137" y="179"/>
                  </a:cubicBezTo>
                  <a:cubicBezTo>
                    <a:pt x="136" y="178"/>
                    <a:pt x="135" y="178"/>
                    <a:pt x="134" y="177"/>
                  </a:cubicBezTo>
                  <a:cubicBezTo>
                    <a:pt x="133" y="177"/>
                    <a:pt x="132" y="177"/>
                    <a:pt x="131" y="176"/>
                  </a:cubicBezTo>
                  <a:cubicBezTo>
                    <a:pt x="129" y="176"/>
                    <a:pt x="128" y="175"/>
                    <a:pt x="127" y="175"/>
                  </a:cubicBezTo>
                  <a:cubicBezTo>
                    <a:pt x="126" y="175"/>
                    <a:pt x="125" y="175"/>
                    <a:pt x="124" y="174"/>
                  </a:cubicBezTo>
                  <a:cubicBezTo>
                    <a:pt x="123" y="174"/>
                    <a:pt x="121" y="174"/>
                    <a:pt x="120" y="173"/>
                  </a:cubicBezTo>
                  <a:cubicBezTo>
                    <a:pt x="119" y="173"/>
                    <a:pt x="118" y="173"/>
                    <a:pt x="117" y="173"/>
                  </a:cubicBezTo>
                  <a:cubicBezTo>
                    <a:pt x="115" y="173"/>
                    <a:pt x="114" y="172"/>
                    <a:pt x="113" y="172"/>
                  </a:cubicBezTo>
                  <a:cubicBezTo>
                    <a:pt x="111" y="172"/>
                    <a:pt x="110" y="172"/>
                    <a:pt x="109" y="172"/>
                  </a:cubicBezTo>
                  <a:cubicBezTo>
                    <a:pt x="107" y="172"/>
                    <a:pt x="106" y="172"/>
                    <a:pt x="105" y="172"/>
                  </a:cubicBezTo>
                  <a:cubicBezTo>
                    <a:pt x="103" y="171"/>
                    <a:pt x="102" y="171"/>
                    <a:pt x="100" y="171"/>
                  </a:cubicBezTo>
                  <a:cubicBezTo>
                    <a:pt x="99" y="171"/>
                    <a:pt x="98" y="171"/>
                    <a:pt x="96" y="171"/>
                  </a:cubicBezTo>
                  <a:cubicBezTo>
                    <a:pt x="95" y="171"/>
                    <a:pt x="95" y="171"/>
                    <a:pt x="95" y="171"/>
                  </a:cubicBezTo>
                  <a:cubicBezTo>
                    <a:pt x="93" y="171"/>
                    <a:pt x="93" y="171"/>
                    <a:pt x="93" y="171"/>
                  </a:cubicBezTo>
                  <a:cubicBezTo>
                    <a:pt x="92" y="171"/>
                    <a:pt x="92" y="171"/>
                    <a:pt x="92" y="171"/>
                  </a:cubicBezTo>
                  <a:cubicBezTo>
                    <a:pt x="90" y="171"/>
                    <a:pt x="90" y="171"/>
                    <a:pt x="90" y="171"/>
                  </a:cubicBezTo>
                  <a:cubicBezTo>
                    <a:pt x="89" y="171"/>
                    <a:pt x="89" y="171"/>
                    <a:pt x="89" y="171"/>
                  </a:cubicBezTo>
                  <a:cubicBezTo>
                    <a:pt x="87" y="171"/>
                    <a:pt x="87" y="171"/>
                    <a:pt x="87" y="171"/>
                  </a:cubicBezTo>
                  <a:cubicBezTo>
                    <a:pt x="86" y="171"/>
                    <a:pt x="86" y="171"/>
                    <a:pt x="86" y="171"/>
                  </a:cubicBezTo>
                  <a:cubicBezTo>
                    <a:pt x="84" y="171"/>
                    <a:pt x="84" y="171"/>
                    <a:pt x="84" y="171"/>
                  </a:cubicBezTo>
                  <a:cubicBezTo>
                    <a:pt x="83" y="171"/>
                    <a:pt x="83" y="171"/>
                    <a:pt x="83" y="171"/>
                  </a:cubicBezTo>
                  <a:cubicBezTo>
                    <a:pt x="82" y="171"/>
                    <a:pt x="82" y="171"/>
                    <a:pt x="82" y="171"/>
                  </a:cubicBezTo>
                  <a:cubicBezTo>
                    <a:pt x="80" y="171"/>
                    <a:pt x="80" y="171"/>
                    <a:pt x="80" y="171"/>
                  </a:cubicBezTo>
                  <a:cubicBezTo>
                    <a:pt x="79" y="171"/>
                    <a:pt x="79" y="171"/>
                    <a:pt x="79" y="171"/>
                  </a:cubicBezTo>
                  <a:cubicBezTo>
                    <a:pt x="77" y="171"/>
                    <a:pt x="77" y="171"/>
                    <a:pt x="77" y="171"/>
                  </a:cubicBezTo>
                  <a:cubicBezTo>
                    <a:pt x="76" y="171"/>
                    <a:pt x="76" y="171"/>
                    <a:pt x="76" y="171"/>
                  </a:cubicBezTo>
                  <a:cubicBezTo>
                    <a:pt x="74" y="171"/>
                    <a:pt x="74" y="171"/>
                    <a:pt x="74" y="171"/>
                  </a:cubicBezTo>
                  <a:cubicBezTo>
                    <a:pt x="73" y="171"/>
                    <a:pt x="73" y="171"/>
                    <a:pt x="73" y="171"/>
                  </a:cubicBezTo>
                  <a:cubicBezTo>
                    <a:pt x="71" y="171"/>
                    <a:pt x="71" y="171"/>
                    <a:pt x="71" y="171"/>
                  </a:cubicBezTo>
                  <a:cubicBezTo>
                    <a:pt x="70" y="171"/>
                    <a:pt x="70" y="171"/>
                    <a:pt x="70" y="171"/>
                  </a:cubicBezTo>
                  <a:cubicBezTo>
                    <a:pt x="68" y="171"/>
                    <a:pt x="68" y="171"/>
                    <a:pt x="68" y="171"/>
                  </a:cubicBezTo>
                  <a:cubicBezTo>
                    <a:pt x="67" y="171"/>
                    <a:pt x="67" y="171"/>
                    <a:pt x="67" y="171"/>
                  </a:cubicBezTo>
                  <a:cubicBezTo>
                    <a:pt x="66" y="171"/>
                    <a:pt x="66" y="171"/>
                    <a:pt x="66" y="171"/>
                  </a:cubicBezTo>
                  <a:cubicBezTo>
                    <a:pt x="64" y="171"/>
                    <a:pt x="64" y="171"/>
                    <a:pt x="64" y="171"/>
                  </a:cubicBezTo>
                  <a:cubicBezTo>
                    <a:pt x="63" y="171"/>
                    <a:pt x="63" y="171"/>
                    <a:pt x="63" y="171"/>
                  </a:cubicBezTo>
                  <a:cubicBezTo>
                    <a:pt x="61" y="171"/>
                    <a:pt x="61" y="171"/>
                    <a:pt x="61" y="171"/>
                  </a:cubicBezTo>
                  <a:cubicBezTo>
                    <a:pt x="60" y="171"/>
                    <a:pt x="60" y="171"/>
                    <a:pt x="60" y="171"/>
                  </a:cubicBezTo>
                  <a:cubicBezTo>
                    <a:pt x="58" y="171"/>
                    <a:pt x="58" y="171"/>
                    <a:pt x="58" y="171"/>
                  </a:cubicBezTo>
                  <a:cubicBezTo>
                    <a:pt x="57" y="171"/>
                    <a:pt x="57" y="171"/>
                    <a:pt x="57" y="171"/>
                  </a:cubicBezTo>
                  <a:cubicBezTo>
                    <a:pt x="55" y="171"/>
                    <a:pt x="55" y="171"/>
                    <a:pt x="55" y="171"/>
                  </a:cubicBezTo>
                  <a:cubicBezTo>
                    <a:pt x="54" y="171"/>
                    <a:pt x="54" y="171"/>
                    <a:pt x="54" y="171"/>
                  </a:cubicBezTo>
                  <a:cubicBezTo>
                    <a:pt x="52" y="171"/>
                    <a:pt x="52" y="171"/>
                    <a:pt x="52" y="171"/>
                  </a:cubicBezTo>
                  <a:cubicBezTo>
                    <a:pt x="51" y="171"/>
                    <a:pt x="51" y="171"/>
                    <a:pt x="51" y="171"/>
                  </a:cubicBezTo>
                  <a:cubicBezTo>
                    <a:pt x="50" y="171"/>
                    <a:pt x="50" y="171"/>
                    <a:pt x="50" y="171"/>
                  </a:cubicBezTo>
                  <a:cubicBezTo>
                    <a:pt x="50" y="175"/>
                    <a:pt x="50" y="175"/>
                    <a:pt x="50" y="175"/>
                  </a:cubicBezTo>
                  <a:cubicBezTo>
                    <a:pt x="50" y="179"/>
                    <a:pt x="50" y="179"/>
                    <a:pt x="50" y="179"/>
                  </a:cubicBezTo>
                  <a:cubicBezTo>
                    <a:pt x="50" y="183"/>
                    <a:pt x="50" y="183"/>
                    <a:pt x="50" y="183"/>
                  </a:cubicBezTo>
                  <a:cubicBezTo>
                    <a:pt x="50" y="187"/>
                    <a:pt x="50" y="187"/>
                    <a:pt x="50" y="187"/>
                  </a:cubicBezTo>
                  <a:cubicBezTo>
                    <a:pt x="50" y="190"/>
                    <a:pt x="50" y="190"/>
                    <a:pt x="50" y="190"/>
                  </a:cubicBezTo>
                  <a:cubicBezTo>
                    <a:pt x="50" y="194"/>
                    <a:pt x="50" y="194"/>
                    <a:pt x="50" y="194"/>
                  </a:cubicBezTo>
                  <a:cubicBezTo>
                    <a:pt x="50" y="198"/>
                    <a:pt x="50" y="198"/>
                    <a:pt x="50" y="198"/>
                  </a:cubicBezTo>
                  <a:cubicBezTo>
                    <a:pt x="50" y="202"/>
                    <a:pt x="50" y="202"/>
                    <a:pt x="50" y="202"/>
                  </a:cubicBezTo>
                  <a:cubicBezTo>
                    <a:pt x="50" y="206"/>
                    <a:pt x="50" y="206"/>
                    <a:pt x="50" y="206"/>
                  </a:cubicBezTo>
                  <a:cubicBezTo>
                    <a:pt x="50" y="210"/>
                    <a:pt x="50" y="210"/>
                    <a:pt x="50" y="210"/>
                  </a:cubicBezTo>
                  <a:cubicBezTo>
                    <a:pt x="50" y="213"/>
                    <a:pt x="50" y="213"/>
                    <a:pt x="50" y="213"/>
                  </a:cubicBezTo>
                  <a:cubicBezTo>
                    <a:pt x="50" y="217"/>
                    <a:pt x="50" y="217"/>
                    <a:pt x="50" y="217"/>
                  </a:cubicBezTo>
                  <a:cubicBezTo>
                    <a:pt x="50" y="221"/>
                    <a:pt x="50" y="221"/>
                    <a:pt x="50" y="221"/>
                  </a:cubicBezTo>
                  <a:cubicBezTo>
                    <a:pt x="50" y="225"/>
                    <a:pt x="50" y="225"/>
                    <a:pt x="50" y="225"/>
                  </a:cubicBezTo>
                  <a:cubicBezTo>
                    <a:pt x="50" y="229"/>
                    <a:pt x="50" y="229"/>
                    <a:pt x="50" y="229"/>
                  </a:cubicBezTo>
                  <a:cubicBezTo>
                    <a:pt x="50" y="233"/>
                    <a:pt x="50" y="233"/>
                    <a:pt x="50" y="233"/>
                  </a:cubicBezTo>
                  <a:cubicBezTo>
                    <a:pt x="50" y="236"/>
                    <a:pt x="50" y="236"/>
                    <a:pt x="50" y="236"/>
                  </a:cubicBezTo>
                  <a:cubicBezTo>
                    <a:pt x="50" y="240"/>
                    <a:pt x="50" y="240"/>
                    <a:pt x="50" y="240"/>
                  </a:cubicBezTo>
                  <a:cubicBezTo>
                    <a:pt x="50" y="244"/>
                    <a:pt x="50" y="244"/>
                    <a:pt x="50" y="244"/>
                  </a:cubicBezTo>
                  <a:cubicBezTo>
                    <a:pt x="50" y="248"/>
                    <a:pt x="50" y="248"/>
                    <a:pt x="50" y="248"/>
                  </a:cubicBezTo>
                  <a:cubicBezTo>
                    <a:pt x="50" y="252"/>
                    <a:pt x="50" y="252"/>
                    <a:pt x="50" y="252"/>
                  </a:cubicBezTo>
                  <a:cubicBezTo>
                    <a:pt x="50" y="256"/>
                    <a:pt x="50" y="256"/>
                    <a:pt x="50" y="256"/>
                  </a:cubicBezTo>
                  <a:cubicBezTo>
                    <a:pt x="50" y="259"/>
                    <a:pt x="50" y="259"/>
                    <a:pt x="50" y="259"/>
                  </a:cubicBezTo>
                  <a:cubicBezTo>
                    <a:pt x="50" y="263"/>
                    <a:pt x="50" y="263"/>
                    <a:pt x="50" y="263"/>
                  </a:cubicBezTo>
                  <a:cubicBezTo>
                    <a:pt x="50" y="267"/>
                    <a:pt x="50" y="267"/>
                    <a:pt x="50" y="267"/>
                  </a:cubicBezTo>
                  <a:cubicBezTo>
                    <a:pt x="50" y="271"/>
                    <a:pt x="50" y="271"/>
                    <a:pt x="50" y="271"/>
                  </a:cubicBezTo>
                  <a:cubicBezTo>
                    <a:pt x="50" y="275"/>
                    <a:pt x="50" y="275"/>
                    <a:pt x="50" y="275"/>
                  </a:cubicBezTo>
                  <a:cubicBezTo>
                    <a:pt x="50" y="279"/>
                    <a:pt x="50" y="279"/>
                    <a:pt x="50" y="279"/>
                  </a:cubicBezTo>
                  <a:cubicBezTo>
                    <a:pt x="50" y="282"/>
                    <a:pt x="50" y="282"/>
                    <a:pt x="50" y="282"/>
                  </a:cubicBezTo>
                  <a:cubicBezTo>
                    <a:pt x="50" y="286"/>
                    <a:pt x="50" y="286"/>
                    <a:pt x="50" y="286"/>
                  </a:cubicBezTo>
                  <a:cubicBezTo>
                    <a:pt x="50" y="290"/>
                    <a:pt x="50" y="290"/>
                    <a:pt x="50" y="290"/>
                  </a:cubicBezTo>
                  <a:lnTo>
                    <a:pt x="50" y="294"/>
                  </a:lnTo>
                  <a:close/>
                  <a:moveTo>
                    <a:pt x="50" y="139"/>
                  </a:moveTo>
                  <a:cubicBezTo>
                    <a:pt x="51" y="139"/>
                    <a:pt x="51" y="139"/>
                    <a:pt x="51" y="139"/>
                  </a:cubicBezTo>
                  <a:cubicBezTo>
                    <a:pt x="52" y="139"/>
                    <a:pt x="52" y="139"/>
                    <a:pt x="52" y="139"/>
                  </a:cubicBezTo>
                  <a:cubicBezTo>
                    <a:pt x="53" y="139"/>
                    <a:pt x="53" y="139"/>
                    <a:pt x="53" y="139"/>
                  </a:cubicBezTo>
                  <a:cubicBezTo>
                    <a:pt x="54" y="139"/>
                    <a:pt x="54" y="139"/>
                    <a:pt x="54" y="139"/>
                  </a:cubicBezTo>
                  <a:cubicBezTo>
                    <a:pt x="55" y="139"/>
                    <a:pt x="55" y="139"/>
                    <a:pt x="55" y="139"/>
                  </a:cubicBezTo>
                  <a:cubicBezTo>
                    <a:pt x="56" y="139"/>
                    <a:pt x="56" y="139"/>
                    <a:pt x="56" y="139"/>
                  </a:cubicBezTo>
                  <a:cubicBezTo>
                    <a:pt x="57" y="139"/>
                    <a:pt x="57" y="139"/>
                    <a:pt x="57" y="139"/>
                  </a:cubicBezTo>
                  <a:cubicBezTo>
                    <a:pt x="59" y="139"/>
                    <a:pt x="59" y="139"/>
                    <a:pt x="59" y="139"/>
                  </a:cubicBezTo>
                  <a:cubicBezTo>
                    <a:pt x="60" y="139"/>
                    <a:pt x="60" y="139"/>
                    <a:pt x="60" y="139"/>
                  </a:cubicBezTo>
                  <a:cubicBezTo>
                    <a:pt x="61" y="139"/>
                    <a:pt x="61" y="139"/>
                    <a:pt x="61" y="139"/>
                  </a:cubicBezTo>
                  <a:cubicBezTo>
                    <a:pt x="62" y="139"/>
                    <a:pt x="62" y="139"/>
                    <a:pt x="62" y="139"/>
                  </a:cubicBezTo>
                  <a:cubicBezTo>
                    <a:pt x="63" y="139"/>
                    <a:pt x="63" y="139"/>
                    <a:pt x="63" y="139"/>
                  </a:cubicBezTo>
                  <a:cubicBezTo>
                    <a:pt x="64" y="139"/>
                    <a:pt x="64" y="139"/>
                    <a:pt x="64" y="139"/>
                  </a:cubicBezTo>
                  <a:cubicBezTo>
                    <a:pt x="65" y="139"/>
                    <a:pt x="65" y="139"/>
                    <a:pt x="65" y="139"/>
                  </a:cubicBezTo>
                  <a:cubicBezTo>
                    <a:pt x="67" y="139"/>
                    <a:pt x="67" y="139"/>
                    <a:pt x="67" y="139"/>
                  </a:cubicBezTo>
                  <a:cubicBezTo>
                    <a:pt x="68" y="139"/>
                    <a:pt x="68" y="139"/>
                    <a:pt x="68" y="139"/>
                  </a:cubicBezTo>
                  <a:cubicBezTo>
                    <a:pt x="69" y="139"/>
                    <a:pt x="69" y="139"/>
                    <a:pt x="69" y="139"/>
                  </a:cubicBezTo>
                  <a:cubicBezTo>
                    <a:pt x="70" y="139"/>
                    <a:pt x="70" y="139"/>
                    <a:pt x="70" y="139"/>
                  </a:cubicBezTo>
                  <a:cubicBezTo>
                    <a:pt x="71" y="139"/>
                    <a:pt x="71" y="139"/>
                    <a:pt x="71" y="139"/>
                  </a:cubicBezTo>
                  <a:cubicBezTo>
                    <a:pt x="72" y="139"/>
                    <a:pt x="72" y="139"/>
                    <a:pt x="72" y="139"/>
                  </a:cubicBezTo>
                  <a:cubicBezTo>
                    <a:pt x="73" y="139"/>
                    <a:pt x="73" y="139"/>
                    <a:pt x="73" y="139"/>
                  </a:cubicBezTo>
                  <a:cubicBezTo>
                    <a:pt x="74" y="139"/>
                    <a:pt x="74" y="139"/>
                    <a:pt x="74" y="139"/>
                  </a:cubicBezTo>
                  <a:cubicBezTo>
                    <a:pt x="76" y="139"/>
                    <a:pt x="76" y="139"/>
                    <a:pt x="76" y="139"/>
                  </a:cubicBezTo>
                  <a:cubicBezTo>
                    <a:pt x="77" y="139"/>
                    <a:pt x="77" y="139"/>
                    <a:pt x="77" y="139"/>
                  </a:cubicBezTo>
                  <a:cubicBezTo>
                    <a:pt x="78" y="139"/>
                    <a:pt x="78" y="139"/>
                    <a:pt x="78" y="139"/>
                  </a:cubicBezTo>
                  <a:cubicBezTo>
                    <a:pt x="79" y="139"/>
                    <a:pt x="79" y="139"/>
                    <a:pt x="79" y="139"/>
                  </a:cubicBezTo>
                  <a:cubicBezTo>
                    <a:pt x="80" y="139"/>
                    <a:pt x="80" y="139"/>
                    <a:pt x="80" y="139"/>
                  </a:cubicBezTo>
                  <a:cubicBezTo>
                    <a:pt x="81" y="139"/>
                    <a:pt x="81" y="139"/>
                    <a:pt x="81" y="139"/>
                  </a:cubicBezTo>
                  <a:cubicBezTo>
                    <a:pt x="82" y="139"/>
                    <a:pt x="82" y="139"/>
                    <a:pt x="82" y="139"/>
                  </a:cubicBezTo>
                  <a:cubicBezTo>
                    <a:pt x="84" y="139"/>
                    <a:pt x="84" y="139"/>
                    <a:pt x="84" y="139"/>
                  </a:cubicBezTo>
                  <a:cubicBezTo>
                    <a:pt x="85" y="139"/>
                    <a:pt x="85" y="139"/>
                    <a:pt x="85" y="139"/>
                  </a:cubicBezTo>
                  <a:cubicBezTo>
                    <a:pt x="86" y="139"/>
                    <a:pt x="86" y="139"/>
                    <a:pt x="86" y="139"/>
                  </a:cubicBezTo>
                  <a:cubicBezTo>
                    <a:pt x="87" y="139"/>
                    <a:pt x="88" y="139"/>
                    <a:pt x="90" y="139"/>
                  </a:cubicBezTo>
                  <a:cubicBezTo>
                    <a:pt x="91" y="139"/>
                    <a:pt x="92" y="139"/>
                    <a:pt x="93" y="139"/>
                  </a:cubicBezTo>
                  <a:cubicBezTo>
                    <a:pt x="95" y="139"/>
                    <a:pt x="96" y="139"/>
                    <a:pt x="97" y="138"/>
                  </a:cubicBezTo>
                  <a:cubicBezTo>
                    <a:pt x="98" y="138"/>
                    <a:pt x="99" y="138"/>
                    <a:pt x="100" y="138"/>
                  </a:cubicBezTo>
                  <a:cubicBezTo>
                    <a:pt x="102" y="138"/>
                    <a:pt x="103" y="138"/>
                    <a:pt x="104" y="138"/>
                  </a:cubicBezTo>
                  <a:cubicBezTo>
                    <a:pt x="105" y="138"/>
                    <a:pt x="106" y="137"/>
                    <a:pt x="107" y="137"/>
                  </a:cubicBezTo>
                  <a:cubicBezTo>
                    <a:pt x="108" y="137"/>
                    <a:pt x="109" y="137"/>
                    <a:pt x="110" y="136"/>
                  </a:cubicBezTo>
                  <a:cubicBezTo>
                    <a:pt x="111" y="136"/>
                    <a:pt x="112" y="136"/>
                    <a:pt x="113" y="136"/>
                  </a:cubicBezTo>
                  <a:cubicBezTo>
                    <a:pt x="114" y="135"/>
                    <a:pt x="115" y="135"/>
                    <a:pt x="116" y="135"/>
                  </a:cubicBezTo>
                  <a:cubicBezTo>
                    <a:pt x="117" y="135"/>
                    <a:pt x="118" y="134"/>
                    <a:pt x="119" y="134"/>
                  </a:cubicBezTo>
                  <a:cubicBezTo>
                    <a:pt x="119" y="134"/>
                    <a:pt x="120" y="133"/>
                    <a:pt x="121" y="133"/>
                  </a:cubicBezTo>
                  <a:cubicBezTo>
                    <a:pt x="122" y="132"/>
                    <a:pt x="123" y="132"/>
                    <a:pt x="124" y="132"/>
                  </a:cubicBezTo>
                  <a:cubicBezTo>
                    <a:pt x="124" y="131"/>
                    <a:pt x="125" y="131"/>
                    <a:pt x="126" y="130"/>
                  </a:cubicBezTo>
                  <a:cubicBezTo>
                    <a:pt x="127" y="130"/>
                    <a:pt x="127" y="129"/>
                    <a:pt x="128" y="129"/>
                  </a:cubicBezTo>
                  <a:cubicBezTo>
                    <a:pt x="129" y="128"/>
                    <a:pt x="130" y="128"/>
                    <a:pt x="130" y="127"/>
                  </a:cubicBezTo>
                  <a:cubicBezTo>
                    <a:pt x="131" y="127"/>
                    <a:pt x="132" y="126"/>
                    <a:pt x="132" y="126"/>
                  </a:cubicBezTo>
                  <a:cubicBezTo>
                    <a:pt x="133" y="125"/>
                    <a:pt x="134" y="125"/>
                    <a:pt x="134" y="124"/>
                  </a:cubicBezTo>
                  <a:cubicBezTo>
                    <a:pt x="135" y="124"/>
                    <a:pt x="135" y="123"/>
                    <a:pt x="136" y="122"/>
                  </a:cubicBezTo>
                  <a:cubicBezTo>
                    <a:pt x="136" y="122"/>
                    <a:pt x="137" y="121"/>
                    <a:pt x="137" y="120"/>
                  </a:cubicBezTo>
                  <a:cubicBezTo>
                    <a:pt x="138" y="120"/>
                    <a:pt x="139" y="119"/>
                    <a:pt x="139" y="118"/>
                  </a:cubicBezTo>
                  <a:cubicBezTo>
                    <a:pt x="139" y="118"/>
                    <a:pt x="140" y="117"/>
                    <a:pt x="140" y="116"/>
                  </a:cubicBezTo>
                  <a:cubicBezTo>
                    <a:pt x="141" y="116"/>
                    <a:pt x="141" y="115"/>
                    <a:pt x="142" y="114"/>
                  </a:cubicBezTo>
                  <a:cubicBezTo>
                    <a:pt x="142" y="113"/>
                    <a:pt x="142" y="113"/>
                    <a:pt x="143" y="112"/>
                  </a:cubicBezTo>
                  <a:cubicBezTo>
                    <a:pt x="143" y="111"/>
                    <a:pt x="143" y="110"/>
                    <a:pt x="144" y="109"/>
                  </a:cubicBezTo>
                  <a:cubicBezTo>
                    <a:pt x="144" y="109"/>
                    <a:pt x="144" y="108"/>
                    <a:pt x="145" y="107"/>
                  </a:cubicBezTo>
                  <a:cubicBezTo>
                    <a:pt x="145" y="106"/>
                    <a:pt x="145" y="105"/>
                    <a:pt x="145" y="104"/>
                  </a:cubicBezTo>
                  <a:cubicBezTo>
                    <a:pt x="146" y="103"/>
                    <a:pt x="146" y="102"/>
                    <a:pt x="146" y="101"/>
                  </a:cubicBezTo>
                  <a:cubicBezTo>
                    <a:pt x="146" y="100"/>
                    <a:pt x="146" y="99"/>
                    <a:pt x="147" y="99"/>
                  </a:cubicBezTo>
                  <a:cubicBezTo>
                    <a:pt x="147" y="98"/>
                    <a:pt x="147" y="97"/>
                    <a:pt x="147" y="96"/>
                  </a:cubicBezTo>
                  <a:cubicBezTo>
                    <a:pt x="147" y="95"/>
                    <a:pt x="147" y="94"/>
                    <a:pt x="147" y="92"/>
                  </a:cubicBezTo>
                  <a:cubicBezTo>
                    <a:pt x="147" y="91"/>
                    <a:pt x="147" y="90"/>
                    <a:pt x="147" y="89"/>
                  </a:cubicBezTo>
                  <a:cubicBezTo>
                    <a:pt x="148" y="88"/>
                    <a:pt x="148" y="87"/>
                    <a:pt x="148" y="86"/>
                  </a:cubicBezTo>
                  <a:cubicBezTo>
                    <a:pt x="148" y="85"/>
                    <a:pt x="148" y="84"/>
                    <a:pt x="147" y="83"/>
                  </a:cubicBezTo>
                  <a:cubicBezTo>
                    <a:pt x="147" y="82"/>
                    <a:pt x="147" y="81"/>
                    <a:pt x="147" y="80"/>
                  </a:cubicBezTo>
                  <a:cubicBezTo>
                    <a:pt x="147" y="79"/>
                    <a:pt x="147" y="78"/>
                    <a:pt x="147" y="77"/>
                  </a:cubicBezTo>
                  <a:cubicBezTo>
                    <a:pt x="147" y="76"/>
                    <a:pt x="147" y="75"/>
                    <a:pt x="147" y="74"/>
                  </a:cubicBezTo>
                  <a:cubicBezTo>
                    <a:pt x="146" y="73"/>
                    <a:pt x="146" y="72"/>
                    <a:pt x="146" y="72"/>
                  </a:cubicBezTo>
                  <a:cubicBezTo>
                    <a:pt x="146" y="71"/>
                    <a:pt x="146" y="70"/>
                    <a:pt x="146" y="69"/>
                  </a:cubicBezTo>
                  <a:cubicBezTo>
                    <a:pt x="145" y="68"/>
                    <a:pt x="145" y="67"/>
                    <a:pt x="145" y="66"/>
                  </a:cubicBezTo>
                  <a:cubicBezTo>
                    <a:pt x="145" y="65"/>
                    <a:pt x="144" y="65"/>
                    <a:pt x="144" y="64"/>
                  </a:cubicBezTo>
                  <a:cubicBezTo>
                    <a:pt x="144" y="63"/>
                    <a:pt x="143" y="62"/>
                    <a:pt x="143" y="61"/>
                  </a:cubicBezTo>
                  <a:cubicBezTo>
                    <a:pt x="143" y="61"/>
                    <a:pt x="142" y="60"/>
                    <a:pt x="142" y="59"/>
                  </a:cubicBezTo>
                  <a:cubicBezTo>
                    <a:pt x="142" y="58"/>
                    <a:pt x="141" y="58"/>
                    <a:pt x="141" y="57"/>
                  </a:cubicBezTo>
                  <a:cubicBezTo>
                    <a:pt x="140" y="56"/>
                    <a:pt x="140" y="55"/>
                    <a:pt x="140" y="55"/>
                  </a:cubicBezTo>
                  <a:cubicBezTo>
                    <a:pt x="139" y="54"/>
                    <a:pt x="139" y="53"/>
                    <a:pt x="138" y="53"/>
                  </a:cubicBezTo>
                  <a:cubicBezTo>
                    <a:pt x="138" y="52"/>
                    <a:pt x="137" y="51"/>
                    <a:pt x="137" y="51"/>
                  </a:cubicBezTo>
                  <a:cubicBezTo>
                    <a:pt x="136" y="50"/>
                    <a:pt x="136" y="49"/>
                    <a:pt x="135" y="49"/>
                  </a:cubicBezTo>
                  <a:cubicBezTo>
                    <a:pt x="135" y="48"/>
                    <a:pt x="134" y="48"/>
                    <a:pt x="134" y="47"/>
                  </a:cubicBezTo>
                  <a:cubicBezTo>
                    <a:pt x="133" y="46"/>
                    <a:pt x="133" y="46"/>
                    <a:pt x="132" y="45"/>
                  </a:cubicBezTo>
                  <a:cubicBezTo>
                    <a:pt x="131" y="45"/>
                    <a:pt x="131" y="44"/>
                    <a:pt x="130" y="44"/>
                  </a:cubicBezTo>
                  <a:cubicBezTo>
                    <a:pt x="130" y="43"/>
                    <a:pt x="129" y="43"/>
                    <a:pt x="128" y="42"/>
                  </a:cubicBezTo>
                  <a:cubicBezTo>
                    <a:pt x="128" y="42"/>
                    <a:pt x="127" y="41"/>
                    <a:pt x="126" y="41"/>
                  </a:cubicBezTo>
                  <a:cubicBezTo>
                    <a:pt x="126" y="40"/>
                    <a:pt x="125" y="40"/>
                    <a:pt x="124" y="39"/>
                  </a:cubicBezTo>
                  <a:cubicBezTo>
                    <a:pt x="124" y="39"/>
                    <a:pt x="123" y="39"/>
                    <a:pt x="122" y="38"/>
                  </a:cubicBezTo>
                  <a:cubicBezTo>
                    <a:pt x="121" y="38"/>
                    <a:pt x="121" y="38"/>
                    <a:pt x="120" y="37"/>
                  </a:cubicBezTo>
                  <a:cubicBezTo>
                    <a:pt x="119" y="37"/>
                    <a:pt x="118" y="37"/>
                    <a:pt x="118" y="36"/>
                  </a:cubicBezTo>
                  <a:cubicBezTo>
                    <a:pt x="117" y="36"/>
                    <a:pt x="116" y="36"/>
                    <a:pt x="115" y="35"/>
                  </a:cubicBezTo>
                  <a:cubicBezTo>
                    <a:pt x="114" y="35"/>
                    <a:pt x="113" y="35"/>
                    <a:pt x="113" y="35"/>
                  </a:cubicBezTo>
                  <a:cubicBezTo>
                    <a:pt x="112" y="34"/>
                    <a:pt x="111" y="34"/>
                    <a:pt x="110" y="34"/>
                  </a:cubicBezTo>
                  <a:cubicBezTo>
                    <a:pt x="109" y="34"/>
                    <a:pt x="108" y="34"/>
                    <a:pt x="107" y="33"/>
                  </a:cubicBezTo>
                  <a:cubicBezTo>
                    <a:pt x="107" y="33"/>
                    <a:pt x="106" y="33"/>
                    <a:pt x="105" y="33"/>
                  </a:cubicBezTo>
                  <a:cubicBezTo>
                    <a:pt x="104" y="33"/>
                    <a:pt x="103" y="33"/>
                    <a:pt x="102" y="33"/>
                  </a:cubicBezTo>
                  <a:cubicBezTo>
                    <a:pt x="101" y="33"/>
                    <a:pt x="100" y="33"/>
                    <a:pt x="99" y="33"/>
                  </a:cubicBezTo>
                  <a:cubicBezTo>
                    <a:pt x="98" y="33"/>
                    <a:pt x="97" y="33"/>
                    <a:pt x="96" y="33"/>
                  </a:cubicBezTo>
                  <a:cubicBezTo>
                    <a:pt x="95" y="33"/>
                    <a:pt x="95" y="33"/>
                    <a:pt x="95" y="33"/>
                  </a:cubicBezTo>
                  <a:cubicBezTo>
                    <a:pt x="93" y="33"/>
                    <a:pt x="93" y="33"/>
                    <a:pt x="93" y="33"/>
                  </a:cubicBezTo>
                  <a:cubicBezTo>
                    <a:pt x="92" y="33"/>
                    <a:pt x="92" y="33"/>
                    <a:pt x="92" y="33"/>
                  </a:cubicBezTo>
                  <a:cubicBezTo>
                    <a:pt x="90" y="33"/>
                    <a:pt x="90" y="33"/>
                    <a:pt x="90" y="33"/>
                  </a:cubicBezTo>
                  <a:cubicBezTo>
                    <a:pt x="89" y="33"/>
                    <a:pt x="89" y="33"/>
                    <a:pt x="89" y="33"/>
                  </a:cubicBezTo>
                  <a:cubicBezTo>
                    <a:pt x="87" y="33"/>
                    <a:pt x="87" y="33"/>
                    <a:pt x="87" y="33"/>
                  </a:cubicBezTo>
                  <a:cubicBezTo>
                    <a:pt x="86" y="33"/>
                    <a:pt x="86" y="33"/>
                    <a:pt x="86" y="33"/>
                  </a:cubicBezTo>
                  <a:cubicBezTo>
                    <a:pt x="84" y="33"/>
                    <a:pt x="84" y="33"/>
                    <a:pt x="84" y="33"/>
                  </a:cubicBezTo>
                  <a:cubicBezTo>
                    <a:pt x="83" y="33"/>
                    <a:pt x="83" y="33"/>
                    <a:pt x="83" y="33"/>
                  </a:cubicBezTo>
                  <a:cubicBezTo>
                    <a:pt x="82" y="33"/>
                    <a:pt x="82" y="33"/>
                    <a:pt x="82" y="33"/>
                  </a:cubicBezTo>
                  <a:cubicBezTo>
                    <a:pt x="80" y="33"/>
                    <a:pt x="80" y="33"/>
                    <a:pt x="80" y="33"/>
                  </a:cubicBezTo>
                  <a:cubicBezTo>
                    <a:pt x="79" y="33"/>
                    <a:pt x="79" y="33"/>
                    <a:pt x="79"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8" y="33"/>
                    <a:pt x="68" y="33"/>
                    <a:pt x="68" y="33"/>
                  </a:cubicBezTo>
                  <a:cubicBezTo>
                    <a:pt x="67" y="33"/>
                    <a:pt x="67" y="33"/>
                    <a:pt x="67" y="33"/>
                  </a:cubicBezTo>
                  <a:cubicBezTo>
                    <a:pt x="66" y="33"/>
                    <a:pt x="66" y="33"/>
                    <a:pt x="66" y="33"/>
                  </a:cubicBezTo>
                  <a:cubicBezTo>
                    <a:pt x="64" y="33"/>
                    <a:pt x="64" y="33"/>
                    <a:pt x="64" y="33"/>
                  </a:cubicBezTo>
                  <a:cubicBezTo>
                    <a:pt x="63" y="33"/>
                    <a:pt x="63" y="33"/>
                    <a:pt x="63" y="33"/>
                  </a:cubicBezTo>
                  <a:cubicBezTo>
                    <a:pt x="61" y="33"/>
                    <a:pt x="61" y="33"/>
                    <a:pt x="61" y="33"/>
                  </a:cubicBezTo>
                  <a:cubicBezTo>
                    <a:pt x="60" y="33"/>
                    <a:pt x="60" y="33"/>
                    <a:pt x="60" y="33"/>
                  </a:cubicBezTo>
                  <a:cubicBezTo>
                    <a:pt x="58" y="33"/>
                    <a:pt x="58" y="33"/>
                    <a:pt x="58" y="33"/>
                  </a:cubicBezTo>
                  <a:cubicBezTo>
                    <a:pt x="57" y="33"/>
                    <a:pt x="57" y="33"/>
                    <a:pt x="57" y="33"/>
                  </a:cubicBezTo>
                  <a:cubicBezTo>
                    <a:pt x="55" y="33"/>
                    <a:pt x="55" y="33"/>
                    <a:pt x="55" y="33"/>
                  </a:cubicBezTo>
                  <a:cubicBezTo>
                    <a:pt x="54" y="33"/>
                    <a:pt x="54" y="33"/>
                    <a:pt x="54" y="33"/>
                  </a:cubicBezTo>
                  <a:cubicBezTo>
                    <a:pt x="52" y="33"/>
                    <a:pt x="52" y="33"/>
                    <a:pt x="52" y="33"/>
                  </a:cubicBezTo>
                  <a:cubicBezTo>
                    <a:pt x="51" y="33"/>
                    <a:pt x="51" y="33"/>
                    <a:pt x="51" y="33"/>
                  </a:cubicBezTo>
                  <a:cubicBezTo>
                    <a:pt x="50" y="33"/>
                    <a:pt x="50" y="33"/>
                    <a:pt x="50" y="33"/>
                  </a:cubicBezTo>
                  <a:cubicBezTo>
                    <a:pt x="50" y="36"/>
                    <a:pt x="50" y="36"/>
                    <a:pt x="50" y="36"/>
                  </a:cubicBezTo>
                  <a:cubicBezTo>
                    <a:pt x="50" y="39"/>
                    <a:pt x="50" y="39"/>
                    <a:pt x="50" y="39"/>
                  </a:cubicBezTo>
                  <a:cubicBezTo>
                    <a:pt x="50" y="43"/>
                    <a:pt x="50" y="43"/>
                    <a:pt x="50" y="43"/>
                  </a:cubicBezTo>
                  <a:cubicBezTo>
                    <a:pt x="50" y="46"/>
                    <a:pt x="50" y="46"/>
                    <a:pt x="50" y="46"/>
                  </a:cubicBezTo>
                  <a:cubicBezTo>
                    <a:pt x="50" y="49"/>
                    <a:pt x="50" y="49"/>
                    <a:pt x="50" y="49"/>
                  </a:cubicBezTo>
                  <a:cubicBezTo>
                    <a:pt x="50" y="52"/>
                    <a:pt x="50" y="52"/>
                    <a:pt x="50" y="52"/>
                  </a:cubicBezTo>
                  <a:cubicBezTo>
                    <a:pt x="50" y="56"/>
                    <a:pt x="50" y="56"/>
                    <a:pt x="50" y="56"/>
                  </a:cubicBezTo>
                  <a:cubicBezTo>
                    <a:pt x="50" y="59"/>
                    <a:pt x="50" y="59"/>
                    <a:pt x="50" y="59"/>
                  </a:cubicBezTo>
                  <a:cubicBezTo>
                    <a:pt x="50" y="62"/>
                    <a:pt x="50" y="62"/>
                    <a:pt x="50" y="62"/>
                  </a:cubicBezTo>
                  <a:cubicBezTo>
                    <a:pt x="50" y="66"/>
                    <a:pt x="50" y="66"/>
                    <a:pt x="50" y="66"/>
                  </a:cubicBezTo>
                  <a:cubicBezTo>
                    <a:pt x="50" y="69"/>
                    <a:pt x="50" y="69"/>
                    <a:pt x="50" y="69"/>
                  </a:cubicBezTo>
                  <a:cubicBezTo>
                    <a:pt x="50" y="72"/>
                    <a:pt x="50" y="72"/>
                    <a:pt x="50" y="72"/>
                  </a:cubicBezTo>
                  <a:cubicBezTo>
                    <a:pt x="50" y="76"/>
                    <a:pt x="50" y="76"/>
                    <a:pt x="50" y="76"/>
                  </a:cubicBezTo>
                  <a:cubicBezTo>
                    <a:pt x="50" y="79"/>
                    <a:pt x="50" y="79"/>
                    <a:pt x="50" y="79"/>
                  </a:cubicBezTo>
                  <a:cubicBezTo>
                    <a:pt x="50" y="82"/>
                    <a:pt x="50" y="82"/>
                    <a:pt x="50" y="82"/>
                  </a:cubicBezTo>
                  <a:cubicBezTo>
                    <a:pt x="50" y="86"/>
                    <a:pt x="50" y="86"/>
                    <a:pt x="50" y="86"/>
                  </a:cubicBezTo>
                  <a:cubicBezTo>
                    <a:pt x="50" y="89"/>
                    <a:pt x="50" y="89"/>
                    <a:pt x="50" y="89"/>
                  </a:cubicBezTo>
                  <a:cubicBezTo>
                    <a:pt x="50" y="92"/>
                    <a:pt x="50" y="92"/>
                    <a:pt x="50" y="92"/>
                  </a:cubicBezTo>
                  <a:cubicBezTo>
                    <a:pt x="50" y="96"/>
                    <a:pt x="50" y="96"/>
                    <a:pt x="50" y="96"/>
                  </a:cubicBezTo>
                  <a:cubicBezTo>
                    <a:pt x="50" y="99"/>
                    <a:pt x="50" y="99"/>
                    <a:pt x="50" y="99"/>
                  </a:cubicBezTo>
                  <a:cubicBezTo>
                    <a:pt x="50" y="102"/>
                    <a:pt x="50" y="102"/>
                    <a:pt x="50" y="102"/>
                  </a:cubicBezTo>
                  <a:cubicBezTo>
                    <a:pt x="50" y="106"/>
                    <a:pt x="50" y="106"/>
                    <a:pt x="50" y="106"/>
                  </a:cubicBezTo>
                  <a:cubicBezTo>
                    <a:pt x="50" y="109"/>
                    <a:pt x="50" y="109"/>
                    <a:pt x="50" y="109"/>
                  </a:cubicBezTo>
                  <a:cubicBezTo>
                    <a:pt x="50" y="112"/>
                    <a:pt x="50" y="112"/>
                    <a:pt x="50" y="112"/>
                  </a:cubicBezTo>
                  <a:cubicBezTo>
                    <a:pt x="50" y="116"/>
                    <a:pt x="50" y="116"/>
                    <a:pt x="50" y="116"/>
                  </a:cubicBezTo>
                  <a:cubicBezTo>
                    <a:pt x="50" y="119"/>
                    <a:pt x="50" y="119"/>
                    <a:pt x="50" y="119"/>
                  </a:cubicBezTo>
                  <a:cubicBezTo>
                    <a:pt x="50" y="122"/>
                    <a:pt x="50" y="122"/>
                    <a:pt x="50" y="122"/>
                  </a:cubicBezTo>
                  <a:cubicBezTo>
                    <a:pt x="50" y="126"/>
                    <a:pt x="50" y="126"/>
                    <a:pt x="50" y="126"/>
                  </a:cubicBezTo>
                  <a:cubicBezTo>
                    <a:pt x="50" y="129"/>
                    <a:pt x="50" y="129"/>
                    <a:pt x="50" y="129"/>
                  </a:cubicBezTo>
                  <a:cubicBezTo>
                    <a:pt x="50" y="132"/>
                    <a:pt x="50" y="132"/>
                    <a:pt x="50" y="132"/>
                  </a:cubicBezTo>
                  <a:cubicBezTo>
                    <a:pt x="50" y="136"/>
                    <a:pt x="50" y="136"/>
                    <a:pt x="50" y="136"/>
                  </a:cubicBezTo>
                  <a:lnTo>
                    <a:pt x="5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8" name="Freeform 56"/>
            <p:cNvSpPr>
              <a:spLocks/>
            </p:cNvSpPr>
            <p:nvPr userDrawn="1"/>
          </p:nvSpPr>
          <p:spPr bwMode="auto">
            <a:xfrm>
              <a:off x="3762" y="1020"/>
              <a:ext cx="74" cy="126"/>
            </a:xfrm>
            <a:custGeom>
              <a:avLst/>
              <a:gdLst>
                <a:gd name="T0" fmla="*/ 49 w 192"/>
                <a:gd name="T1" fmla="*/ 67 h 327"/>
                <a:gd name="T2" fmla="*/ 49 w 192"/>
                <a:gd name="T3" fmla="*/ 101 h 327"/>
                <a:gd name="T4" fmla="*/ 49 w 192"/>
                <a:gd name="T5" fmla="*/ 135 h 327"/>
                <a:gd name="T6" fmla="*/ 84 w 192"/>
                <a:gd name="T7" fmla="*/ 135 h 327"/>
                <a:gd name="T8" fmla="*/ 119 w 192"/>
                <a:gd name="T9" fmla="*/ 135 h 327"/>
                <a:gd name="T10" fmla="*/ 151 w 192"/>
                <a:gd name="T11" fmla="*/ 135 h 327"/>
                <a:gd name="T12" fmla="*/ 154 w 192"/>
                <a:gd name="T13" fmla="*/ 136 h 327"/>
                <a:gd name="T14" fmla="*/ 157 w 192"/>
                <a:gd name="T15" fmla="*/ 138 h 327"/>
                <a:gd name="T16" fmla="*/ 157 w 192"/>
                <a:gd name="T17" fmla="*/ 142 h 327"/>
                <a:gd name="T18" fmla="*/ 157 w 192"/>
                <a:gd name="T19" fmla="*/ 151 h 327"/>
                <a:gd name="T20" fmla="*/ 157 w 192"/>
                <a:gd name="T21" fmla="*/ 159 h 327"/>
                <a:gd name="T22" fmla="*/ 157 w 192"/>
                <a:gd name="T23" fmla="*/ 166 h 327"/>
                <a:gd name="T24" fmla="*/ 156 w 192"/>
                <a:gd name="T25" fmla="*/ 169 h 327"/>
                <a:gd name="T26" fmla="*/ 153 w 192"/>
                <a:gd name="T27" fmla="*/ 171 h 327"/>
                <a:gd name="T28" fmla="*/ 138 w 192"/>
                <a:gd name="T29" fmla="*/ 171 h 327"/>
                <a:gd name="T30" fmla="*/ 103 w 192"/>
                <a:gd name="T31" fmla="*/ 171 h 327"/>
                <a:gd name="T32" fmla="*/ 68 w 192"/>
                <a:gd name="T33" fmla="*/ 171 h 327"/>
                <a:gd name="T34" fmla="*/ 49 w 192"/>
                <a:gd name="T35" fmla="*/ 190 h 327"/>
                <a:gd name="T36" fmla="*/ 49 w 192"/>
                <a:gd name="T37" fmla="*/ 231 h 327"/>
                <a:gd name="T38" fmla="*/ 49 w 192"/>
                <a:gd name="T39" fmla="*/ 271 h 327"/>
                <a:gd name="T40" fmla="*/ 75 w 192"/>
                <a:gd name="T41" fmla="*/ 290 h 327"/>
                <a:gd name="T42" fmla="*/ 122 w 192"/>
                <a:gd name="T43" fmla="*/ 290 h 327"/>
                <a:gd name="T44" fmla="*/ 168 w 192"/>
                <a:gd name="T45" fmla="*/ 290 h 327"/>
                <a:gd name="T46" fmla="*/ 187 w 192"/>
                <a:gd name="T47" fmla="*/ 290 h 327"/>
                <a:gd name="T48" fmla="*/ 190 w 192"/>
                <a:gd name="T49" fmla="*/ 292 h 327"/>
                <a:gd name="T50" fmla="*/ 192 w 192"/>
                <a:gd name="T51" fmla="*/ 295 h 327"/>
                <a:gd name="T52" fmla="*/ 192 w 192"/>
                <a:gd name="T53" fmla="*/ 302 h 327"/>
                <a:gd name="T54" fmla="*/ 192 w 192"/>
                <a:gd name="T55" fmla="*/ 311 h 327"/>
                <a:gd name="T56" fmla="*/ 192 w 192"/>
                <a:gd name="T57" fmla="*/ 319 h 327"/>
                <a:gd name="T58" fmla="*/ 191 w 192"/>
                <a:gd name="T59" fmla="*/ 323 h 327"/>
                <a:gd name="T60" fmla="*/ 189 w 192"/>
                <a:gd name="T61" fmla="*/ 326 h 327"/>
                <a:gd name="T62" fmla="*/ 186 w 192"/>
                <a:gd name="T63" fmla="*/ 327 h 327"/>
                <a:gd name="T64" fmla="*/ 130 w 192"/>
                <a:gd name="T65" fmla="*/ 327 h 327"/>
                <a:gd name="T66" fmla="*/ 68 w 192"/>
                <a:gd name="T67" fmla="*/ 327 h 327"/>
                <a:gd name="T68" fmla="*/ 7 w 192"/>
                <a:gd name="T69" fmla="*/ 327 h 327"/>
                <a:gd name="T70" fmla="*/ 4 w 192"/>
                <a:gd name="T71" fmla="*/ 326 h 327"/>
                <a:gd name="T72" fmla="*/ 1 w 192"/>
                <a:gd name="T73" fmla="*/ 323 h 327"/>
                <a:gd name="T74" fmla="*/ 0 w 192"/>
                <a:gd name="T75" fmla="*/ 310 h 327"/>
                <a:gd name="T76" fmla="*/ 0 w 192"/>
                <a:gd name="T77" fmla="*/ 202 h 327"/>
                <a:gd name="T78" fmla="*/ 0 w 192"/>
                <a:gd name="T79" fmla="*/ 94 h 327"/>
                <a:gd name="T80" fmla="*/ 0 w 192"/>
                <a:gd name="T81" fmla="*/ 5 h 327"/>
                <a:gd name="T82" fmla="*/ 2 w 192"/>
                <a:gd name="T83" fmla="*/ 2 h 327"/>
                <a:gd name="T84" fmla="*/ 4 w 192"/>
                <a:gd name="T85" fmla="*/ 0 h 327"/>
                <a:gd name="T86" fmla="*/ 23 w 192"/>
                <a:gd name="T87" fmla="*/ 0 h 327"/>
                <a:gd name="T88" fmla="*/ 81 w 192"/>
                <a:gd name="T89" fmla="*/ 0 h 327"/>
                <a:gd name="T90" fmla="*/ 139 w 192"/>
                <a:gd name="T91" fmla="*/ 0 h 327"/>
                <a:gd name="T92" fmla="*/ 177 w 192"/>
                <a:gd name="T93" fmla="*/ 0 h 327"/>
                <a:gd name="T94" fmla="*/ 180 w 192"/>
                <a:gd name="T95" fmla="*/ 1 h 327"/>
                <a:gd name="T96" fmla="*/ 182 w 192"/>
                <a:gd name="T97" fmla="*/ 4 h 327"/>
                <a:gd name="T98" fmla="*/ 182 w 192"/>
                <a:gd name="T99" fmla="*/ 10 h 327"/>
                <a:gd name="T100" fmla="*/ 182 w 192"/>
                <a:gd name="T101" fmla="*/ 18 h 327"/>
                <a:gd name="T102" fmla="*/ 182 w 192"/>
                <a:gd name="T103" fmla="*/ 26 h 327"/>
                <a:gd name="T104" fmla="*/ 182 w 192"/>
                <a:gd name="T105" fmla="*/ 32 h 327"/>
                <a:gd name="T106" fmla="*/ 180 w 192"/>
                <a:gd name="T107" fmla="*/ 35 h 327"/>
                <a:gd name="T108" fmla="*/ 177 w 192"/>
                <a:gd name="T109" fmla="*/ 36 h 327"/>
                <a:gd name="T110" fmla="*/ 148 w 192"/>
                <a:gd name="T111" fmla="*/ 36 h 327"/>
                <a:gd name="T112" fmla="*/ 105 w 192"/>
                <a:gd name="T113" fmla="*/ 36 h 327"/>
                <a:gd name="T114" fmla="*/ 61 w 192"/>
                <a:gd name="T115" fmla="*/ 3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327">
                  <a:moveTo>
                    <a:pt x="49" y="36"/>
                  </a:moveTo>
                  <a:cubicBezTo>
                    <a:pt x="49" y="39"/>
                    <a:pt x="49" y="39"/>
                    <a:pt x="49" y="39"/>
                  </a:cubicBezTo>
                  <a:cubicBezTo>
                    <a:pt x="49" y="43"/>
                    <a:pt x="49" y="43"/>
                    <a:pt x="49" y="43"/>
                  </a:cubicBezTo>
                  <a:cubicBezTo>
                    <a:pt x="49" y="46"/>
                    <a:pt x="49" y="46"/>
                    <a:pt x="49" y="46"/>
                  </a:cubicBezTo>
                  <a:cubicBezTo>
                    <a:pt x="49" y="49"/>
                    <a:pt x="49" y="49"/>
                    <a:pt x="49" y="49"/>
                  </a:cubicBezTo>
                  <a:cubicBezTo>
                    <a:pt x="49" y="52"/>
                    <a:pt x="49" y="52"/>
                    <a:pt x="49" y="52"/>
                  </a:cubicBezTo>
                  <a:cubicBezTo>
                    <a:pt x="49" y="55"/>
                    <a:pt x="49" y="55"/>
                    <a:pt x="49" y="55"/>
                  </a:cubicBezTo>
                  <a:cubicBezTo>
                    <a:pt x="49" y="58"/>
                    <a:pt x="49" y="58"/>
                    <a:pt x="49" y="58"/>
                  </a:cubicBezTo>
                  <a:cubicBezTo>
                    <a:pt x="49" y="61"/>
                    <a:pt x="49" y="61"/>
                    <a:pt x="49" y="61"/>
                  </a:cubicBezTo>
                  <a:cubicBezTo>
                    <a:pt x="49" y="64"/>
                    <a:pt x="49" y="64"/>
                    <a:pt x="49" y="64"/>
                  </a:cubicBezTo>
                  <a:cubicBezTo>
                    <a:pt x="49" y="67"/>
                    <a:pt x="49" y="67"/>
                    <a:pt x="49" y="67"/>
                  </a:cubicBezTo>
                  <a:cubicBezTo>
                    <a:pt x="49" y="70"/>
                    <a:pt x="49" y="70"/>
                    <a:pt x="49" y="70"/>
                  </a:cubicBezTo>
                  <a:cubicBezTo>
                    <a:pt x="49" y="73"/>
                    <a:pt x="49" y="73"/>
                    <a:pt x="49" y="73"/>
                  </a:cubicBezTo>
                  <a:cubicBezTo>
                    <a:pt x="49" y="76"/>
                    <a:pt x="49" y="76"/>
                    <a:pt x="49" y="76"/>
                  </a:cubicBezTo>
                  <a:cubicBezTo>
                    <a:pt x="49" y="79"/>
                    <a:pt x="49" y="79"/>
                    <a:pt x="49" y="79"/>
                  </a:cubicBezTo>
                  <a:cubicBezTo>
                    <a:pt x="49" y="82"/>
                    <a:pt x="49" y="82"/>
                    <a:pt x="49" y="82"/>
                  </a:cubicBezTo>
                  <a:cubicBezTo>
                    <a:pt x="49" y="85"/>
                    <a:pt x="49" y="85"/>
                    <a:pt x="49" y="85"/>
                  </a:cubicBezTo>
                  <a:cubicBezTo>
                    <a:pt x="49" y="89"/>
                    <a:pt x="49" y="89"/>
                    <a:pt x="49" y="89"/>
                  </a:cubicBezTo>
                  <a:cubicBezTo>
                    <a:pt x="49" y="92"/>
                    <a:pt x="49" y="92"/>
                    <a:pt x="49" y="92"/>
                  </a:cubicBezTo>
                  <a:cubicBezTo>
                    <a:pt x="49" y="95"/>
                    <a:pt x="49" y="95"/>
                    <a:pt x="49" y="95"/>
                  </a:cubicBezTo>
                  <a:cubicBezTo>
                    <a:pt x="49" y="98"/>
                    <a:pt x="49" y="98"/>
                    <a:pt x="49" y="98"/>
                  </a:cubicBezTo>
                  <a:cubicBezTo>
                    <a:pt x="49" y="101"/>
                    <a:pt x="49" y="101"/>
                    <a:pt x="49" y="101"/>
                  </a:cubicBezTo>
                  <a:cubicBezTo>
                    <a:pt x="49" y="104"/>
                    <a:pt x="49" y="104"/>
                    <a:pt x="49" y="104"/>
                  </a:cubicBezTo>
                  <a:cubicBezTo>
                    <a:pt x="49" y="107"/>
                    <a:pt x="49" y="107"/>
                    <a:pt x="49" y="107"/>
                  </a:cubicBezTo>
                  <a:cubicBezTo>
                    <a:pt x="49" y="110"/>
                    <a:pt x="49" y="110"/>
                    <a:pt x="49" y="110"/>
                  </a:cubicBezTo>
                  <a:cubicBezTo>
                    <a:pt x="49" y="113"/>
                    <a:pt x="49" y="113"/>
                    <a:pt x="49" y="113"/>
                  </a:cubicBezTo>
                  <a:cubicBezTo>
                    <a:pt x="49" y="116"/>
                    <a:pt x="49" y="116"/>
                    <a:pt x="49" y="116"/>
                  </a:cubicBezTo>
                  <a:cubicBezTo>
                    <a:pt x="49" y="119"/>
                    <a:pt x="49" y="119"/>
                    <a:pt x="49" y="119"/>
                  </a:cubicBezTo>
                  <a:cubicBezTo>
                    <a:pt x="49" y="122"/>
                    <a:pt x="49" y="122"/>
                    <a:pt x="49" y="122"/>
                  </a:cubicBezTo>
                  <a:cubicBezTo>
                    <a:pt x="49" y="125"/>
                    <a:pt x="49" y="125"/>
                    <a:pt x="49" y="125"/>
                  </a:cubicBezTo>
                  <a:cubicBezTo>
                    <a:pt x="49" y="128"/>
                    <a:pt x="49" y="128"/>
                    <a:pt x="49" y="128"/>
                  </a:cubicBezTo>
                  <a:cubicBezTo>
                    <a:pt x="49" y="131"/>
                    <a:pt x="49" y="131"/>
                    <a:pt x="49" y="131"/>
                  </a:cubicBezTo>
                  <a:cubicBezTo>
                    <a:pt x="49" y="135"/>
                    <a:pt x="49" y="135"/>
                    <a:pt x="49" y="135"/>
                  </a:cubicBezTo>
                  <a:cubicBezTo>
                    <a:pt x="53" y="135"/>
                    <a:pt x="53" y="135"/>
                    <a:pt x="53" y="135"/>
                  </a:cubicBezTo>
                  <a:cubicBezTo>
                    <a:pt x="56" y="135"/>
                    <a:pt x="56" y="135"/>
                    <a:pt x="56" y="135"/>
                  </a:cubicBezTo>
                  <a:cubicBezTo>
                    <a:pt x="59" y="135"/>
                    <a:pt x="59" y="135"/>
                    <a:pt x="59" y="135"/>
                  </a:cubicBezTo>
                  <a:cubicBezTo>
                    <a:pt x="62" y="135"/>
                    <a:pt x="62" y="135"/>
                    <a:pt x="62" y="135"/>
                  </a:cubicBezTo>
                  <a:cubicBezTo>
                    <a:pt x="65" y="135"/>
                    <a:pt x="65" y="135"/>
                    <a:pt x="65" y="135"/>
                  </a:cubicBezTo>
                  <a:cubicBezTo>
                    <a:pt x="68" y="135"/>
                    <a:pt x="68" y="135"/>
                    <a:pt x="68" y="135"/>
                  </a:cubicBezTo>
                  <a:cubicBezTo>
                    <a:pt x="72" y="135"/>
                    <a:pt x="72" y="135"/>
                    <a:pt x="72" y="135"/>
                  </a:cubicBezTo>
                  <a:cubicBezTo>
                    <a:pt x="75" y="135"/>
                    <a:pt x="75" y="135"/>
                    <a:pt x="75" y="135"/>
                  </a:cubicBezTo>
                  <a:cubicBezTo>
                    <a:pt x="78" y="135"/>
                    <a:pt x="78" y="135"/>
                    <a:pt x="78" y="135"/>
                  </a:cubicBezTo>
                  <a:cubicBezTo>
                    <a:pt x="81" y="135"/>
                    <a:pt x="81" y="135"/>
                    <a:pt x="81" y="135"/>
                  </a:cubicBezTo>
                  <a:cubicBezTo>
                    <a:pt x="84" y="135"/>
                    <a:pt x="84" y="135"/>
                    <a:pt x="84" y="135"/>
                  </a:cubicBezTo>
                  <a:cubicBezTo>
                    <a:pt x="87" y="135"/>
                    <a:pt x="87" y="135"/>
                    <a:pt x="87" y="135"/>
                  </a:cubicBezTo>
                  <a:cubicBezTo>
                    <a:pt x="91" y="135"/>
                    <a:pt x="91" y="135"/>
                    <a:pt x="91" y="135"/>
                  </a:cubicBezTo>
                  <a:cubicBezTo>
                    <a:pt x="94" y="135"/>
                    <a:pt x="94" y="135"/>
                    <a:pt x="94" y="135"/>
                  </a:cubicBezTo>
                  <a:cubicBezTo>
                    <a:pt x="97" y="135"/>
                    <a:pt x="97" y="135"/>
                    <a:pt x="97" y="135"/>
                  </a:cubicBezTo>
                  <a:cubicBezTo>
                    <a:pt x="100" y="135"/>
                    <a:pt x="100" y="135"/>
                    <a:pt x="100" y="135"/>
                  </a:cubicBezTo>
                  <a:cubicBezTo>
                    <a:pt x="103" y="135"/>
                    <a:pt x="103" y="135"/>
                    <a:pt x="103" y="135"/>
                  </a:cubicBezTo>
                  <a:cubicBezTo>
                    <a:pt x="107" y="135"/>
                    <a:pt x="107" y="135"/>
                    <a:pt x="107" y="135"/>
                  </a:cubicBezTo>
                  <a:cubicBezTo>
                    <a:pt x="110" y="135"/>
                    <a:pt x="110" y="135"/>
                    <a:pt x="110" y="135"/>
                  </a:cubicBezTo>
                  <a:cubicBezTo>
                    <a:pt x="113" y="135"/>
                    <a:pt x="113" y="135"/>
                    <a:pt x="113" y="135"/>
                  </a:cubicBezTo>
                  <a:cubicBezTo>
                    <a:pt x="116" y="135"/>
                    <a:pt x="116" y="135"/>
                    <a:pt x="116" y="135"/>
                  </a:cubicBezTo>
                  <a:cubicBezTo>
                    <a:pt x="119" y="135"/>
                    <a:pt x="119" y="135"/>
                    <a:pt x="119" y="135"/>
                  </a:cubicBezTo>
                  <a:cubicBezTo>
                    <a:pt x="122" y="135"/>
                    <a:pt x="122" y="135"/>
                    <a:pt x="122" y="135"/>
                  </a:cubicBezTo>
                  <a:cubicBezTo>
                    <a:pt x="126" y="135"/>
                    <a:pt x="126" y="135"/>
                    <a:pt x="126" y="135"/>
                  </a:cubicBezTo>
                  <a:cubicBezTo>
                    <a:pt x="129" y="135"/>
                    <a:pt x="129" y="135"/>
                    <a:pt x="129" y="135"/>
                  </a:cubicBezTo>
                  <a:cubicBezTo>
                    <a:pt x="132" y="135"/>
                    <a:pt x="132" y="135"/>
                    <a:pt x="132" y="135"/>
                  </a:cubicBezTo>
                  <a:cubicBezTo>
                    <a:pt x="135" y="135"/>
                    <a:pt x="135" y="135"/>
                    <a:pt x="135" y="135"/>
                  </a:cubicBezTo>
                  <a:cubicBezTo>
                    <a:pt x="138" y="135"/>
                    <a:pt x="138" y="135"/>
                    <a:pt x="138" y="135"/>
                  </a:cubicBezTo>
                  <a:cubicBezTo>
                    <a:pt x="141" y="135"/>
                    <a:pt x="141" y="135"/>
                    <a:pt x="141" y="135"/>
                  </a:cubicBezTo>
                  <a:cubicBezTo>
                    <a:pt x="145" y="135"/>
                    <a:pt x="145" y="135"/>
                    <a:pt x="145" y="135"/>
                  </a:cubicBezTo>
                  <a:cubicBezTo>
                    <a:pt x="148" y="135"/>
                    <a:pt x="148" y="135"/>
                    <a:pt x="148" y="135"/>
                  </a:cubicBezTo>
                  <a:cubicBezTo>
                    <a:pt x="151" y="135"/>
                    <a:pt x="151" y="135"/>
                    <a:pt x="151" y="135"/>
                  </a:cubicBezTo>
                  <a:cubicBezTo>
                    <a:pt x="151" y="135"/>
                    <a:pt x="151" y="135"/>
                    <a:pt x="151" y="135"/>
                  </a:cubicBezTo>
                  <a:cubicBezTo>
                    <a:pt x="151" y="135"/>
                    <a:pt x="151" y="135"/>
                    <a:pt x="152" y="135"/>
                  </a:cubicBezTo>
                  <a:cubicBezTo>
                    <a:pt x="152" y="135"/>
                    <a:pt x="152" y="135"/>
                    <a:pt x="152" y="135"/>
                  </a:cubicBezTo>
                  <a:cubicBezTo>
                    <a:pt x="152" y="135"/>
                    <a:pt x="152" y="135"/>
                    <a:pt x="152" y="135"/>
                  </a:cubicBezTo>
                  <a:cubicBezTo>
                    <a:pt x="152" y="135"/>
                    <a:pt x="152" y="135"/>
                    <a:pt x="153" y="135"/>
                  </a:cubicBezTo>
                  <a:cubicBezTo>
                    <a:pt x="153" y="135"/>
                    <a:pt x="153" y="135"/>
                    <a:pt x="153" y="135"/>
                  </a:cubicBezTo>
                  <a:cubicBezTo>
                    <a:pt x="153" y="135"/>
                    <a:pt x="153" y="135"/>
                    <a:pt x="153" y="135"/>
                  </a:cubicBezTo>
                  <a:cubicBezTo>
                    <a:pt x="153" y="135"/>
                    <a:pt x="153" y="135"/>
                    <a:pt x="153" y="135"/>
                  </a:cubicBezTo>
                  <a:cubicBezTo>
                    <a:pt x="153" y="135"/>
                    <a:pt x="154" y="135"/>
                    <a:pt x="154" y="135"/>
                  </a:cubicBezTo>
                  <a:cubicBezTo>
                    <a:pt x="154" y="135"/>
                    <a:pt x="154" y="135"/>
                    <a:pt x="154" y="135"/>
                  </a:cubicBezTo>
                  <a:cubicBezTo>
                    <a:pt x="154" y="135"/>
                    <a:pt x="154" y="135"/>
                    <a:pt x="154" y="135"/>
                  </a:cubicBezTo>
                  <a:cubicBezTo>
                    <a:pt x="154" y="135"/>
                    <a:pt x="154" y="136"/>
                    <a:pt x="154" y="136"/>
                  </a:cubicBezTo>
                  <a:cubicBezTo>
                    <a:pt x="155" y="136"/>
                    <a:pt x="155" y="136"/>
                    <a:pt x="155" y="136"/>
                  </a:cubicBezTo>
                  <a:cubicBezTo>
                    <a:pt x="155" y="136"/>
                    <a:pt x="155" y="136"/>
                    <a:pt x="155" y="136"/>
                  </a:cubicBezTo>
                  <a:cubicBezTo>
                    <a:pt x="155" y="136"/>
                    <a:pt x="155" y="136"/>
                    <a:pt x="155" y="136"/>
                  </a:cubicBezTo>
                  <a:cubicBezTo>
                    <a:pt x="155" y="136"/>
                    <a:pt x="155" y="136"/>
                    <a:pt x="155" y="136"/>
                  </a:cubicBezTo>
                  <a:cubicBezTo>
                    <a:pt x="155" y="136"/>
                    <a:pt x="156" y="137"/>
                    <a:pt x="156" y="137"/>
                  </a:cubicBezTo>
                  <a:cubicBezTo>
                    <a:pt x="156" y="137"/>
                    <a:pt x="156" y="137"/>
                    <a:pt x="156" y="137"/>
                  </a:cubicBezTo>
                  <a:cubicBezTo>
                    <a:pt x="156" y="137"/>
                    <a:pt x="156" y="137"/>
                    <a:pt x="156" y="137"/>
                  </a:cubicBezTo>
                  <a:cubicBezTo>
                    <a:pt x="156" y="137"/>
                    <a:pt x="156" y="137"/>
                    <a:pt x="156" y="137"/>
                  </a:cubicBezTo>
                  <a:cubicBezTo>
                    <a:pt x="156" y="137"/>
                    <a:pt x="156" y="138"/>
                    <a:pt x="156" y="138"/>
                  </a:cubicBezTo>
                  <a:cubicBezTo>
                    <a:pt x="156" y="138"/>
                    <a:pt x="156"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40"/>
                    <a:pt x="157" y="140"/>
                  </a:cubicBezTo>
                  <a:cubicBezTo>
                    <a:pt x="157" y="140"/>
                    <a:pt x="157" y="140"/>
                    <a:pt x="157" y="140"/>
                  </a:cubicBezTo>
                  <a:cubicBezTo>
                    <a:pt x="157" y="140"/>
                    <a:pt x="157" y="140"/>
                    <a:pt x="157" y="140"/>
                  </a:cubicBezTo>
                  <a:cubicBezTo>
                    <a:pt x="157" y="140"/>
                    <a:pt x="157" y="140"/>
                    <a:pt x="157" y="141"/>
                  </a:cubicBezTo>
                  <a:cubicBezTo>
                    <a:pt x="157" y="141"/>
                    <a:pt x="157" y="141"/>
                    <a:pt x="157" y="141"/>
                  </a:cubicBezTo>
                  <a:cubicBezTo>
                    <a:pt x="157" y="142"/>
                    <a:pt x="157" y="142"/>
                    <a:pt x="157" y="142"/>
                  </a:cubicBezTo>
                  <a:cubicBezTo>
                    <a:pt x="157" y="142"/>
                    <a:pt x="157" y="142"/>
                    <a:pt x="157" y="142"/>
                  </a:cubicBezTo>
                  <a:cubicBezTo>
                    <a:pt x="157" y="143"/>
                    <a:pt x="157" y="143"/>
                    <a:pt x="157" y="143"/>
                  </a:cubicBezTo>
                  <a:cubicBezTo>
                    <a:pt x="157" y="144"/>
                    <a:pt x="157" y="144"/>
                    <a:pt x="157" y="144"/>
                  </a:cubicBezTo>
                  <a:cubicBezTo>
                    <a:pt x="157" y="145"/>
                    <a:pt x="157" y="145"/>
                    <a:pt x="157" y="145"/>
                  </a:cubicBezTo>
                  <a:cubicBezTo>
                    <a:pt x="157" y="145"/>
                    <a:pt x="157" y="145"/>
                    <a:pt x="157" y="145"/>
                  </a:cubicBezTo>
                  <a:cubicBezTo>
                    <a:pt x="157" y="146"/>
                    <a:pt x="157" y="146"/>
                    <a:pt x="157" y="146"/>
                  </a:cubicBezTo>
                  <a:cubicBezTo>
                    <a:pt x="157" y="147"/>
                    <a:pt x="157" y="147"/>
                    <a:pt x="157" y="147"/>
                  </a:cubicBezTo>
                  <a:cubicBezTo>
                    <a:pt x="157" y="148"/>
                    <a:pt x="157" y="148"/>
                    <a:pt x="157" y="148"/>
                  </a:cubicBezTo>
                  <a:cubicBezTo>
                    <a:pt x="157" y="148"/>
                    <a:pt x="157" y="148"/>
                    <a:pt x="157" y="148"/>
                  </a:cubicBezTo>
                  <a:cubicBezTo>
                    <a:pt x="157" y="149"/>
                    <a:pt x="157" y="149"/>
                    <a:pt x="157" y="149"/>
                  </a:cubicBezTo>
                  <a:cubicBezTo>
                    <a:pt x="157" y="150"/>
                    <a:pt x="157" y="150"/>
                    <a:pt x="157" y="150"/>
                  </a:cubicBezTo>
                  <a:cubicBezTo>
                    <a:pt x="157" y="151"/>
                    <a:pt x="157" y="151"/>
                    <a:pt x="157" y="151"/>
                  </a:cubicBezTo>
                  <a:cubicBezTo>
                    <a:pt x="157" y="151"/>
                    <a:pt x="157" y="151"/>
                    <a:pt x="157" y="151"/>
                  </a:cubicBezTo>
                  <a:cubicBezTo>
                    <a:pt x="157" y="152"/>
                    <a:pt x="157" y="152"/>
                    <a:pt x="157" y="152"/>
                  </a:cubicBezTo>
                  <a:cubicBezTo>
                    <a:pt x="157" y="153"/>
                    <a:pt x="157" y="153"/>
                    <a:pt x="157" y="153"/>
                  </a:cubicBezTo>
                  <a:cubicBezTo>
                    <a:pt x="157" y="154"/>
                    <a:pt x="157" y="154"/>
                    <a:pt x="157" y="154"/>
                  </a:cubicBezTo>
                  <a:cubicBezTo>
                    <a:pt x="157" y="154"/>
                    <a:pt x="157" y="154"/>
                    <a:pt x="157" y="154"/>
                  </a:cubicBezTo>
                  <a:cubicBezTo>
                    <a:pt x="157" y="155"/>
                    <a:pt x="157" y="155"/>
                    <a:pt x="157" y="155"/>
                  </a:cubicBezTo>
                  <a:cubicBezTo>
                    <a:pt x="157" y="156"/>
                    <a:pt x="157" y="156"/>
                    <a:pt x="157" y="156"/>
                  </a:cubicBezTo>
                  <a:cubicBezTo>
                    <a:pt x="157" y="157"/>
                    <a:pt x="157" y="157"/>
                    <a:pt x="157" y="157"/>
                  </a:cubicBezTo>
                  <a:cubicBezTo>
                    <a:pt x="157" y="157"/>
                    <a:pt x="157" y="157"/>
                    <a:pt x="157" y="157"/>
                  </a:cubicBezTo>
                  <a:cubicBezTo>
                    <a:pt x="157" y="158"/>
                    <a:pt x="157" y="158"/>
                    <a:pt x="157" y="158"/>
                  </a:cubicBezTo>
                  <a:cubicBezTo>
                    <a:pt x="157" y="159"/>
                    <a:pt x="157" y="159"/>
                    <a:pt x="157" y="159"/>
                  </a:cubicBezTo>
                  <a:cubicBezTo>
                    <a:pt x="157" y="160"/>
                    <a:pt x="157" y="160"/>
                    <a:pt x="157" y="160"/>
                  </a:cubicBezTo>
                  <a:cubicBezTo>
                    <a:pt x="157" y="160"/>
                    <a:pt x="157" y="160"/>
                    <a:pt x="157" y="160"/>
                  </a:cubicBezTo>
                  <a:cubicBezTo>
                    <a:pt x="157" y="161"/>
                    <a:pt x="157" y="161"/>
                    <a:pt x="157" y="161"/>
                  </a:cubicBezTo>
                  <a:cubicBezTo>
                    <a:pt x="157" y="162"/>
                    <a:pt x="157" y="162"/>
                    <a:pt x="157" y="162"/>
                  </a:cubicBezTo>
                  <a:cubicBezTo>
                    <a:pt x="157" y="163"/>
                    <a:pt x="157" y="163"/>
                    <a:pt x="157" y="163"/>
                  </a:cubicBezTo>
                  <a:cubicBezTo>
                    <a:pt x="157" y="163"/>
                    <a:pt x="157" y="163"/>
                    <a:pt x="157" y="163"/>
                  </a:cubicBezTo>
                  <a:cubicBezTo>
                    <a:pt x="157" y="164"/>
                    <a:pt x="157" y="164"/>
                    <a:pt x="157" y="164"/>
                  </a:cubicBezTo>
                  <a:cubicBezTo>
                    <a:pt x="157" y="165"/>
                    <a:pt x="157" y="165"/>
                    <a:pt x="157" y="165"/>
                  </a:cubicBezTo>
                  <a:cubicBezTo>
                    <a:pt x="157" y="165"/>
                    <a:pt x="157" y="165"/>
                    <a:pt x="157" y="165"/>
                  </a:cubicBezTo>
                  <a:cubicBezTo>
                    <a:pt x="157" y="165"/>
                    <a:pt x="157" y="165"/>
                    <a:pt x="157" y="166"/>
                  </a:cubicBezTo>
                  <a:cubicBezTo>
                    <a:pt x="157" y="166"/>
                    <a:pt x="157" y="166"/>
                    <a:pt x="157" y="166"/>
                  </a:cubicBezTo>
                  <a:cubicBezTo>
                    <a:pt x="157" y="166"/>
                    <a:pt x="157" y="166"/>
                    <a:pt x="157" y="166"/>
                  </a:cubicBezTo>
                  <a:cubicBezTo>
                    <a:pt x="157" y="166"/>
                    <a:pt x="157" y="166"/>
                    <a:pt x="157" y="166"/>
                  </a:cubicBezTo>
                  <a:cubicBezTo>
                    <a:pt x="157" y="167"/>
                    <a:pt x="157" y="167"/>
                    <a:pt x="157" y="167"/>
                  </a:cubicBezTo>
                  <a:cubicBezTo>
                    <a:pt x="157" y="167"/>
                    <a:pt x="157" y="167"/>
                    <a:pt x="157" y="167"/>
                  </a:cubicBezTo>
                  <a:cubicBezTo>
                    <a:pt x="157" y="167"/>
                    <a:pt x="157" y="167"/>
                    <a:pt x="157" y="167"/>
                  </a:cubicBezTo>
                  <a:cubicBezTo>
                    <a:pt x="157" y="167"/>
                    <a:pt x="157" y="168"/>
                    <a:pt x="157" y="168"/>
                  </a:cubicBezTo>
                  <a:cubicBezTo>
                    <a:pt x="157" y="168"/>
                    <a:pt x="157" y="168"/>
                    <a:pt x="157" y="168"/>
                  </a:cubicBezTo>
                  <a:cubicBezTo>
                    <a:pt x="156" y="168"/>
                    <a:pt x="156" y="168"/>
                    <a:pt x="156" y="168"/>
                  </a:cubicBezTo>
                  <a:cubicBezTo>
                    <a:pt x="156" y="168"/>
                    <a:pt x="156" y="168"/>
                    <a:pt x="156" y="168"/>
                  </a:cubicBezTo>
                  <a:cubicBezTo>
                    <a:pt x="156" y="169"/>
                    <a:pt x="156" y="169"/>
                    <a:pt x="156" y="169"/>
                  </a:cubicBezTo>
                  <a:cubicBezTo>
                    <a:pt x="156" y="169"/>
                    <a:pt x="156" y="169"/>
                    <a:pt x="156" y="169"/>
                  </a:cubicBezTo>
                  <a:cubicBezTo>
                    <a:pt x="156" y="169"/>
                    <a:pt x="156" y="169"/>
                    <a:pt x="156" y="169"/>
                  </a:cubicBezTo>
                  <a:cubicBezTo>
                    <a:pt x="156" y="169"/>
                    <a:pt x="155" y="169"/>
                    <a:pt x="155" y="169"/>
                  </a:cubicBezTo>
                  <a:cubicBezTo>
                    <a:pt x="155" y="169"/>
                    <a:pt x="155" y="170"/>
                    <a:pt x="155" y="170"/>
                  </a:cubicBezTo>
                  <a:cubicBezTo>
                    <a:pt x="155" y="170"/>
                    <a:pt x="155" y="170"/>
                    <a:pt x="155" y="170"/>
                  </a:cubicBezTo>
                  <a:cubicBezTo>
                    <a:pt x="155" y="170"/>
                    <a:pt x="155" y="170"/>
                    <a:pt x="155" y="170"/>
                  </a:cubicBezTo>
                  <a:cubicBezTo>
                    <a:pt x="155" y="170"/>
                    <a:pt x="155" y="170"/>
                    <a:pt x="154" y="170"/>
                  </a:cubicBezTo>
                  <a:cubicBezTo>
                    <a:pt x="154" y="170"/>
                    <a:pt x="154" y="170"/>
                    <a:pt x="154" y="170"/>
                  </a:cubicBezTo>
                  <a:cubicBezTo>
                    <a:pt x="154" y="170"/>
                    <a:pt x="154" y="170"/>
                    <a:pt x="154" y="171"/>
                  </a:cubicBezTo>
                  <a:cubicBezTo>
                    <a:pt x="154" y="171"/>
                    <a:pt x="154" y="171"/>
                    <a:pt x="154" y="171"/>
                  </a:cubicBezTo>
                  <a:cubicBezTo>
                    <a:pt x="154" y="171"/>
                    <a:pt x="153" y="171"/>
                    <a:pt x="153" y="171"/>
                  </a:cubicBezTo>
                  <a:cubicBezTo>
                    <a:pt x="153" y="171"/>
                    <a:pt x="153" y="171"/>
                    <a:pt x="153" y="171"/>
                  </a:cubicBezTo>
                  <a:cubicBezTo>
                    <a:pt x="153" y="171"/>
                    <a:pt x="153" y="171"/>
                    <a:pt x="153" y="171"/>
                  </a:cubicBezTo>
                  <a:cubicBezTo>
                    <a:pt x="153" y="171"/>
                    <a:pt x="153" y="171"/>
                    <a:pt x="153" y="171"/>
                  </a:cubicBezTo>
                  <a:cubicBezTo>
                    <a:pt x="152" y="171"/>
                    <a:pt x="152" y="171"/>
                    <a:pt x="152" y="171"/>
                  </a:cubicBezTo>
                  <a:cubicBezTo>
                    <a:pt x="152" y="171"/>
                    <a:pt x="152" y="171"/>
                    <a:pt x="152" y="171"/>
                  </a:cubicBezTo>
                  <a:cubicBezTo>
                    <a:pt x="152" y="171"/>
                    <a:pt x="152" y="171"/>
                    <a:pt x="152" y="171"/>
                  </a:cubicBezTo>
                  <a:cubicBezTo>
                    <a:pt x="151" y="171"/>
                    <a:pt x="151" y="171"/>
                    <a:pt x="151" y="171"/>
                  </a:cubicBezTo>
                  <a:cubicBezTo>
                    <a:pt x="151" y="171"/>
                    <a:pt x="151" y="171"/>
                    <a:pt x="151" y="171"/>
                  </a:cubicBezTo>
                  <a:cubicBezTo>
                    <a:pt x="148" y="171"/>
                    <a:pt x="148" y="171"/>
                    <a:pt x="148" y="171"/>
                  </a:cubicBezTo>
                  <a:cubicBezTo>
                    <a:pt x="145" y="171"/>
                    <a:pt x="145" y="171"/>
                    <a:pt x="145" y="171"/>
                  </a:cubicBezTo>
                  <a:cubicBezTo>
                    <a:pt x="141" y="171"/>
                    <a:pt x="141" y="171"/>
                    <a:pt x="141" y="171"/>
                  </a:cubicBezTo>
                  <a:cubicBezTo>
                    <a:pt x="138" y="171"/>
                    <a:pt x="138" y="171"/>
                    <a:pt x="138" y="171"/>
                  </a:cubicBezTo>
                  <a:cubicBezTo>
                    <a:pt x="135" y="171"/>
                    <a:pt x="135" y="171"/>
                    <a:pt x="135" y="171"/>
                  </a:cubicBezTo>
                  <a:cubicBezTo>
                    <a:pt x="132" y="171"/>
                    <a:pt x="132" y="171"/>
                    <a:pt x="132" y="171"/>
                  </a:cubicBezTo>
                  <a:cubicBezTo>
                    <a:pt x="129" y="171"/>
                    <a:pt x="129" y="171"/>
                    <a:pt x="129" y="171"/>
                  </a:cubicBezTo>
                  <a:cubicBezTo>
                    <a:pt x="126" y="171"/>
                    <a:pt x="126" y="171"/>
                    <a:pt x="126" y="171"/>
                  </a:cubicBezTo>
                  <a:cubicBezTo>
                    <a:pt x="122" y="171"/>
                    <a:pt x="122" y="171"/>
                    <a:pt x="122" y="171"/>
                  </a:cubicBezTo>
                  <a:cubicBezTo>
                    <a:pt x="119" y="171"/>
                    <a:pt x="119" y="171"/>
                    <a:pt x="119" y="171"/>
                  </a:cubicBezTo>
                  <a:cubicBezTo>
                    <a:pt x="116" y="171"/>
                    <a:pt x="116" y="171"/>
                    <a:pt x="116" y="171"/>
                  </a:cubicBezTo>
                  <a:cubicBezTo>
                    <a:pt x="113" y="171"/>
                    <a:pt x="113" y="171"/>
                    <a:pt x="113" y="171"/>
                  </a:cubicBezTo>
                  <a:cubicBezTo>
                    <a:pt x="110" y="171"/>
                    <a:pt x="110" y="171"/>
                    <a:pt x="110" y="171"/>
                  </a:cubicBezTo>
                  <a:cubicBezTo>
                    <a:pt x="107" y="171"/>
                    <a:pt x="107" y="171"/>
                    <a:pt x="107" y="171"/>
                  </a:cubicBezTo>
                  <a:cubicBezTo>
                    <a:pt x="103" y="171"/>
                    <a:pt x="103" y="171"/>
                    <a:pt x="103" y="171"/>
                  </a:cubicBezTo>
                  <a:cubicBezTo>
                    <a:pt x="100" y="171"/>
                    <a:pt x="100" y="171"/>
                    <a:pt x="100" y="171"/>
                  </a:cubicBezTo>
                  <a:cubicBezTo>
                    <a:pt x="97" y="171"/>
                    <a:pt x="97" y="171"/>
                    <a:pt x="97" y="171"/>
                  </a:cubicBezTo>
                  <a:cubicBezTo>
                    <a:pt x="94" y="171"/>
                    <a:pt x="94" y="171"/>
                    <a:pt x="94" y="171"/>
                  </a:cubicBezTo>
                  <a:cubicBezTo>
                    <a:pt x="91" y="171"/>
                    <a:pt x="91" y="171"/>
                    <a:pt x="91" y="171"/>
                  </a:cubicBezTo>
                  <a:cubicBezTo>
                    <a:pt x="87" y="171"/>
                    <a:pt x="87" y="171"/>
                    <a:pt x="87" y="171"/>
                  </a:cubicBezTo>
                  <a:cubicBezTo>
                    <a:pt x="84" y="171"/>
                    <a:pt x="84" y="171"/>
                    <a:pt x="84" y="171"/>
                  </a:cubicBezTo>
                  <a:cubicBezTo>
                    <a:pt x="81" y="171"/>
                    <a:pt x="81" y="171"/>
                    <a:pt x="81" y="171"/>
                  </a:cubicBezTo>
                  <a:cubicBezTo>
                    <a:pt x="78" y="171"/>
                    <a:pt x="78" y="171"/>
                    <a:pt x="78" y="171"/>
                  </a:cubicBezTo>
                  <a:cubicBezTo>
                    <a:pt x="75" y="171"/>
                    <a:pt x="75" y="171"/>
                    <a:pt x="75" y="171"/>
                  </a:cubicBezTo>
                  <a:cubicBezTo>
                    <a:pt x="72" y="171"/>
                    <a:pt x="72" y="171"/>
                    <a:pt x="72" y="171"/>
                  </a:cubicBezTo>
                  <a:cubicBezTo>
                    <a:pt x="68" y="171"/>
                    <a:pt x="68" y="171"/>
                    <a:pt x="68" y="171"/>
                  </a:cubicBezTo>
                  <a:cubicBezTo>
                    <a:pt x="65" y="171"/>
                    <a:pt x="65" y="171"/>
                    <a:pt x="65" y="171"/>
                  </a:cubicBezTo>
                  <a:cubicBezTo>
                    <a:pt x="62" y="171"/>
                    <a:pt x="62" y="171"/>
                    <a:pt x="62" y="171"/>
                  </a:cubicBezTo>
                  <a:cubicBezTo>
                    <a:pt x="59" y="171"/>
                    <a:pt x="59" y="171"/>
                    <a:pt x="59" y="171"/>
                  </a:cubicBezTo>
                  <a:cubicBezTo>
                    <a:pt x="56" y="171"/>
                    <a:pt x="56" y="171"/>
                    <a:pt x="56" y="171"/>
                  </a:cubicBezTo>
                  <a:cubicBezTo>
                    <a:pt x="53" y="171"/>
                    <a:pt x="53" y="171"/>
                    <a:pt x="53" y="171"/>
                  </a:cubicBezTo>
                  <a:cubicBezTo>
                    <a:pt x="49" y="171"/>
                    <a:pt x="49" y="171"/>
                    <a:pt x="49" y="171"/>
                  </a:cubicBezTo>
                  <a:cubicBezTo>
                    <a:pt x="49" y="175"/>
                    <a:pt x="49" y="175"/>
                    <a:pt x="49" y="175"/>
                  </a:cubicBezTo>
                  <a:cubicBezTo>
                    <a:pt x="49" y="179"/>
                    <a:pt x="49" y="179"/>
                    <a:pt x="49" y="179"/>
                  </a:cubicBezTo>
                  <a:cubicBezTo>
                    <a:pt x="49" y="182"/>
                    <a:pt x="49" y="182"/>
                    <a:pt x="49" y="182"/>
                  </a:cubicBezTo>
                  <a:cubicBezTo>
                    <a:pt x="49" y="186"/>
                    <a:pt x="49" y="186"/>
                    <a:pt x="49" y="186"/>
                  </a:cubicBezTo>
                  <a:cubicBezTo>
                    <a:pt x="49" y="190"/>
                    <a:pt x="49" y="190"/>
                    <a:pt x="49" y="190"/>
                  </a:cubicBezTo>
                  <a:cubicBezTo>
                    <a:pt x="49" y="194"/>
                    <a:pt x="49" y="194"/>
                    <a:pt x="49" y="194"/>
                  </a:cubicBezTo>
                  <a:cubicBezTo>
                    <a:pt x="49" y="197"/>
                    <a:pt x="49" y="197"/>
                    <a:pt x="49" y="197"/>
                  </a:cubicBezTo>
                  <a:cubicBezTo>
                    <a:pt x="49" y="201"/>
                    <a:pt x="49" y="201"/>
                    <a:pt x="49" y="201"/>
                  </a:cubicBezTo>
                  <a:cubicBezTo>
                    <a:pt x="49" y="205"/>
                    <a:pt x="49" y="205"/>
                    <a:pt x="49" y="205"/>
                  </a:cubicBezTo>
                  <a:cubicBezTo>
                    <a:pt x="49" y="208"/>
                    <a:pt x="49" y="208"/>
                    <a:pt x="49" y="208"/>
                  </a:cubicBezTo>
                  <a:cubicBezTo>
                    <a:pt x="49" y="212"/>
                    <a:pt x="49" y="212"/>
                    <a:pt x="49" y="212"/>
                  </a:cubicBezTo>
                  <a:cubicBezTo>
                    <a:pt x="49" y="216"/>
                    <a:pt x="49" y="216"/>
                    <a:pt x="49" y="216"/>
                  </a:cubicBezTo>
                  <a:cubicBezTo>
                    <a:pt x="49" y="219"/>
                    <a:pt x="49" y="219"/>
                    <a:pt x="49" y="219"/>
                  </a:cubicBezTo>
                  <a:cubicBezTo>
                    <a:pt x="49" y="223"/>
                    <a:pt x="49" y="223"/>
                    <a:pt x="49" y="223"/>
                  </a:cubicBezTo>
                  <a:cubicBezTo>
                    <a:pt x="49" y="227"/>
                    <a:pt x="49" y="227"/>
                    <a:pt x="49" y="227"/>
                  </a:cubicBezTo>
                  <a:cubicBezTo>
                    <a:pt x="49" y="231"/>
                    <a:pt x="49" y="231"/>
                    <a:pt x="49" y="231"/>
                  </a:cubicBezTo>
                  <a:cubicBezTo>
                    <a:pt x="49" y="234"/>
                    <a:pt x="49" y="234"/>
                    <a:pt x="49" y="234"/>
                  </a:cubicBezTo>
                  <a:cubicBezTo>
                    <a:pt x="49" y="238"/>
                    <a:pt x="49" y="238"/>
                    <a:pt x="49" y="238"/>
                  </a:cubicBezTo>
                  <a:cubicBezTo>
                    <a:pt x="49" y="242"/>
                    <a:pt x="49" y="242"/>
                    <a:pt x="49" y="242"/>
                  </a:cubicBezTo>
                  <a:cubicBezTo>
                    <a:pt x="49" y="245"/>
                    <a:pt x="49" y="245"/>
                    <a:pt x="49" y="245"/>
                  </a:cubicBezTo>
                  <a:cubicBezTo>
                    <a:pt x="49" y="249"/>
                    <a:pt x="49" y="249"/>
                    <a:pt x="49" y="249"/>
                  </a:cubicBezTo>
                  <a:cubicBezTo>
                    <a:pt x="49" y="253"/>
                    <a:pt x="49" y="253"/>
                    <a:pt x="49" y="253"/>
                  </a:cubicBezTo>
                  <a:cubicBezTo>
                    <a:pt x="49" y="257"/>
                    <a:pt x="49" y="257"/>
                    <a:pt x="49" y="257"/>
                  </a:cubicBezTo>
                  <a:cubicBezTo>
                    <a:pt x="49" y="260"/>
                    <a:pt x="49" y="260"/>
                    <a:pt x="49" y="260"/>
                  </a:cubicBezTo>
                  <a:cubicBezTo>
                    <a:pt x="49" y="264"/>
                    <a:pt x="49" y="264"/>
                    <a:pt x="49" y="264"/>
                  </a:cubicBezTo>
                  <a:cubicBezTo>
                    <a:pt x="49" y="268"/>
                    <a:pt x="49" y="268"/>
                    <a:pt x="49" y="268"/>
                  </a:cubicBezTo>
                  <a:cubicBezTo>
                    <a:pt x="49" y="271"/>
                    <a:pt x="49" y="271"/>
                    <a:pt x="49" y="271"/>
                  </a:cubicBezTo>
                  <a:cubicBezTo>
                    <a:pt x="49" y="275"/>
                    <a:pt x="49" y="275"/>
                    <a:pt x="49" y="275"/>
                  </a:cubicBezTo>
                  <a:cubicBezTo>
                    <a:pt x="49" y="279"/>
                    <a:pt x="49" y="279"/>
                    <a:pt x="49" y="279"/>
                  </a:cubicBezTo>
                  <a:cubicBezTo>
                    <a:pt x="49" y="282"/>
                    <a:pt x="49" y="282"/>
                    <a:pt x="49" y="282"/>
                  </a:cubicBezTo>
                  <a:cubicBezTo>
                    <a:pt x="49" y="286"/>
                    <a:pt x="49" y="286"/>
                    <a:pt x="49" y="286"/>
                  </a:cubicBezTo>
                  <a:cubicBezTo>
                    <a:pt x="49" y="290"/>
                    <a:pt x="49" y="290"/>
                    <a:pt x="49" y="290"/>
                  </a:cubicBezTo>
                  <a:cubicBezTo>
                    <a:pt x="54" y="290"/>
                    <a:pt x="54" y="290"/>
                    <a:pt x="54" y="290"/>
                  </a:cubicBezTo>
                  <a:cubicBezTo>
                    <a:pt x="58" y="290"/>
                    <a:pt x="58" y="290"/>
                    <a:pt x="58" y="290"/>
                  </a:cubicBezTo>
                  <a:cubicBezTo>
                    <a:pt x="62" y="290"/>
                    <a:pt x="62" y="290"/>
                    <a:pt x="62" y="290"/>
                  </a:cubicBezTo>
                  <a:cubicBezTo>
                    <a:pt x="66" y="290"/>
                    <a:pt x="66" y="290"/>
                    <a:pt x="66" y="290"/>
                  </a:cubicBezTo>
                  <a:cubicBezTo>
                    <a:pt x="71" y="290"/>
                    <a:pt x="71" y="290"/>
                    <a:pt x="71" y="290"/>
                  </a:cubicBezTo>
                  <a:cubicBezTo>
                    <a:pt x="75" y="290"/>
                    <a:pt x="75" y="290"/>
                    <a:pt x="75" y="290"/>
                  </a:cubicBezTo>
                  <a:cubicBezTo>
                    <a:pt x="79" y="290"/>
                    <a:pt x="79" y="290"/>
                    <a:pt x="79" y="290"/>
                  </a:cubicBezTo>
                  <a:cubicBezTo>
                    <a:pt x="83" y="290"/>
                    <a:pt x="83" y="290"/>
                    <a:pt x="83" y="290"/>
                  </a:cubicBezTo>
                  <a:cubicBezTo>
                    <a:pt x="88" y="290"/>
                    <a:pt x="88" y="290"/>
                    <a:pt x="88" y="290"/>
                  </a:cubicBezTo>
                  <a:cubicBezTo>
                    <a:pt x="92" y="290"/>
                    <a:pt x="92" y="290"/>
                    <a:pt x="92" y="290"/>
                  </a:cubicBezTo>
                  <a:cubicBezTo>
                    <a:pt x="96" y="290"/>
                    <a:pt x="96" y="290"/>
                    <a:pt x="96" y="290"/>
                  </a:cubicBezTo>
                  <a:cubicBezTo>
                    <a:pt x="100" y="290"/>
                    <a:pt x="100" y="290"/>
                    <a:pt x="100" y="290"/>
                  </a:cubicBezTo>
                  <a:cubicBezTo>
                    <a:pt x="105" y="290"/>
                    <a:pt x="105" y="290"/>
                    <a:pt x="105" y="290"/>
                  </a:cubicBezTo>
                  <a:cubicBezTo>
                    <a:pt x="109" y="290"/>
                    <a:pt x="109" y="290"/>
                    <a:pt x="109" y="290"/>
                  </a:cubicBezTo>
                  <a:cubicBezTo>
                    <a:pt x="113" y="290"/>
                    <a:pt x="113" y="290"/>
                    <a:pt x="113" y="290"/>
                  </a:cubicBezTo>
                  <a:cubicBezTo>
                    <a:pt x="117" y="290"/>
                    <a:pt x="117" y="290"/>
                    <a:pt x="117" y="290"/>
                  </a:cubicBezTo>
                  <a:cubicBezTo>
                    <a:pt x="122" y="290"/>
                    <a:pt x="122" y="290"/>
                    <a:pt x="122" y="290"/>
                  </a:cubicBezTo>
                  <a:cubicBezTo>
                    <a:pt x="126" y="290"/>
                    <a:pt x="126" y="290"/>
                    <a:pt x="126" y="290"/>
                  </a:cubicBezTo>
                  <a:cubicBezTo>
                    <a:pt x="130" y="290"/>
                    <a:pt x="130" y="290"/>
                    <a:pt x="130" y="290"/>
                  </a:cubicBezTo>
                  <a:cubicBezTo>
                    <a:pt x="134" y="290"/>
                    <a:pt x="134" y="290"/>
                    <a:pt x="134" y="290"/>
                  </a:cubicBezTo>
                  <a:cubicBezTo>
                    <a:pt x="139" y="290"/>
                    <a:pt x="139" y="290"/>
                    <a:pt x="139" y="290"/>
                  </a:cubicBezTo>
                  <a:cubicBezTo>
                    <a:pt x="143" y="290"/>
                    <a:pt x="143" y="290"/>
                    <a:pt x="143" y="290"/>
                  </a:cubicBezTo>
                  <a:cubicBezTo>
                    <a:pt x="147" y="290"/>
                    <a:pt x="147" y="290"/>
                    <a:pt x="147" y="290"/>
                  </a:cubicBezTo>
                  <a:cubicBezTo>
                    <a:pt x="151" y="290"/>
                    <a:pt x="151" y="290"/>
                    <a:pt x="151" y="290"/>
                  </a:cubicBezTo>
                  <a:cubicBezTo>
                    <a:pt x="156" y="290"/>
                    <a:pt x="156" y="290"/>
                    <a:pt x="156" y="290"/>
                  </a:cubicBezTo>
                  <a:cubicBezTo>
                    <a:pt x="160" y="290"/>
                    <a:pt x="160" y="290"/>
                    <a:pt x="160" y="290"/>
                  </a:cubicBezTo>
                  <a:cubicBezTo>
                    <a:pt x="164" y="290"/>
                    <a:pt x="164" y="290"/>
                    <a:pt x="164" y="290"/>
                  </a:cubicBezTo>
                  <a:cubicBezTo>
                    <a:pt x="168" y="290"/>
                    <a:pt x="168" y="290"/>
                    <a:pt x="168" y="290"/>
                  </a:cubicBezTo>
                  <a:cubicBezTo>
                    <a:pt x="173" y="290"/>
                    <a:pt x="173" y="290"/>
                    <a:pt x="173" y="290"/>
                  </a:cubicBezTo>
                  <a:cubicBezTo>
                    <a:pt x="177" y="290"/>
                    <a:pt x="177" y="290"/>
                    <a:pt x="177" y="290"/>
                  </a:cubicBezTo>
                  <a:cubicBezTo>
                    <a:pt x="181" y="290"/>
                    <a:pt x="181" y="290"/>
                    <a:pt x="181" y="290"/>
                  </a:cubicBezTo>
                  <a:cubicBezTo>
                    <a:pt x="185" y="290"/>
                    <a:pt x="185" y="290"/>
                    <a:pt x="185" y="290"/>
                  </a:cubicBezTo>
                  <a:cubicBezTo>
                    <a:pt x="185" y="290"/>
                    <a:pt x="185" y="290"/>
                    <a:pt x="186" y="290"/>
                  </a:cubicBezTo>
                  <a:cubicBezTo>
                    <a:pt x="186" y="290"/>
                    <a:pt x="186" y="290"/>
                    <a:pt x="186" y="290"/>
                  </a:cubicBezTo>
                  <a:cubicBezTo>
                    <a:pt x="186" y="290"/>
                    <a:pt x="186" y="290"/>
                    <a:pt x="186" y="290"/>
                  </a:cubicBezTo>
                  <a:cubicBezTo>
                    <a:pt x="186" y="290"/>
                    <a:pt x="186" y="290"/>
                    <a:pt x="187" y="290"/>
                  </a:cubicBezTo>
                  <a:cubicBezTo>
                    <a:pt x="187" y="290"/>
                    <a:pt x="187" y="290"/>
                    <a:pt x="187" y="290"/>
                  </a:cubicBezTo>
                  <a:cubicBezTo>
                    <a:pt x="187" y="290"/>
                    <a:pt x="187" y="290"/>
                    <a:pt x="187" y="290"/>
                  </a:cubicBezTo>
                  <a:cubicBezTo>
                    <a:pt x="187" y="290"/>
                    <a:pt x="187" y="290"/>
                    <a:pt x="187" y="290"/>
                  </a:cubicBezTo>
                  <a:cubicBezTo>
                    <a:pt x="188" y="290"/>
                    <a:pt x="188" y="290"/>
                    <a:pt x="188" y="290"/>
                  </a:cubicBezTo>
                  <a:cubicBezTo>
                    <a:pt x="188" y="290"/>
                    <a:pt x="188" y="291"/>
                    <a:pt x="188" y="291"/>
                  </a:cubicBezTo>
                  <a:cubicBezTo>
                    <a:pt x="188" y="291"/>
                    <a:pt x="188" y="291"/>
                    <a:pt x="188" y="291"/>
                  </a:cubicBezTo>
                  <a:cubicBezTo>
                    <a:pt x="188" y="291"/>
                    <a:pt x="188" y="291"/>
                    <a:pt x="189" y="291"/>
                  </a:cubicBezTo>
                  <a:cubicBezTo>
                    <a:pt x="189" y="291"/>
                    <a:pt x="189" y="291"/>
                    <a:pt x="189" y="291"/>
                  </a:cubicBezTo>
                  <a:cubicBezTo>
                    <a:pt x="189" y="291"/>
                    <a:pt x="189" y="291"/>
                    <a:pt x="189" y="291"/>
                  </a:cubicBezTo>
                  <a:cubicBezTo>
                    <a:pt x="189" y="291"/>
                    <a:pt x="189" y="291"/>
                    <a:pt x="189" y="291"/>
                  </a:cubicBezTo>
                  <a:cubicBezTo>
                    <a:pt x="189" y="291"/>
                    <a:pt x="189" y="292"/>
                    <a:pt x="190" y="292"/>
                  </a:cubicBezTo>
                  <a:cubicBezTo>
                    <a:pt x="190" y="292"/>
                    <a:pt x="190" y="292"/>
                    <a:pt x="190" y="292"/>
                  </a:cubicBezTo>
                  <a:cubicBezTo>
                    <a:pt x="190" y="292"/>
                    <a:pt x="190" y="292"/>
                    <a:pt x="190" y="292"/>
                  </a:cubicBezTo>
                  <a:cubicBezTo>
                    <a:pt x="190" y="292"/>
                    <a:pt x="190" y="292"/>
                    <a:pt x="190" y="292"/>
                  </a:cubicBezTo>
                  <a:cubicBezTo>
                    <a:pt x="190" y="292"/>
                    <a:pt x="190" y="292"/>
                    <a:pt x="190" y="293"/>
                  </a:cubicBezTo>
                  <a:cubicBezTo>
                    <a:pt x="190" y="293"/>
                    <a:pt x="190" y="293"/>
                    <a:pt x="191" y="293"/>
                  </a:cubicBezTo>
                  <a:cubicBezTo>
                    <a:pt x="191" y="293"/>
                    <a:pt x="191" y="293"/>
                    <a:pt x="191" y="293"/>
                  </a:cubicBezTo>
                  <a:cubicBezTo>
                    <a:pt x="191" y="293"/>
                    <a:pt x="191" y="293"/>
                    <a:pt x="191" y="293"/>
                  </a:cubicBezTo>
                  <a:cubicBezTo>
                    <a:pt x="191" y="293"/>
                    <a:pt x="191" y="293"/>
                    <a:pt x="191" y="294"/>
                  </a:cubicBezTo>
                  <a:cubicBezTo>
                    <a:pt x="191" y="294"/>
                    <a:pt x="191" y="294"/>
                    <a:pt x="191" y="294"/>
                  </a:cubicBezTo>
                  <a:cubicBezTo>
                    <a:pt x="191" y="294"/>
                    <a:pt x="191" y="294"/>
                    <a:pt x="191" y="294"/>
                  </a:cubicBezTo>
                  <a:cubicBezTo>
                    <a:pt x="191" y="294"/>
                    <a:pt x="191" y="294"/>
                    <a:pt x="191" y="294"/>
                  </a:cubicBezTo>
                  <a:cubicBezTo>
                    <a:pt x="191" y="295"/>
                    <a:pt x="191" y="295"/>
                    <a:pt x="191" y="295"/>
                  </a:cubicBezTo>
                  <a:cubicBezTo>
                    <a:pt x="191" y="295"/>
                    <a:pt x="191" y="295"/>
                    <a:pt x="191" y="295"/>
                  </a:cubicBezTo>
                  <a:cubicBezTo>
                    <a:pt x="192" y="295"/>
                    <a:pt x="192" y="295"/>
                    <a:pt x="192" y="295"/>
                  </a:cubicBezTo>
                  <a:cubicBezTo>
                    <a:pt x="192" y="295"/>
                    <a:pt x="192" y="296"/>
                    <a:pt x="192" y="296"/>
                  </a:cubicBezTo>
                  <a:cubicBezTo>
                    <a:pt x="192" y="296"/>
                    <a:pt x="192" y="296"/>
                    <a:pt x="192" y="296"/>
                  </a:cubicBezTo>
                  <a:cubicBezTo>
                    <a:pt x="192" y="296"/>
                    <a:pt x="192" y="296"/>
                    <a:pt x="192" y="296"/>
                  </a:cubicBezTo>
                  <a:cubicBezTo>
                    <a:pt x="192" y="297"/>
                    <a:pt x="192" y="297"/>
                    <a:pt x="192" y="297"/>
                  </a:cubicBezTo>
                  <a:cubicBezTo>
                    <a:pt x="192" y="298"/>
                    <a:pt x="192" y="298"/>
                    <a:pt x="192" y="298"/>
                  </a:cubicBezTo>
                  <a:cubicBezTo>
                    <a:pt x="192" y="299"/>
                    <a:pt x="192" y="299"/>
                    <a:pt x="192" y="299"/>
                  </a:cubicBezTo>
                  <a:cubicBezTo>
                    <a:pt x="192" y="299"/>
                    <a:pt x="192" y="299"/>
                    <a:pt x="192" y="299"/>
                  </a:cubicBezTo>
                  <a:cubicBezTo>
                    <a:pt x="192" y="300"/>
                    <a:pt x="192" y="300"/>
                    <a:pt x="192" y="300"/>
                  </a:cubicBezTo>
                  <a:cubicBezTo>
                    <a:pt x="192" y="301"/>
                    <a:pt x="192" y="301"/>
                    <a:pt x="192" y="301"/>
                  </a:cubicBezTo>
                  <a:cubicBezTo>
                    <a:pt x="192" y="302"/>
                    <a:pt x="192" y="302"/>
                    <a:pt x="192" y="302"/>
                  </a:cubicBezTo>
                  <a:cubicBezTo>
                    <a:pt x="192" y="302"/>
                    <a:pt x="192" y="302"/>
                    <a:pt x="192" y="302"/>
                  </a:cubicBezTo>
                  <a:cubicBezTo>
                    <a:pt x="192" y="303"/>
                    <a:pt x="192" y="303"/>
                    <a:pt x="192" y="303"/>
                  </a:cubicBezTo>
                  <a:cubicBezTo>
                    <a:pt x="192" y="304"/>
                    <a:pt x="192" y="304"/>
                    <a:pt x="192" y="304"/>
                  </a:cubicBezTo>
                  <a:cubicBezTo>
                    <a:pt x="192" y="305"/>
                    <a:pt x="192" y="305"/>
                    <a:pt x="192" y="305"/>
                  </a:cubicBezTo>
                  <a:cubicBezTo>
                    <a:pt x="192" y="305"/>
                    <a:pt x="192" y="305"/>
                    <a:pt x="192" y="305"/>
                  </a:cubicBezTo>
                  <a:cubicBezTo>
                    <a:pt x="192" y="306"/>
                    <a:pt x="192" y="306"/>
                    <a:pt x="192" y="306"/>
                  </a:cubicBezTo>
                  <a:cubicBezTo>
                    <a:pt x="192" y="307"/>
                    <a:pt x="192" y="307"/>
                    <a:pt x="192" y="307"/>
                  </a:cubicBezTo>
                  <a:cubicBezTo>
                    <a:pt x="192" y="308"/>
                    <a:pt x="192" y="308"/>
                    <a:pt x="192" y="308"/>
                  </a:cubicBezTo>
                  <a:cubicBezTo>
                    <a:pt x="192" y="308"/>
                    <a:pt x="192" y="308"/>
                    <a:pt x="192" y="308"/>
                  </a:cubicBezTo>
                  <a:cubicBezTo>
                    <a:pt x="192" y="309"/>
                    <a:pt x="192" y="309"/>
                    <a:pt x="192" y="309"/>
                  </a:cubicBezTo>
                  <a:cubicBezTo>
                    <a:pt x="192" y="310"/>
                    <a:pt x="192" y="310"/>
                    <a:pt x="192" y="310"/>
                  </a:cubicBezTo>
                  <a:cubicBezTo>
                    <a:pt x="192" y="311"/>
                    <a:pt x="192" y="311"/>
                    <a:pt x="192" y="311"/>
                  </a:cubicBezTo>
                  <a:cubicBezTo>
                    <a:pt x="192" y="311"/>
                    <a:pt x="192" y="311"/>
                    <a:pt x="192" y="311"/>
                  </a:cubicBezTo>
                  <a:cubicBezTo>
                    <a:pt x="192" y="312"/>
                    <a:pt x="192" y="312"/>
                    <a:pt x="192" y="312"/>
                  </a:cubicBezTo>
                  <a:cubicBezTo>
                    <a:pt x="192" y="313"/>
                    <a:pt x="192" y="313"/>
                    <a:pt x="192" y="313"/>
                  </a:cubicBezTo>
                  <a:cubicBezTo>
                    <a:pt x="192" y="314"/>
                    <a:pt x="192" y="314"/>
                    <a:pt x="192" y="314"/>
                  </a:cubicBezTo>
                  <a:cubicBezTo>
                    <a:pt x="192" y="314"/>
                    <a:pt x="192" y="314"/>
                    <a:pt x="192" y="314"/>
                  </a:cubicBezTo>
                  <a:cubicBezTo>
                    <a:pt x="192" y="315"/>
                    <a:pt x="192" y="315"/>
                    <a:pt x="192" y="315"/>
                  </a:cubicBezTo>
                  <a:cubicBezTo>
                    <a:pt x="192" y="316"/>
                    <a:pt x="192" y="316"/>
                    <a:pt x="192" y="316"/>
                  </a:cubicBezTo>
                  <a:cubicBezTo>
                    <a:pt x="192" y="317"/>
                    <a:pt x="192" y="317"/>
                    <a:pt x="192" y="317"/>
                  </a:cubicBezTo>
                  <a:cubicBezTo>
                    <a:pt x="192" y="317"/>
                    <a:pt x="192" y="317"/>
                    <a:pt x="192" y="317"/>
                  </a:cubicBezTo>
                  <a:cubicBezTo>
                    <a:pt x="192" y="318"/>
                    <a:pt x="192" y="318"/>
                    <a:pt x="192" y="318"/>
                  </a:cubicBezTo>
                  <a:cubicBezTo>
                    <a:pt x="192" y="319"/>
                    <a:pt x="192" y="319"/>
                    <a:pt x="192" y="319"/>
                  </a:cubicBezTo>
                  <a:cubicBezTo>
                    <a:pt x="192" y="320"/>
                    <a:pt x="192" y="320"/>
                    <a:pt x="192" y="320"/>
                  </a:cubicBezTo>
                  <a:cubicBezTo>
                    <a:pt x="192" y="320"/>
                    <a:pt x="192" y="320"/>
                    <a:pt x="192" y="320"/>
                  </a:cubicBezTo>
                  <a:cubicBezTo>
                    <a:pt x="192" y="320"/>
                    <a:pt x="192" y="321"/>
                    <a:pt x="192" y="321"/>
                  </a:cubicBezTo>
                  <a:cubicBezTo>
                    <a:pt x="192" y="321"/>
                    <a:pt x="192" y="321"/>
                    <a:pt x="192" y="321"/>
                  </a:cubicBezTo>
                  <a:cubicBezTo>
                    <a:pt x="192" y="321"/>
                    <a:pt x="192" y="321"/>
                    <a:pt x="192" y="321"/>
                  </a:cubicBezTo>
                  <a:cubicBezTo>
                    <a:pt x="192" y="321"/>
                    <a:pt x="192" y="321"/>
                    <a:pt x="191" y="322"/>
                  </a:cubicBezTo>
                  <a:cubicBezTo>
                    <a:pt x="191" y="322"/>
                    <a:pt x="191" y="322"/>
                    <a:pt x="191" y="322"/>
                  </a:cubicBezTo>
                  <a:cubicBezTo>
                    <a:pt x="191" y="322"/>
                    <a:pt x="191" y="322"/>
                    <a:pt x="191" y="322"/>
                  </a:cubicBezTo>
                  <a:cubicBezTo>
                    <a:pt x="191" y="322"/>
                    <a:pt x="191" y="322"/>
                    <a:pt x="191" y="322"/>
                  </a:cubicBezTo>
                  <a:cubicBezTo>
                    <a:pt x="191" y="323"/>
                    <a:pt x="191" y="323"/>
                    <a:pt x="191" y="323"/>
                  </a:cubicBezTo>
                  <a:cubicBezTo>
                    <a:pt x="191" y="323"/>
                    <a:pt x="191" y="323"/>
                    <a:pt x="191" y="323"/>
                  </a:cubicBezTo>
                  <a:cubicBezTo>
                    <a:pt x="191" y="323"/>
                    <a:pt x="191" y="323"/>
                    <a:pt x="191" y="323"/>
                  </a:cubicBezTo>
                  <a:cubicBezTo>
                    <a:pt x="191" y="323"/>
                    <a:pt x="191" y="324"/>
                    <a:pt x="191" y="324"/>
                  </a:cubicBezTo>
                  <a:cubicBezTo>
                    <a:pt x="191" y="324"/>
                    <a:pt x="191" y="324"/>
                    <a:pt x="191" y="324"/>
                  </a:cubicBezTo>
                  <a:cubicBezTo>
                    <a:pt x="190" y="324"/>
                    <a:pt x="190" y="324"/>
                    <a:pt x="190" y="324"/>
                  </a:cubicBezTo>
                  <a:cubicBezTo>
                    <a:pt x="190" y="324"/>
                    <a:pt x="190" y="324"/>
                    <a:pt x="190" y="324"/>
                  </a:cubicBezTo>
                  <a:cubicBezTo>
                    <a:pt x="190" y="324"/>
                    <a:pt x="190" y="325"/>
                    <a:pt x="190" y="325"/>
                  </a:cubicBezTo>
                  <a:cubicBezTo>
                    <a:pt x="190" y="325"/>
                    <a:pt x="190" y="325"/>
                    <a:pt x="190" y="325"/>
                  </a:cubicBezTo>
                  <a:cubicBezTo>
                    <a:pt x="190" y="325"/>
                    <a:pt x="190" y="325"/>
                    <a:pt x="190" y="325"/>
                  </a:cubicBezTo>
                  <a:cubicBezTo>
                    <a:pt x="189" y="325"/>
                    <a:pt x="189" y="325"/>
                    <a:pt x="189" y="325"/>
                  </a:cubicBezTo>
                  <a:cubicBezTo>
                    <a:pt x="189" y="325"/>
                    <a:pt x="189" y="325"/>
                    <a:pt x="189" y="325"/>
                  </a:cubicBezTo>
                  <a:cubicBezTo>
                    <a:pt x="189" y="325"/>
                    <a:pt x="189" y="326"/>
                    <a:pt x="189" y="326"/>
                  </a:cubicBezTo>
                  <a:cubicBezTo>
                    <a:pt x="189" y="326"/>
                    <a:pt x="189" y="326"/>
                    <a:pt x="189" y="326"/>
                  </a:cubicBezTo>
                  <a:cubicBezTo>
                    <a:pt x="188" y="326"/>
                    <a:pt x="188" y="326"/>
                    <a:pt x="188" y="326"/>
                  </a:cubicBezTo>
                  <a:cubicBezTo>
                    <a:pt x="188" y="326"/>
                    <a:pt x="188" y="326"/>
                    <a:pt x="188" y="326"/>
                  </a:cubicBezTo>
                  <a:cubicBezTo>
                    <a:pt x="188" y="326"/>
                    <a:pt x="188" y="326"/>
                    <a:pt x="188" y="326"/>
                  </a:cubicBezTo>
                  <a:cubicBezTo>
                    <a:pt x="188" y="326"/>
                    <a:pt x="188" y="326"/>
                    <a:pt x="187" y="326"/>
                  </a:cubicBezTo>
                  <a:cubicBezTo>
                    <a:pt x="187" y="326"/>
                    <a:pt x="187" y="326"/>
                    <a:pt x="187" y="326"/>
                  </a:cubicBezTo>
                  <a:cubicBezTo>
                    <a:pt x="187" y="326"/>
                    <a:pt x="187" y="326"/>
                    <a:pt x="187" y="327"/>
                  </a:cubicBezTo>
                  <a:cubicBezTo>
                    <a:pt x="187" y="327"/>
                    <a:pt x="187" y="327"/>
                    <a:pt x="187" y="327"/>
                  </a:cubicBezTo>
                  <a:cubicBezTo>
                    <a:pt x="186" y="327"/>
                    <a:pt x="186" y="327"/>
                    <a:pt x="186" y="327"/>
                  </a:cubicBezTo>
                  <a:cubicBezTo>
                    <a:pt x="186" y="327"/>
                    <a:pt x="186" y="327"/>
                    <a:pt x="186" y="327"/>
                  </a:cubicBezTo>
                  <a:cubicBezTo>
                    <a:pt x="186" y="327"/>
                    <a:pt x="186" y="327"/>
                    <a:pt x="186" y="327"/>
                  </a:cubicBezTo>
                  <a:cubicBezTo>
                    <a:pt x="185" y="327"/>
                    <a:pt x="185" y="327"/>
                    <a:pt x="185" y="327"/>
                  </a:cubicBezTo>
                  <a:cubicBezTo>
                    <a:pt x="180" y="327"/>
                    <a:pt x="180" y="327"/>
                    <a:pt x="180" y="327"/>
                  </a:cubicBezTo>
                  <a:cubicBezTo>
                    <a:pt x="174" y="327"/>
                    <a:pt x="174" y="327"/>
                    <a:pt x="174" y="327"/>
                  </a:cubicBezTo>
                  <a:cubicBezTo>
                    <a:pt x="169" y="327"/>
                    <a:pt x="169" y="327"/>
                    <a:pt x="169" y="327"/>
                  </a:cubicBezTo>
                  <a:cubicBezTo>
                    <a:pt x="163" y="327"/>
                    <a:pt x="163" y="327"/>
                    <a:pt x="163" y="327"/>
                  </a:cubicBezTo>
                  <a:cubicBezTo>
                    <a:pt x="157" y="327"/>
                    <a:pt x="157" y="327"/>
                    <a:pt x="157" y="327"/>
                  </a:cubicBezTo>
                  <a:cubicBezTo>
                    <a:pt x="152" y="327"/>
                    <a:pt x="152" y="327"/>
                    <a:pt x="152" y="327"/>
                  </a:cubicBezTo>
                  <a:cubicBezTo>
                    <a:pt x="146" y="327"/>
                    <a:pt x="146" y="327"/>
                    <a:pt x="146" y="327"/>
                  </a:cubicBezTo>
                  <a:cubicBezTo>
                    <a:pt x="141" y="327"/>
                    <a:pt x="141" y="327"/>
                    <a:pt x="141" y="327"/>
                  </a:cubicBezTo>
                  <a:cubicBezTo>
                    <a:pt x="135" y="327"/>
                    <a:pt x="135" y="327"/>
                    <a:pt x="135" y="327"/>
                  </a:cubicBezTo>
                  <a:cubicBezTo>
                    <a:pt x="130" y="327"/>
                    <a:pt x="130" y="327"/>
                    <a:pt x="130" y="327"/>
                  </a:cubicBezTo>
                  <a:cubicBezTo>
                    <a:pt x="124" y="327"/>
                    <a:pt x="124" y="327"/>
                    <a:pt x="124" y="327"/>
                  </a:cubicBezTo>
                  <a:cubicBezTo>
                    <a:pt x="118" y="327"/>
                    <a:pt x="118" y="327"/>
                    <a:pt x="118" y="327"/>
                  </a:cubicBezTo>
                  <a:cubicBezTo>
                    <a:pt x="113" y="327"/>
                    <a:pt x="113" y="327"/>
                    <a:pt x="113" y="327"/>
                  </a:cubicBezTo>
                  <a:cubicBezTo>
                    <a:pt x="107" y="327"/>
                    <a:pt x="107" y="327"/>
                    <a:pt x="107" y="327"/>
                  </a:cubicBezTo>
                  <a:cubicBezTo>
                    <a:pt x="102" y="327"/>
                    <a:pt x="102" y="327"/>
                    <a:pt x="102" y="327"/>
                  </a:cubicBezTo>
                  <a:cubicBezTo>
                    <a:pt x="96" y="327"/>
                    <a:pt x="96" y="327"/>
                    <a:pt x="96" y="327"/>
                  </a:cubicBezTo>
                  <a:cubicBezTo>
                    <a:pt x="90" y="327"/>
                    <a:pt x="90" y="327"/>
                    <a:pt x="90" y="327"/>
                  </a:cubicBezTo>
                  <a:cubicBezTo>
                    <a:pt x="85" y="327"/>
                    <a:pt x="85" y="327"/>
                    <a:pt x="85" y="327"/>
                  </a:cubicBezTo>
                  <a:cubicBezTo>
                    <a:pt x="79" y="327"/>
                    <a:pt x="79" y="327"/>
                    <a:pt x="79" y="327"/>
                  </a:cubicBezTo>
                  <a:cubicBezTo>
                    <a:pt x="74" y="327"/>
                    <a:pt x="74" y="327"/>
                    <a:pt x="74" y="327"/>
                  </a:cubicBezTo>
                  <a:cubicBezTo>
                    <a:pt x="68" y="327"/>
                    <a:pt x="68" y="327"/>
                    <a:pt x="68" y="327"/>
                  </a:cubicBezTo>
                  <a:cubicBezTo>
                    <a:pt x="63" y="327"/>
                    <a:pt x="63" y="327"/>
                    <a:pt x="63" y="327"/>
                  </a:cubicBezTo>
                  <a:cubicBezTo>
                    <a:pt x="57" y="327"/>
                    <a:pt x="57" y="327"/>
                    <a:pt x="57" y="327"/>
                  </a:cubicBezTo>
                  <a:cubicBezTo>
                    <a:pt x="51" y="327"/>
                    <a:pt x="51" y="327"/>
                    <a:pt x="51" y="327"/>
                  </a:cubicBezTo>
                  <a:cubicBezTo>
                    <a:pt x="46" y="327"/>
                    <a:pt x="46" y="327"/>
                    <a:pt x="46" y="327"/>
                  </a:cubicBezTo>
                  <a:cubicBezTo>
                    <a:pt x="40" y="327"/>
                    <a:pt x="40" y="327"/>
                    <a:pt x="40" y="327"/>
                  </a:cubicBezTo>
                  <a:cubicBezTo>
                    <a:pt x="35" y="327"/>
                    <a:pt x="35" y="327"/>
                    <a:pt x="35" y="327"/>
                  </a:cubicBezTo>
                  <a:cubicBezTo>
                    <a:pt x="29" y="327"/>
                    <a:pt x="29" y="327"/>
                    <a:pt x="29" y="327"/>
                  </a:cubicBezTo>
                  <a:cubicBezTo>
                    <a:pt x="24" y="327"/>
                    <a:pt x="24" y="327"/>
                    <a:pt x="24" y="327"/>
                  </a:cubicBezTo>
                  <a:cubicBezTo>
                    <a:pt x="18" y="327"/>
                    <a:pt x="18" y="327"/>
                    <a:pt x="18" y="327"/>
                  </a:cubicBezTo>
                  <a:cubicBezTo>
                    <a:pt x="12" y="327"/>
                    <a:pt x="12" y="327"/>
                    <a:pt x="12"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4"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2"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1" y="321"/>
                    <a:pt x="1"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4"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2" y="0"/>
                    <a:pt x="12" y="0"/>
                    <a:pt x="12" y="0"/>
                  </a:cubicBezTo>
                  <a:cubicBezTo>
                    <a:pt x="17" y="0"/>
                    <a:pt x="17" y="0"/>
                    <a:pt x="17" y="0"/>
                  </a:cubicBezTo>
                  <a:cubicBezTo>
                    <a:pt x="23" y="0"/>
                    <a:pt x="23" y="0"/>
                    <a:pt x="23" y="0"/>
                  </a:cubicBezTo>
                  <a:cubicBezTo>
                    <a:pt x="28" y="0"/>
                    <a:pt x="28" y="0"/>
                    <a:pt x="28" y="0"/>
                  </a:cubicBezTo>
                  <a:cubicBezTo>
                    <a:pt x="33" y="0"/>
                    <a:pt x="33" y="0"/>
                    <a:pt x="33" y="0"/>
                  </a:cubicBezTo>
                  <a:cubicBezTo>
                    <a:pt x="38" y="0"/>
                    <a:pt x="38" y="0"/>
                    <a:pt x="38" y="0"/>
                  </a:cubicBezTo>
                  <a:cubicBezTo>
                    <a:pt x="44" y="0"/>
                    <a:pt x="44" y="0"/>
                    <a:pt x="44" y="0"/>
                  </a:cubicBezTo>
                  <a:cubicBezTo>
                    <a:pt x="49" y="0"/>
                    <a:pt x="49" y="0"/>
                    <a:pt x="49" y="0"/>
                  </a:cubicBezTo>
                  <a:cubicBezTo>
                    <a:pt x="54" y="0"/>
                    <a:pt x="54" y="0"/>
                    <a:pt x="54" y="0"/>
                  </a:cubicBezTo>
                  <a:cubicBezTo>
                    <a:pt x="60" y="0"/>
                    <a:pt x="60" y="0"/>
                    <a:pt x="60" y="0"/>
                  </a:cubicBezTo>
                  <a:cubicBezTo>
                    <a:pt x="65" y="0"/>
                    <a:pt x="65" y="0"/>
                    <a:pt x="65" y="0"/>
                  </a:cubicBezTo>
                  <a:cubicBezTo>
                    <a:pt x="70" y="0"/>
                    <a:pt x="70" y="0"/>
                    <a:pt x="70" y="0"/>
                  </a:cubicBezTo>
                  <a:cubicBezTo>
                    <a:pt x="75" y="0"/>
                    <a:pt x="75" y="0"/>
                    <a:pt x="75" y="0"/>
                  </a:cubicBezTo>
                  <a:cubicBezTo>
                    <a:pt x="81" y="0"/>
                    <a:pt x="81" y="0"/>
                    <a:pt x="81" y="0"/>
                  </a:cubicBezTo>
                  <a:cubicBezTo>
                    <a:pt x="86" y="0"/>
                    <a:pt x="86" y="0"/>
                    <a:pt x="86" y="0"/>
                  </a:cubicBezTo>
                  <a:cubicBezTo>
                    <a:pt x="91" y="0"/>
                    <a:pt x="91" y="0"/>
                    <a:pt x="91" y="0"/>
                  </a:cubicBezTo>
                  <a:cubicBezTo>
                    <a:pt x="96" y="0"/>
                    <a:pt x="96" y="0"/>
                    <a:pt x="96" y="0"/>
                  </a:cubicBezTo>
                  <a:cubicBezTo>
                    <a:pt x="102" y="0"/>
                    <a:pt x="102" y="0"/>
                    <a:pt x="102" y="0"/>
                  </a:cubicBezTo>
                  <a:cubicBezTo>
                    <a:pt x="107" y="0"/>
                    <a:pt x="107" y="0"/>
                    <a:pt x="107" y="0"/>
                  </a:cubicBezTo>
                  <a:cubicBezTo>
                    <a:pt x="112" y="0"/>
                    <a:pt x="112" y="0"/>
                    <a:pt x="112" y="0"/>
                  </a:cubicBezTo>
                  <a:cubicBezTo>
                    <a:pt x="117" y="0"/>
                    <a:pt x="117" y="0"/>
                    <a:pt x="117" y="0"/>
                  </a:cubicBezTo>
                  <a:cubicBezTo>
                    <a:pt x="123" y="0"/>
                    <a:pt x="123" y="0"/>
                    <a:pt x="123" y="0"/>
                  </a:cubicBezTo>
                  <a:cubicBezTo>
                    <a:pt x="128" y="0"/>
                    <a:pt x="128" y="0"/>
                    <a:pt x="128" y="0"/>
                  </a:cubicBezTo>
                  <a:cubicBezTo>
                    <a:pt x="133" y="0"/>
                    <a:pt x="133" y="0"/>
                    <a:pt x="133" y="0"/>
                  </a:cubicBezTo>
                  <a:cubicBezTo>
                    <a:pt x="139" y="0"/>
                    <a:pt x="139" y="0"/>
                    <a:pt x="139" y="0"/>
                  </a:cubicBezTo>
                  <a:cubicBezTo>
                    <a:pt x="144" y="0"/>
                    <a:pt x="144" y="0"/>
                    <a:pt x="144" y="0"/>
                  </a:cubicBezTo>
                  <a:cubicBezTo>
                    <a:pt x="149" y="0"/>
                    <a:pt x="149" y="0"/>
                    <a:pt x="149" y="0"/>
                  </a:cubicBezTo>
                  <a:cubicBezTo>
                    <a:pt x="154" y="0"/>
                    <a:pt x="154" y="0"/>
                    <a:pt x="154" y="0"/>
                  </a:cubicBezTo>
                  <a:cubicBezTo>
                    <a:pt x="160" y="0"/>
                    <a:pt x="160" y="0"/>
                    <a:pt x="160" y="0"/>
                  </a:cubicBezTo>
                  <a:cubicBezTo>
                    <a:pt x="165" y="0"/>
                    <a:pt x="165" y="0"/>
                    <a:pt x="165" y="0"/>
                  </a:cubicBezTo>
                  <a:cubicBezTo>
                    <a:pt x="170" y="0"/>
                    <a:pt x="170" y="0"/>
                    <a:pt x="170" y="0"/>
                  </a:cubicBezTo>
                  <a:cubicBezTo>
                    <a:pt x="175" y="0"/>
                    <a:pt x="175" y="0"/>
                    <a:pt x="175" y="0"/>
                  </a:cubicBezTo>
                  <a:cubicBezTo>
                    <a:pt x="176" y="0"/>
                    <a:pt x="176" y="0"/>
                    <a:pt x="176" y="0"/>
                  </a:cubicBezTo>
                  <a:cubicBezTo>
                    <a:pt x="176" y="0"/>
                    <a:pt x="176" y="0"/>
                    <a:pt x="176" y="0"/>
                  </a:cubicBezTo>
                  <a:cubicBezTo>
                    <a:pt x="176" y="0"/>
                    <a:pt x="176" y="0"/>
                    <a:pt x="176" y="0"/>
                  </a:cubicBezTo>
                  <a:cubicBezTo>
                    <a:pt x="177" y="0"/>
                    <a:pt x="177" y="0"/>
                    <a:pt x="177" y="0"/>
                  </a:cubicBezTo>
                  <a:cubicBezTo>
                    <a:pt x="177" y="0"/>
                    <a:pt x="177" y="0"/>
                    <a:pt x="177" y="0"/>
                  </a:cubicBezTo>
                  <a:cubicBezTo>
                    <a:pt x="177" y="0"/>
                    <a:pt x="177" y="0"/>
                    <a:pt x="177" y="0"/>
                  </a:cubicBezTo>
                  <a:cubicBezTo>
                    <a:pt x="177" y="0"/>
                    <a:pt x="178" y="0"/>
                    <a:pt x="178" y="0"/>
                  </a:cubicBezTo>
                  <a:cubicBezTo>
                    <a:pt x="178" y="0"/>
                    <a:pt x="178" y="0"/>
                    <a:pt x="178" y="0"/>
                  </a:cubicBezTo>
                  <a:cubicBezTo>
                    <a:pt x="178" y="0"/>
                    <a:pt x="178" y="0"/>
                    <a:pt x="178" y="0"/>
                  </a:cubicBezTo>
                  <a:cubicBezTo>
                    <a:pt x="178" y="0"/>
                    <a:pt x="178" y="0"/>
                    <a:pt x="178" y="0"/>
                  </a:cubicBezTo>
                  <a:cubicBezTo>
                    <a:pt x="179" y="0"/>
                    <a:pt x="179" y="1"/>
                    <a:pt x="179" y="1"/>
                  </a:cubicBezTo>
                  <a:cubicBezTo>
                    <a:pt x="179" y="1"/>
                    <a:pt x="179" y="1"/>
                    <a:pt x="179" y="1"/>
                  </a:cubicBezTo>
                  <a:cubicBezTo>
                    <a:pt x="179" y="1"/>
                    <a:pt x="179" y="1"/>
                    <a:pt x="179" y="1"/>
                  </a:cubicBezTo>
                  <a:cubicBezTo>
                    <a:pt x="179" y="1"/>
                    <a:pt x="179" y="1"/>
                    <a:pt x="179" y="1"/>
                  </a:cubicBezTo>
                  <a:cubicBezTo>
                    <a:pt x="180" y="1"/>
                    <a:pt x="180" y="1"/>
                    <a:pt x="180" y="1"/>
                  </a:cubicBezTo>
                  <a:cubicBezTo>
                    <a:pt x="180" y="1"/>
                    <a:pt x="180" y="2"/>
                    <a:pt x="180" y="2"/>
                  </a:cubicBezTo>
                  <a:cubicBezTo>
                    <a:pt x="180" y="2"/>
                    <a:pt x="180" y="2"/>
                    <a:pt x="180" y="2"/>
                  </a:cubicBezTo>
                  <a:cubicBezTo>
                    <a:pt x="180" y="2"/>
                    <a:pt x="180" y="2"/>
                    <a:pt x="180" y="2"/>
                  </a:cubicBezTo>
                  <a:cubicBezTo>
                    <a:pt x="180" y="2"/>
                    <a:pt x="180" y="2"/>
                    <a:pt x="181" y="2"/>
                  </a:cubicBezTo>
                  <a:cubicBezTo>
                    <a:pt x="181" y="2"/>
                    <a:pt x="181" y="2"/>
                    <a:pt x="181" y="3"/>
                  </a:cubicBezTo>
                  <a:cubicBezTo>
                    <a:pt x="181" y="3"/>
                    <a:pt x="181" y="3"/>
                    <a:pt x="181" y="3"/>
                  </a:cubicBezTo>
                  <a:cubicBezTo>
                    <a:pt x="181" y="3"/>
                    <a:pt x="181" y="3"/>
                    <a:pt x="181" y="3"/>
                  </a:cubicBezTo>
                  <a:cubicBezTo>
                    <a:pt x="181" y="3"/>
                    <a:pt x="181" y="3"/>
                    <a:pt x="181" y="3"/>
                  </a:cubicBezTo>
                  <a:cubicBezTo>
                    <a:pt x="181" y="3"/>
                    <a:pt x="181" y="4"/>
                    <a:pt x="181" y="4"/>
                  </a:cubicBezTo>
                  <a:cubicBezTo>
                    <a:pt x="181" y="4"/>
                    <a:pt x="181" y="4"/>
                    <a:pt x="181" y="4"/>
                  </a:cubicBezTo>
                  <a:cubicBezTo>
                    <a:pt x="181" y="4"/>
                    <a:pt x="182" y="4"/>
                    <a:pt x="182" y="4"/>
                  </a:cubicBezTo>
                  <a:cubicBezTo>
                    <a:pt x="182" y="4"/>
                    <a:pt x="182" y="4"/>
                    <a:pt x="182" y="4"/>
                  </a:cubicBezTo>
                  <a:cubicBezTo>
                    <a:pt x="182" y="5"/>
                    <a:pt x="182" y="5"/>
                    <a:pt x="182" y="5"/>
                  </a:cubicBezTo>
                  <a:cubicBezTo>
                    <a:pt x="182" y="5"/>
                    <a:pt x="182" y="5"/>
                    <a:pt x="182" y="5"/>
                  </a:cubicBezTo>
                  <a:cubicBezTo>
                    <a:pt x="182" y="5"/>
                    <a:pt x="182" y="5"/>
                    <a:pt x="182" y="5"/>
                  </a:cubicBezTo>
                  <a:cubicBezTo>
                    <a:pt x="182" y="6"/>
                    <a:pt x="182" y="6"/>
                    <a:pt x="182" y="6"/>
                  </a:cubicBezTo>
                  <a:cubicBezTo>
                    <a:pt x="182" y="6"/>
                    <a:pt x="182" y="6"/>
                    <a:pt x="182" y="6"/>
                  </a:cubicBezTo>
                  <a:cubicBezTo>
                    <a:pt x="182" y="7"/>
                    <a:pt x="182" y="7"/>
                    <a:pt x="182" y="7"/>
                  </a:cubicBezTo>
                  <a:cubicBezTo>
                    <a:pt x="182" y="8"/>
                    <a:pt x="182" y="8"/>
                    <a:pt x="182" y="8"/>
                  </a:cubicBezTo>
                  <a:cubicBezTo>
                    <a:pt x="182" y="8"/>
                    <a:pt x="182" y="8"/>
                    <a:pt x="182" y="8"/>
                  </a:cubicBezTo>
                  <a:cubicBezTo>
                    <a:pt x="182" y="9"/>
                    <a:pt x="182" y="9"/>
                    <a:pt x="182" y="9"/>
                  </a:cubicBezTo>
                  <a:cubicBezTo>
                    <a:pt x="182" y="10"/>
                    <a:pt x="182" y="10"/>
                    <a:pt x="182" y="10"/>
                  </a:cubicBezTo>
                  <a:cubicBezTo>
                    <a:pt x="182" y="11"/>
                    <a:pt x="182" y="11"/>
                    <a:pt x="182" y="11"/>
                  </a:cubicBezTo>
                  <a:cubicBezTo>
                    <a:pt x="182" y="11"/>
                    <a:pt x="182" y="11"/>
                    <a:pt x="182" y="11"/>
                  </a:cubicBezTo>
                  <a:cubicBezTo>
                    <a:pt x="182" y="12"/>
                    <a:pt x="182" y="12"/>
                    <a:pt x="182" y="12"/>
                  </a:cubicBezTo>
                  <a:cubicBezTo>
                    <a:pt x="182" y="13"/>
                    <a:pt x="182" y="13"/>
                    <a:pt x="182" y="13"/>
                  </a:cubicBezTo>
                  <a:cubicBezTo>
                    <a:pt x="182" y="14"/>
                    <a:pt x="182" y="14"/>
                    <a:pt x="182" y="14"/>
                  </a:cubicBezTo>
                  <a:cubicBezTo>
                    <a:pt x="182" y="14"/>
                    <a:pt x="182" y="14"/>
                    <a:pt x="182" y="14"/>
                  </a:cubicBezTo>
                  <a:cubicBezTo>
                    <a:pt x="182" y="15"/>
                    <a:pt x="182" y="15"/>
                    <a:pt x="182" y="15"/>
                  </a:cubicBezTo>
                  <a:cubicBezTo>
                    <a:pt x="182" y="16"/>
                    <a:pt x="182" y="16"/>
                    <a:pt x="182" y="16"/>
                  </a:cubicBezTo>
                  <a:cubicBezTo>
                    <a:pt x="182" y="17"/>
                    <a:pt x="182" y="17"/>
                    <a:pt x="182" y="17"/>
                  </a:cubicBezTo>
                  <a:cubicBezTo>
                    <a:pt x="182" y="17"/>
                    <a:pt x="182" y="17"/>
                    <a:pt x="182" y="17"/>
                  </a:cubicBezTo>
                  <a:cubicBezTo>
                    <a:pt x="182" y="18"/>
                    <a:pt x="182" y="18"/>
                    <a:pt x="182" y="18"/>
                  </a:cubicBezTo>
                  <a:cubicBezTo>
                    <a:pt x="182" y="19"/>
                    <a:pt x="182" y="19"/>
                    <a:pt x="182" y="19"/>
                  </a:cubicBezTo>
                  <a:cubicBezTo>
                    <a:pt x="182" y="20"/>
                    <a:pt x="182" y="20"/>
                    <a:pt x="182" y="20"/>
                  </a:cubicBezTo>
                  <a:cubicBezTo>
                    <a:pt x="182" y="20"/>
                    <a:pt x="182" y="20"/>
                    <a:pt x="182" y="20"/>
                  </a:cubicBezTo>
                  <a:cubicBezTo>
                    <a:pt x="182" y="21"/>
                    <a:pt x="182" y="21"/>
                    <a:pt x="182" y="21"/>
                  </a:cubicBezTo>
                  <a:cubicBezTo>
                    <a:pt x="182" y="22"/>
                    <a:pt x="182" y="22"/>
                    <a:pt x="182" y="22"/>
                  </a:cubicBezTo>
                  <a:cubicBezTo>
                    <a:pt x="182" y="23"/>
                    <a:pt x="182" y="23"/>
                    <a:pt x="182" y="23"/>
                  </a:cubicBezTo>
                  <a:cubicBezTo>
                    <a:pt x="182" y="23"/>
                    <a:pt x="182" y="23"/>
                    <a:pt x="182" y="23"/>
                  </a:cubicBezTo>
                  <a:cubicBezTo>
                    <a:pt x="182" y="24"/>
                    <a:pt x="182" y="24"/>
                    <a:pt x="182" y="24"/>
                  </a:cubicBezTo>
                  <a:cubicBezTo>
                    <a:pt x="182" y="25"/>
                    <a:pt x="182" y="25"/>
                    <a:pt x="182" y="25"/>
                  </a:cubicBezTo>
                  <a:cubicBezTo>
                    <a:pt x="182" y="26"/>
                    <a:pt x="182" y="26"/>
                    <a:pt x="182" y="26"/>
                  </a:cubicBezTo>
                  <a:cubicBezTo>
                    <a:pt x="182" y="26"/>
                    <a:pt x="182" y="26"/>
                    <a:pt x="182" y="26"/>
                  </a:cubicBezTo>
                  <a:cubicBezTo>
                    <a:pt x="182" y="27"/>
                    <a:pt x="182" y="27"/>
                    <a:pt x="182" y="27"/>
                  </a:cubicBezTo>
                  <a:cubicBezTo>
                    <a:pt x="182" y="28"/>
                    <a:pt x="182" y="28"/>
                    <a:pt x="182" y="28"/>
                  </a:cubicBezTo>
                  <a:cubicBezTo>
                    <a:pt x="182" y="29"/>
                    <a:pt x="182" y="29"/>
                    <a:pt x="182" y="29"/>
                  </a:cubicBezTo>
                  <a:cubicBezTo>
                    <a:pt x="182" y="29"/>
                    <a:pt x="182" y="29"/>
                    <a:pt x="182" y="29"/>
                  </a:cubicBezTo>
                  <a:cubicBezTo>
                    <a:pt x="182" y="30"/>
                    <a:pt x="182" y="30"/>
                    <a:pt x="182" y="30"/>
                  </a:cubicBezTo>
                  <a:cubicBezTo>
                    <a:pt x="182" y="30"/>
                    <a:pt x="182" y="30"/>
                    <a:pt x="182" y="30"/>
                  </a:cubicBezTo>
                  <a:cubicBezTo>
                    <a:pt x="182" y="31"/>
                    <a:pt x="182" y="31"/>
                    <a:pt x="182" y="31"/>
                  </a:cubicBezTo>
                  <a:cubicBezTo>
                    <a:pt x="182" y="31"/>
                    <a:pt x="182" y="31"/>
                    <a:pt x="182" y="31"/>
                  </a:cubicBezTo>
                  <a:cubicBezTo>
                    <a:pt x="182" y="31"/>
                    <a:pt x="182" y="31"/>
                    <a:pt x="182" y="31"/>
                  </a:cubicBezTo>
                  <a:cubicBezTo>
                    <a:pt x="182" y="31"/>
                    <a:pt x="182" y="32"/>
                    <a:pt x="182" y="32"/>
                  </a:cubicBezTo>
                  <a:cubicBezTo>
                    <a:pt x="182" y="32"/>
                    <a:pt x="182" y="32"/>
                    <a:pt x="182" y="32"/>
                  </a:cubicBezTo>
                  <a:cubicBezTo>
                    <a:pt x="182" y="32"/>
                    <a:pt x="181" y="32"/>
                    <a:pt x="181" y="32"/>
                  </a:cubicBezTo>
                  <a:cubicBezTo>
                    <a:pt x="181" y="32"/>
                    <a:pt x="181" y="32"/>
                    <a:pt x="181" y="33"/>
                  </a:cubicBezTo>
                  <a:cubicBezTo>
                    <a:pt x="181" y="33"/>
                    <a:pt x="181" y="33"/>
                    <a:pt x="181" y="33"/>
                  </a:cubicBezTo>
                  <a:cubicBezTo>
                    <a:pt x="181" y="33"/>
                    <a:pt x="181" y="33"/>
                    <a:pt x="181" y="33"/>
                  </a:cubicBezTo>
                  <a:cubicBezTo>
                    <a:pt x="181" y="33"/>
                    <a:pt x="181" y="33"/>
                    <a:pt x="181" y="33"/>
                  </a:cubicBezTo>
                  <a:cubicBezTo>
                    <a:pt x="181" y="33"/>
                    <a:pt x="181" y="34"/>
                    <a:pt x="181" y="34"/>
                  </a:cubicBezTo>
                  <a:cubicBezTo>
                    <a:pt x="181" y="34"/>
                    <a:pt x="181" y="34"/>
                    <a:pt x="181" y="34"/>
                  </a:cubicBezTo>
                  <a:cubicBezTo>
                    <a:pt x="180" y="34"/>
                    <a:pt x="180" y="34"/>
                    <a:pt x="180" y="34"/>
                  </a:cubicBezTo>
                  <a:cubicBezTo>
                    <a:pt x="180" y="34"/>
                    <a:pt x="180" y="34"/>
                    <a:pt x="180" y="34"/>
                  </a:cubicBezTo>
                  <a:cubicBezTo>
                    <a:pt x="180" y="34"/>
                    <a:pt x="180" y="34"/>
                    <a:pt x="180" y="35"/>
                  </a:cubicBezTo>
                  <a:cubicBezTo>
                    <a:pt x="180" y="35"/>
                    <a:pt x="180" y="35"/>
                    <a:pt x="180" y="35"/>
                  </a:cubicBezTo>
                  <a:cubicBezTo>
                    <a:pt x="180" y="35"/>
                    <a:pt x="180" y="35"/>
                    <a:pt x="179" y="35"/>
                  </a:cubicBezTo>
                  <a:cubicBezTo>
                    <a:pt x="179" y="35"/>
                    <a:pt x="179" y="35"/>
                    <a:pt x="179" y="35"/>
                  </a:cubicBezTo>
                  <a:cubicBezTo>
                    <a:pt x="179" y="35"/>
                    <a:pt x="179" y="35"/>
                    <a:pt x="179" y="35"/>
                  </a:cubicBezTo>
                  <a:cubicBezTo>
                    <a:pt x="179" y="35"/>
                    <a:pt x="179" y="35"/>
                    <a:pt x="179" y="36"/>
                  </a:cubicBezTo>
                  <a:cubicBezTo>
                    <a:pt x="179" y="36"/>
                    <a:pt x="179" y="36"/>
                    <a:pt x="178" y="36"/>
                  </a:cubicBezTo>
                  <a:cubicBezTo>
                    <a:pt x="178" y="36"/>
                    <a:pt x="178" y="36"/>
                    <a:pt x="178" y="36"/>
                  </a:cubicBezTo>
                  <a:cubicBezTo>
                    <a:pt x="178" y="36"/>
                    <a:pt x="178" y="36"/>
                    <a:pt x="178" y="36"/>
                  </a:cubicBezTo>
                  <a:cubicBezTo>
                    <a:pt x="178" y="36"/>
                    <a:pt x="178" y="36"/>
                    <a:pt x="178" y="36"/>
                  </a:cubicBezTo>
                  <a:cubicBezTo>
                    <a:pt x="178" y="36"/>
                    <a:pt x="177" y="36"/>
                    <a:pt x="177" y="36"/>
                  </a:cubicBezTo>
                  <a:cubicBezTo>
                    <a:pt x="177" y="36"/>
                    <a:pt x="177" y="36"/>
                    <a:pt x="177" y="36"/>
                  </a:cubicBezTo>
                  <a:cubicBezTo>
                    <a:pt x="177" y="36"/>
                    <a:pt x="177" y="36"/>
                    <a:pt x="177" y="36"/>
                  </a:cubicBezTo>
                  <a:cubicBezTo>
                    <a:pt x="177" y="36"/>
                    <a:pt x="177" y="36"/>
                    <a:pt x="176" y="36"/>
                  </a:cubicBezTo>
                  <a:cubicBezTo>
                    <a:pt x="176" y="36"/>
                    <a:pt x="176" y="36"/>
                    <a:pt x="176" y="36"/>
                  </a:cubicBezTo>
                  <a:cubicBezTo>
                    <a:pt x="176" y="36"/>
                    <a:pt x="176" y="36"/>
                    <a:pt x="176" y="36"/>
                  </a:cubicBezTo>
                  <a:cubicBezTo>
                    <a:pt x="176" y="36"/>
                    <a:pt x="176" y="36"/>
                    <a:pt x="175" y="36"/>
                  </a:cubicBezTo>
                  <a:cubicBezTo>
                    <a:pt x="172" y="36"/>
                    <a:pt x="172" y="36"/>
                    <a:pt x="172" y="36"/>
                  </a:cubicBezTo>
                  <a:cubicBezTo>
                    <a:pt x="168" y="36"/>
                    <a:pt x="168" y="36"/>
                    <a:pt x="168" y="36"/>
                  </a:cubicBezTo>
                  <a:cubicBezTo>
                    <a:pt x="164" y="36"/>
                    <a:pt x="164" y="36"/>
                    <a:pt x="164" y="36"/>
                  </a:cubicBezTo>
                  <a:cubicBezTo>
                    <a:pt x="160" y="36"/>
                    <a:pt x="160" y="36"/>
                    <a:pt x="160" y="36"/>
                  </a:cubicBezTo>
                  <a:cubicBezTo>
                    <a:pt x="156" y="36"/>
                    <a:pt x="156" y="36"/>
                    <a:pt x="156" y="36"/>
                  </a:cubicBezTo>
                  <a:cubicBezTo>
                    <a:pt x="152" y="36"/>
                    <a:pt x="152" y="36"/>
                    <a:pt x="152" y="36"/>
                  </a:cubicBezTo>
                  <a:cubicBezTo>
                    <a:pt x="148" y="36"/>
                    <a:pt x="148" y="36"/>
                    <a:pt x="148" y="36"/>
                  </a:cubicBezTo>
                  <a:cubicBezTo>
                    <a:pt x="144" y="36"/>
                    <a:pt x="144" y="36"/>
                    <a:pt x="144" y="36"/>
                  </a:cubicBezTo>
                  <a:cubicBezTo>
                    <a:pt x="140" y="36"/>
                    <a:pt x="140" y="36"/>
                    <a:pt x="140" y="36"/>
                  </a:cubicBezTo>
                  <a:cubicBezTo>
                    <a:pt x="136" y="36"/>
                    <a:pt x="136" y="36"/>
                    <a:pt x="136" y="36"/>
                  </a:cubicBezTo>
                  <a:cubicBezTo>
                    <a:pt x="132" y="36"/>
                    <a:pt x="132" y="36"/>
                    <a:pt x="132" y="36"/>
                  </a:cubicBezTo>
                  <a:cubicBezTo>
                    <a:pt x="128" y="36"/>
                    <a:pt x="128" y="36"/>
                    <a:pt x="128" y="36"/>
                  </a:cubicBezTo>
                  <a:cubicBezTo>
                    <a:pt x="124" y="36"/>
                    <a:pt x="124" y="36"/>
                    <a:pt x="124" y="36"/>
                  </a:cubicBezTo>
                  <a:cubicBezTo>
                    <a:pt x="120" y="36"/>
                    <a:pt x="120" y="36"/>
                    <a:pt x="120" y="36"/>
                  </a:cubicBezTo>
                  <a:cubicBezTo>
                    <a:pt x="116" y="36"/>
                    <a:pt x="116" y="36"/>
                    <a:pt x="116" y="36"/>
                  </a:cubicBezTo>
                  <a:cubicBezTo>
                    <a:pt x="112" y="36"/>
                    <a:pt x="112" y="36"/>
                    <a:pt x="112" y="36"/>
                  </a:cubicBezTo>
                  <a:cubicBezTo>
                    <a:pt x="109" y="36"/>
                    <a:pt x="109" y="36"/>
                    <a:pt x="109" y="36"/>
                  </a:cubicBezTo>
                  <a:cubicBezTo>
                    <a:pt x="105" y="36"/>
                    <a:pt x="105" y="36"/>
                    <a:pt x="105" y="36"/>
                  </a:cubicBezTo>
                  <a:cubicBezTo>
                    <a:pt x="101" y="36"/>
                    <a:pt x="101" y="36"/>
                    <a:pt x="101" y="36"/>
                  </a:cubicBezTo>
                  <a:cubicBezTo>
                    <a:pt x="97" y="36"/>
                    <a:pt x="97" y="36"/>
                    <a:pt x="97" y="36"/>
                  </a:cubicBezTo>
                  <a:cubicBezTo>
                    <a:pt x="93" y="36"/>
                    <a:pt x="93" y="36"/>
                    <a:pt x="93" y="36"/>
                  </a:cubicBezTo>
                  <a:cubicBezTo>
                    <a:pt x="89" y="36"/>
                    <a:pt x="89" y="36"/>
                    <a:pt x="89" y="36"/>
                  </a:cubicBezTo>
                  <a:cubicBezTo>
                    <a:pt x="85" y="36"/>
                    <a:pt x="85" y="36"/>
                    <a:pt x="85" y="36"/>
                  </a:cubicBezTo>
                  <a:cubicBezTo>
                    <a:pt x="81" y="36"/>
                    <a:pt x="81" y="36"/>
                    <a:pt x="81" y="36"/>
                  </a:cubicBezTo>
                  <a:cubicBezTo>
                    <a:pt x="77" y="36"/>
                    <a:pt x="77" y="36"/>
                    <a:pt x="77" y="36"/>
                  </a:cubicBezTo>
                  <a:cubicBezTo>
                    <a:pt x="73" y="36"/>
                    <a:pt x="73" y="36"/>
                    <a:pt x="73" y="36"/>
                  </a:cubicBezTo>
                  <a:cubicBezTo>
                    <a:pt x="69" y="36"/>
                    <a:pt x="69" y="36"/>
                    <a:pt x="69" y="36"/>
                  </a:cubicBezTo>
                  <a:cubicBezTo>
                    <a:pt x="65" y="36"/>
                    <a:pt x="65" y="36"/>
                    <a:pt x="65" y="36"/>
                  </a:cubicBezTo>
                  <a:cubicBezTo>
                    <a:pt x="61" y="36"/>
                    <a:pt x="61" y="36"/>
                    <a:pt x="61" y="36"/>
                  </a:cubicBezTo>
                  <a:cubicBezTo>
                    <a:pt x="57" y="36"/>
                    <a:pt x="57" y="36"/>
                    <a:pt x="57" y="36"/>
                  </a:cubicBezTo>
                  <a:cubicBezTo>
                    <a:pt x="53" y="36"/>
                    <a:pt x="53" y="36"/>
                    <a:pt x="53" y="36"/>
                  </a:cubicBezTo>
                  <a:lnTo>
                    <a:pt x="49"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49" name="Freeform 57"/>
            <p:cNvSpPr>
              <a:spLocks noEditPoints="1"/>
            </p:cNvSpPr>
            <p:nvPr userDrawn="1"/>
          </p:nvSpPr>
          <p:spPr bwMode="auto">
            <a:xfrm>
              <a:off x="3855" y="1020"/>
              <a:ext cx="89" cy="126"/>
            </a:xfrm>
            <a:custGeom>
              <a:avLst/>
              <a:gdLst>
                <a:gd name="T0" fmla="*/ 49 w 231"/>
                <a:gd name="T1" fmla="*/ 230 h 327"/>
                <a:gd name="T2" fmla="*/ 49 w 231"/>
                <a:gd name="T3" fmla="*/ 289 h 327"/>
                <a:gd name="T4" fmla="*/ 49 w 231"/>
                <a:gd name="T5" fmla="*/ 322 h 327"/>
                <a:gd name="T6" fmla="*/ 47 w 231"/>
                <a:gd name="T7" fmla="*/ 325 h 327"/>
                <a:gd name="T8" fmla="*/ 43 w 231"/>
                <a:gd name="T9" fmla="*/ 327 h 327"/>
                <a:gd name="T10" fmla="*/ 28 w 231"/>
                <a:gd name="T11" fmla="*/ 327 h 327"/>
                <a:gd name="T12" fmla="*/ 14 w 231"/>
                <a:gd name="T13" fmla="*/ 327 h 327"/>
                <a:gd name="T14" fmla="*/ 5 w 231"/>
                <a:gd name="T15" fmla="*/ 326 h 327"/>
                <a:gd name="T16" fmla="*/ 1 w 231"/>
                <a:gd name="T17" fmla="*/ 324 h 327"/>
                <a:gd name="T18" fmla="*/ 0 w 231"/>
                <a:gd name="T19" fmla="*/ 310 h 327"/>
                <a:gd name="T20" fmla="*/ 0 w 231"/>
                <a:gd name="T21" fmla="*/ 183 h 327"/>
                <a:gd name="T22" fmla="*/ 0 w 231"/>
                <a:gd name="T23" fmla="*/ 55 h 327"/>
                <a:gd name="T24" fmla="*/ 1 w 231"/>
                <a:gd name="T25" fmla="*/ 4 h 327"/>
                <a:gd name="T26" fmla="*/ 3 w 231"/>
                <a:gd name="T27" fmla="*/ 1 h 327"/>
                <a:gd name="T28" fmla="*/ 13 w 231"/>
                <a:gd name="T29" fmla="*/ 0 h 327"/>
                <a:gd name="T30" fmla="*/ 54 w 231"/>
                <a:gd name="T31" fmla="*/ 0 h 327"/>
                <a:gd name="T32" fmla="*/ 95 w 231"/>
                <a:gd name="T33" fmla="*/ 0 h 327"/>
                <a:gd name="T34" fmla="*/ 135 w 231"/>
                <a:gd name="T35" fmla="*/ 2 h 327"/>
                <a:gd name="T36" fmla="*/ 164 w 231"/>
                <a:gd name="T37" fmla="*/ 13 h 327"/>
                <a:gd name="T38" fmla="*/ 184 w 231"/>
                <a:gd name="T39" fmla="*/ 33 h 327"/>
                <a:gd name="T40" fmla="*/ 194 w 231"/>
                <a:gd name="T41" fmla="*/ 55 h 327"/>
                <a:gd name="T42" fmla="*/ 199 w 231"/>
                <a:gd name="T43" fmla="*/ 79 h 327"/>
                <a:gd name="T44" fmla="*/ 190 w 231"/>
                <a:gd name="T45" fmla="*/ 126 h 327"/>
                <a:gd name="T46" fmla="*/ 153 w 231"/>
                <a:gd name="T47" fmla="*/ 160 h 327"/>
                <a:gd name="T48" fmla="*/ 127 w 231"/>
                <a:gd name="T49" fmla="*/ 187 h 327"/>
                <a:gd name="T50" fmla="*/ 174 w 231"/>
                <a:gd name="T51" fmla="*/ 246 h 327"/>
                <a:gd name="T52" fmla="*/ 221 w 231"/>
                <a:gd name="T53" fmla="*/ 306 h 327"/>
                <a:gd name="T54" fmla="*/ 229 w 231"/>
                <a:gd name="T55" fmla="*/ 317 h 327"/>
                <a:gd name="T56" fmla="*/ 230 w 231"/>
                <a:gd name="T57" fmla="*/ 318 h 327"/>
                <a:gd name="T58" fmla="*/ 231 w 231"/>
                <a:gd name="T59" fmla="*/ 319 h 327"/>
                <a:gd name="T60" fmla="*/ 231 w 231"/>
                <a:gd name="T61" fmla="*/ 320 h 327"/>
                <a:gd name="T62" fmla="*/ 231 w 231"/>
                <a:gd name="T63" fmla="*/ 321 h 327"/>
                <a:gd name="T64" fmla="*/ 230 w 231"/>
                <a:gd name="T65" fmla="*/ 325 h 327"/>
                <a:gd name="T66" fmla="*/ 227 w 231"/>
                <a:gd name="T67" fmla="*/ 326 h 327"/>
                <a:gd name="T68" fmla="*/ 216 w 231"/>
                <a:gd name="T69" fmla="*/ 327 h 327"/>
                <a:gd name="T70" fmla="*/ 197 w 231"/>
                <a:gd name="T71" fmla="*/ 327 h 327"/>
                <a:gd name="T72" fmla="*/ 179 w 231"/>
                <a:gd name="T73" fmla="*/ 327 h 327"/>
                <a:gd name="T74" fmla="*/ 177 w 231"/>
                <a:gd name="T75" fmla="*/ 326 h 327"/>
                <a:gd name="T76" fmla="*/ 175 w 231"/>
                <a:gd name="T77" fmla="*/ 325 h 327"/>
                <a:gd name="T78" fmla="*/ 151 w 231"/>
                <a:gd name="T79" fmla="*/ 293 h 327"/>
                <a:gd name="T80" fmla="*/ 109 w 231"/>
                <a:gd name="T81" fmla="*/ 234 h 327"/>
                <a:gd name="T82" fmla="*/ 70 w 231"/>
                <a:gd name="T83" fmla="*/ 180 h 327"/>
                <a:gd name="T84" fmla="*/ 67 w 231"/>
                <a:gd name="T85" fmla="*/ 177 h 327"/>
                <a:gd name="T86" fmla="*/ 63 w 231"/>
                <a:gd name="T87" fmla="*/ 176 h 327"/>
                <a:gd name="T88" fmla="*/ 58 w 231"/>
                <a:gd name="T89" fmla="*/ 176 h 327"/>
                <a:gd name="T90" fmla="*/ 53 w 231"/>
                <a:gd name="T91" fmla="*/ 176 h 327"/>
                <a:gd name="T92" fmla="*/ 50 w 231"/>
                <a:gd name="T93" fmla="*/ 143 h 327"/>
                <a:gd name="T94" fmla="*/ 65 w 231"/>
                <a:gd name="T95" fmla="*/ 143 h 327"/>
                <a:gd name="T96" fmla="*/ 79 w 231"/>
                <a:gd name="T97" fmla="*/ 143 h 327"/>
                <a:gd name="T98" fmla="*/ 113 w 231"/>
                <a:gd name="T99" fmla="*/ 140 h 327"/>
                <a:gd name="T100" fmla="*/ 140 w 231"/>
                <a:gd name="T101" fmla="*/ 120 h 327"/>
                <a:gd name="T102" fmla="*/ 147 w 231"/>
                <a:gd name="T103" fmla="*/ 81 h 327"/>
                <a:gd name="T104" fmla="*/ 135 w 231"/>
                <a:gd name="T105" fmla="*/ 49 h 327"/>
                <a:gd name="T106" fmla="*/ 106 w 231"/>
                <a:gd name="T107" fmla="*/ 33 h 327"/>
                <a:gd name="T108" fmla="*/ 81 w 231"/>
                <a:gd name="T109" fmla="*/ 33 h 327"/>
                <a:gd name="T110" fmla="*/ 63 w 231"/>
                <a:gd name="T111" fmla="*/ 33 h 327"/>
                <a:gd name="T112" fmla="*/ 49 w 231"/>
                <a:gd name="T113" fmla="*/ 43 h 327"/>
                <a:gd name="T114" fmla="*/ 49 w 231"/>
                <a:gd name="T115" fmla="*/ 88 h 327"/>
                <a:gd name="T116" fmla="*/ 49 w 231"/>
                <a:gd name="T117" fmla="*/ 1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0"/>
                    <a:pt x="49" y="180"/>
                    <a:pt x="49" y="180"/>
                  </a:cubicBezTo>
                  <a:cubicBezTo>
                    <a:pt x="49" y="185"/>
                    <a:pt x="49" y="185"/>
                    <a:pt x="49" y="185"/>
                  </a:cubicBezTo>
                  <a:cubicBezTo>
                    <a:pt x="49" y="189"/>
                    <a:pt x="49" y="189"/>
                    <a:pt x="49" y="189"/>
                  </a:cubicBezTo>
                  <a:cubicBezTo>
                    <a:pt x="49" y="194"/>
                    <a:pt x="49" y="194"/>
                    <a:pt x="49" y="194"/>
                  </a:cubicBezTo>
                  <a:cubicBezTo>
                    <a:pt x="49" y="198"/>
                    <a:pt x="49" y="198"/>
                    <a:pt x="49" y="198"/>
                  </a:cubicBezTo>
                  <a:cubicBezTo>
                    <a:pt x="49" y="203"/>
                    <a:pt x="49" y="203"/>
                    <a:pt x="49" y="203"/>
                  </a:cubicBezTo>
                  <a:cubicBezTo>
                    <a:pt x="49" y="207"/>
                    <a:pt x="49" y="207"/>
                    <a:pt x="49" y="207"/>
                  </a:cubicBezTo>
                  <a:cubicBezTo>
                    <a:pt x="49" y="212"/>
                    <a:pt x="49" y="212"/>
                    <a:pt x="49" y="212"/>
                  </a:cubicBezTo>
                  <a:cubicBezTo>
                    <a:pt x="49" y="216"/>
                    <a:pt x="49" y="216"/>
                    <a:pt x="49" y="216"/>
                  </a:cubicBezTo>
                  <a:cubicBezTo>
                    <a:pt x="49" y="221"/>
                    <a:pt x="49" y="221"/>
                    <a:pt x="49" y="221"/>
                  </a:cubicBezTo>
                  <a:cubicBezTo>
                    <a:pt x="49" y="225"/>
                    <a:pt x="49" y="225"/>
                    <a:pt x="49" y="225"/>
                  </a:cubicBezTo>
                  <a:cubicBezTo>
                    <a:pt x="49" y="230"/>
                    <a:pt x="49" y="230"/>
                    <a:pt x="49" y="230"/>
                  </a:cubicBezTo>
                  <a:cubicBezTo>
                    <a:pt x="49" y="234"/>
                    <a:pt x="49" y="234"/>
                    <a:pt x="49" y="234"/>
                  </a:cubicBezTo>
                  <a:cubicBezTo>
                    <a:pt x="49" y="239"/>
                    <a:pt x="49" y="239"/>
                    <a:pt x="49" y="239"/>
                  </a:cubicBezTo>
                  <a:cubicBezTo>
                    <a:pt x="49" y="243"/>
                    <a:pt x="49" y="243"/>
                    <a:pt x="49" y="243"/>
                  </a:cubicBezTo>
                  <a:cubicBezTo>
                    <a:pt x="49" y="248"/>
                    <a:pt x="49" y="248"/>
                    <a:pt x="49" y="248"/>
                  </a:cubicBezTo>
                  <a:cubicBezTo>
                    <a:pt x="49" y="253"/>
                    <a:pt x="49" y="253"/>
                    <a:pt x="49" y="253"/>
                  </a:cubicBezTo>
                  <a:cubicBezTo>
                    <a:pt x="49" y="257"/>
                    <a:pt x="49" y="257"/>
                    <a:pt x="49" y="257"/>
                  </a:cubicBezTo>
                  <a:cubicBezTo>
                    <a:pt x="49" y="262"/>
                    <a:pt x="49" y="262"/>
                    <a:pt x="49" y="262"/>
                  </a:cubicBezTo>
                  <a:cubicBezTo>
                    <a:pt x="49" y="266"/>
                    <a:pt x="49" y="266"/>
                    <a:pt x="49" y="266"/>
                  </a:cubicBezTo>
                  <a:cubicBezTo>
                    <a:pt x="49" y="271"/>
                    <a:pt x="49" y="271"/>
                    <a:pt x="49" y="271"/>
                  </a:cubicBezTo>
                  <a:cubicBezTo>
                    <a:pt x="49" y="275"/>
                    <a:pt x="49" y="275"/>
                    <a:pt x="49" y="275"/>
                  </a:cubicBezTo>
                  <a:cubicBezTo>
                    <a:pt x="49" y="280"/>
                    <a:pt x="49" y="280"/>
                    <a:pt x="49" y="280"/>
                  </a:cubicBezTo>
                  <a:cubicBezTo>
                    <a:pt x="49" y="284"/>
                    <a:pt x="49" y="284"/>
                    <a:pt x="49" y="284"/>
                  </a:cubicBezTo>
                  <a:cubicBezTo>
                    <a:pt x="49" y="289"/>
                    <a:pt x="49" y="289"/>
                    <a:pt x="49" y="289"/>
                  </a:cubicBezTo>
                  <a:cubicBezTo>
                    <a:pt x="49" y="293"/>
                    <a:pt x="49" y="293"/>
                    <a:pt x="49" y="293"/>
                  </a:cubicBezTo>
                  <a:cubicBezTo>
                    <a:pt x="49" y="298"/>
                    <a:pt x="49" y="298"/>
                    <a:pt x="49" y="298"/>
                  </a:cubicBezTo>
                  <a:cubicBezTo>
                    <a:pt x="49" y="302"/>
                    <a:pt x="49" y="302"/>
                    <a:pt x="49" y="302"/>
                  </a:cubicBezTo>
                  <a:cubicBezTo>
                    <a:pt x="49" y="307"/>
                    <a:pt x="49" y="307"/>
                    <a:pt x="49" y="307"/>
                  </a:cubicBezTo>
                  <a:cubicBezTo>
                    <a:pt x="49" y="311"/>
                    <a:pt x="49" y="311"/>
                    <a:pt x="49" y="311"/>
                  </a:cubicBezTo>
                  <a:cubicBezTo>
                    <a:pt x="49" y="316"/>
                    <a:pt x="49" y="316"/>
                    <a:pt x="49" y="316"/>
                  </a:cubicBezTo>
                  <a:cubicBezTo>
                    <a:pt x="49" y="320"/>
                    <a:pt x="49" y="320"/>
                    <a:pt x="49" y="320"/>
                  </a:cubicBezTo>
                  <a:cubicBezTo>
                    <a:pt x="49" y="320"/>
                    <a:pt x="49" y="321"/>
                    <a:pt x="49" y="321"/>
                  </a:cubicBezTo>
                  <a:cubicBezTo>
                    <a:pt x="49" y="321"/>
                    <a:pt x="49" y="321"/>
                    <a:pt x="49" y="321"/>
                  </a:cubicBezTo>
                  <a:cubicBezTo>
                    <a:pt x="49" y="321"/>
                    <a:pt x="49" y="321"/>
                    <a:pt x="49" y="321"/>
                  </a:cubicBezTo>
                  <a:cubicBezTo>
                    <a:pt x="49" y="321"/>
                    <a:pt x="49" y="321"/>
                    <a:pt x="49" y="322"/>
                  </a:cubicBezTo>
                  <a:cubicBezTo>
                    <a:pt x="49" y="322"/>
                    <a:pt x="49" y="322"/>
                    <a:pt x="49" y="322"/>
                  </a:cubicBezTo>
                  <a:cubicBezTo>
                    <a:pt x="49" y="322"/>
                    <a:pt x="49" y="322"/>
                    <a:pt x="49" y="322"/>
                  </a:cubicBezTo>
                  <a:cubicBezTo>
                    <a:pt x="49" y="322"/>
                    <a:pt x="49" y="322"/>
                    <a:pt x="49" y="322"/>
                  </a:cubicBezTo>
                  <a:cubicBezTo>
                    <a:pt x="49" y="323"/>
                    <a:pt x="49" y="323"/>
                    <a:pt x="49" y="323"/>
                  </a:cubicBezTo>
                  <a:cubicBezTo>
                    <a:pt x="49" y="323"/>
                    <a:pt x="49" y="323"/>
                    <a:pt x="49" y="323"/>
                  </a:cubicBezTo>
                  <a:cubicBezTo>
                    <a:pt x="49" y="323"/>
                    <a:pt x="49" y="323"/>
                    <a:pt x="49" y="323"/>
                  </a:cubicBezTo>
                  <a:cubicBezTo>
                    <a:pt x="49" y="323"/>
                    <a:pt x="49" y="324"/>
                    <a:pt x="48" y="324"/>
                  </a:cubicBezTo>
                  <a:cubicBezTo>
                    <a:pt x="48" y="324"/>
                    <a:pt x="48" y="324"/>
                    <a:pt x="48" y="324"/>
                  </a:cubicBezTo>
                  <a:cubicBezTo>
                    <a:pt x="48" y="324"/>
                    <a:pt x="48" y="324"/>
                    <a:pt x="48" y="324"/>
                  </a:cubicBezTo>
                  <a:cubicBezTo>
                    <a:pt x="48" y="324"/>
                    <a:pt x="48" y="324"/>
                    <a:pt x="48" y="324"/>
                  </a:cubicBezTo>
                  <a:cubicBezTo>
                    <a:pt x="48" y="324"/>
                    <a:pt x="48" y="325"/>
                    <a:pt x="48" y="325"/>
                  </a:cubicBezTo>
                  <a:cubicBezTo>
                    <a:pt x="48" y="325"/>
                    <a:pt x="48" y="325"/>
                    <a:pt x="47" y="325"/>
                  </a:cubicBezTo>
                  <a:cubicBezTo>
                    <a:pt x="47" y="325"/>
                    <a:pt x="47" y="325"/>
                    <a:pt x="47" y="325"/>
                  </a:cubicBezTo>
                  <a:cubicBezTo>
                    <a:pt x="47" y="325"/>
                    <a:pt x="47" y="325"/>
                    <a:pt x="47" y="325"/>
                  </a:cubicBezTo>
                  <a:cubicBezTo>
                    <a:pt x="47" y="325"/>
                    <a:pt x="47" y="325"/>
                    <a:pt x="47" y="325"/>
                  </a:cubicBezTo>
                  <a:cubicBezTo>
                    <a:pt x="47" y="325"/>
                    <a:pt x="47" y="326"/>
                    <a:pt x="47" y="326"/>
                  </a:cubicBezTo>
                  <a:cubicBezTo>
                    <a:pt x="46" y="326"/>
                    <a:pt x="46" y="326"/>
                    <a:pt x="46" y="326"/>
                  </a:cubicBezTo>
                  <a:cubicBezTo>
                    <a:pt x="46" y="326"/>
                    <a:pt x="46" y="326"/>
                    <a:pt x="46" y="326"/>
                  </a:cubicBezTo>
                  <a:cubicBezTo>
                    <a:pt x="46" y="326"/>
                    <a:pt x="46" y="326"/>
                    <a:pt x="46" y="326"/>
                  </a:cubicBezTo>
                  <a:cubicBezTo>
                    <a:pt x="46" y="326"/>
                    <a:pt x="46" y="326"/>
                    <a:pt x="45" y="326"/>
                  </a:cubicBezTo>
                  <a:cubicBezTo>
                    <a:pt x="45" y="326"/>
                    <a:pt x="45" y="326"/>
                    <a:pt x="45" y="326"/>
                  </a:cubicBezTo>
                  <a:cubicBezTo>
                    <a:pt x="45" y="326"/>
                    <a:pt x="45" y="326"/>
                    <a:pt x="45" y="326"/>
                  </a:cubicBezTo>
                  <a:cubicBezTo>
                    <a:pt x="45" y="326"/>
                    <a:pt x="45" y="326"/>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9" y="327"/>
                    <a:pt x="39" y="327"/>
                    <a:pt x="39"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6"/>
                    <a:pt x="5" y="326"/>
                    <a:pt x="5" y="326"/>
                  </a:cubicBezTo>
                  <a:cubicBezTo>
                    <a:pt x="5" y="326"/>
                    <a:pt x="5" y="326"/>
                    <a:pt x="5" y="326"/>
                  </a:cubicBezTo>
                  <a:cubicBezTo>
                    <a:pt x="5" y="326"/>
                    <a:pt x="4" y="326"/>
                    <a:pt x="4" y="326"/>
                  </a:cubicBezTo>
                  <a:cubicBezTo>
                    <a:pt x="4" y="326"/>
                    <a:pt x="4" y="326"/>
                    <a:pt x="4" y="326"/>
                  </a:cubicBezTo>
                  <a:cubicBezTo>
                    <a:pt x="4" y="326"/>
                    <a:pt x="4" y="326"/>
                    <a:pt x="4" y="326"/>
                  </a:cubicBezTo>
                  <a:cubicBezTo>
                    <a:pt x="4" y="326"/>
                    <a:pt x="4" y="326"/>
                    <a:pt x="3" y="326"/>
                  </a:cubicBezTo>
                  <a:cubicBezTo>
                    <a:pt x="3" y="326"/>
                    <a:pt x="3" y="326"/>
                    <a:pt x="3" y="326"/>
                  </a:cubicBezTo>
                  <a:cubicBezTo>
                    <a:pt x="3" y="326"/>
                    <a:pt x="3" y="325"/>
                    <a:pt x="3" y="325"/>
                  </a:cubicBezTo>
                  <a:cubicBezTo>
                    <a:pt x="3" y="325"/>
                    <a:pt x="3" y="325"/>
                    <a:pt x="3" y="325"/>
                  </a:cubicBezTo>
                  <a:cubicBezTo>
                    <a:pt x="3" y="325"/>
                    <a:pt x="3" y="325"/>
                    <a:pt x="3" y="325"/>
                  </a:cubicBezTo>
                  <a:cubicBezTo>
                    <a:pt x="2" y="325"/>
                    <a:pt x="2" y="325"/>
                    <a:pt x="2" y="325"/>
                  </a:cubicBezTo>
                  <a:cubicBezTo>
                    <a:pt x="2" y="325"/>
                    <a:pt x="2" y="325"/>
                    <a:pt x="2" y="325"/>
                  </a:cubicBezTo>
                  <a:cubicBezTo>
                    <a:pt x="2" y="325"/>
                    <a:pt x="2" y="324"/>
                    <a:pt x="2" y="324"/>
                  </a:cubicBezTo>
                  <a:cubicBezTo>
                    <a:pt x="2" y="324"/>
                    <a:pt x="2" y="324"/>
                    <a:pt x="2" y="324"/>
                  </a:cubicBezTo>
                  <a:cubicBezTo>
                    <a:pt x="2" y="324"/>
                    <a:pt x="2"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1" y="322"/>
                    <a:pt x="1" y="322"/>
                  </a:cubicBezTo>
                  <a:cubicBezTo>
                    <a:pt x="1" y="322"/>
                    <a:pt x="1" y="322"/>
                    <a:pt x="1"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2" y="2"/>
                    <a:pt x="2" y="2"/>
                    <a:pt x="2" y="2"/>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4" y="1"/>
                    <a:pt x="4" y="0"/>
                    <a:pt x="4" y="0"/>
                  </a:cubicBezTo>
                  <a:cubicBezTo>
                    <a:pt x="4" y="0"/>
                    <a:pt x="4" y="0"/>
                    <a:pt x="4" y="0"/>
                  </a:cubicBezTo>
                  <a:cubicBezTo>
                    <a:pt x="4" y="0"/>
                    <a:pt x="4" y="0"/>
                    <a:pt x="4" y="0"/>
                  </a:cubicBezTo>
                  <a:cubicBezTo>
                    <a:pt x="4" y="0"/>
                    <a:pt x="5" y="0"/>
                    <a:pt x="5" y="0"/>
                  </a:cubicBezTo>
                  <a:cubicBezTo>
                    <a:pt x="5" y="0"/>
                    <a:pt x="5" y="0"/>
                    <a:pt x="5" y="0"/>
                  </a:cubicBezTo>
                  <a:cubicBezTo>
                    <a:pt x="5" y="0"/>
                    <a:pt x="5" y="0"/>
                    <a:pt x="5" y="0"/>
                  </a:cubicBezTo>
                  <a:cubicBezTo>
                    <a:pt x="5" y="0"/>
                    <a:pt x="5" y="0"/>
                    <a:pt x="6" y="0"/>
                  </a:cubicBezTo>
                  <a:cubicBezTo>
                    <a:pt x="6" y="0"/>
                    <a:pt x="6" y="0"/>
                    <a:pt x="6" y="0"/>
                  </a:cubicBezTo>
                  <a:cubicBezTo>
                    <a:pt x="6" y="0"/>
                    <a:pt x="6" y="0"/>
                    <a:pt x="6" y="0"/>
                  </a:cubicBezTo>
                  <a:cubicBezTo>
                    <a:pt x="6" y="0"/>
                    <a:pt x="6" y="0"/>
                    <a:pt x="6" y="0"/>
                  </a:cubicBezTo>
                  <a:cubicBezTo>
                    <a:pt x="7" y="0"/>
                    <a:pt x="7" y="0"/>
                    <a:pt x="7" y="0"/>
                  </a:cubicBezTo>
                  <a:cubicBezTo>
                    <a:pt x="10" y="0"/>
                    <a:pt x="10" y="0"/>
                    <a:pt x="10" y="0"/>
                  </a:cubicBezTo>
                  <a:cubicBezTo>
                    <a:pt x="13" y="0"/>
                    <a:pt x="13" y="0"/>
                    <a:pt x="13" y="0"/>
                  </a:cubicBezTo>
                  <a:cubicBezTo>
                    <a:pt x="16" y="0"/>
                    <a:pt x="16" y="0"/>
                    <a:pt x="16" y="0"/>
                  </a:cubicBezTo>
                  <a:cubicBezTo>
                    <a:pt x="19" y="0"/>
                    <a:pt x="19" y="0"/>
                    <a:pt x="19" y="0"/>
                  </a:cubicBezTo>
                  <a:cubicBezTo>
                    <a:pt x="23" y="0"/>
                    <a:pt x="23" y="0"/>
                    <a:pt x="23" y="0"/>
                  </a:cubicBezTo>
                  <a:cubicBezTo>
                    <a:pt x="26" y="0"/>
                    <a:pt x="26" y="0"/>
                    <a:pt x="26"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5" y="0"/>
                    <a:pt x="45" y="0"/>
                    <a:pt x="45"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4" y="0"/>
                    <a:pt x="64" y="0"/>
                    <a:pt x="64" y="0"/>
                  </a:cubicBezTo>
                  <a:cubicBezTo>
                    <a:pt x="67" y="0"/>
                    <a:pt x="67" y="0"/>
                    <a:pt x="67" y="0"/>
                  </a:cubicBezTo>
                  <a:cubicBezTo>
                    <a:pt x="70" y="0"/>
                    <a:pt x="70" y="0"/>
                    <a:pt x="70" y="0"/>
                  </a:cubicBezTo>
                  <a:cubicBezTo>
                    <a:pt x="73" y="0"/>
                    <a:pt x="73" y="0"/>
                    <a:pt x="73" y="0"/>
                  </a:cubicBezTo>
                  <a:cubicBezTo>
                    <a:pt x="76" y="0"/>
                    <a:pt x="76" y="0"/>
                    <a:pt x="76" y="0"/>
                  </a:cubicBezTo>
                  <a:cubicBezTo>
                    <a:pt x="79" y="0"/>
                    <a:pt x="79" y="0"/>
                    <a:pt x="79" y="0"/>
                  </a:cubicBezTo>
                  <a:cubicBezTo>
                    <a:pt x="83" y="0"/>
                    <a:pt x="83" y="0"/>
                    <a:pt x="83" y="0"/>
                  </a:cubicBezTo>
                  <a:cubicBezTo>
                    <a:pt x="86" y="0"/>
                    <a:pt x="86" y="0"/>
                    <a:pt x="86"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5" y="0"/>
                    <a:pt x="105" y="0"/>
                    <a:pt x="105" y="0"/>
                  </a:cubicBezTo>
                  <a:cubicBezTo>
                    <a:pt x="108" y="0"/>
                    <a:pt x="108" y="0"/>
                    <a:pt x="108" y="0"/>
                  </a:cubicBezTo>
                  <a:cubicBezTo>
                    <a:pt x="109" y="0"/>
                    <a:pt x="110" y="0"/>
                    <a:pt x="111" y="0"/>
                  </a:cubicBezTo>
                  <a:cubicBezTo>
                    <a:pt x="112" y="0"/>
                    <a:pt x="113" y="0"/>
                    <a:pt x="114" y="0"/>
                  </a:cubicBezTo>
                  <a:cubicBezTo>
                    <a:pt x="115" y="0"/>
                    <a:pt x="116" y="0"/>
                    <a:pt x="117" y="0"/>
                  </a:cubicBezTo>
                  <a:cubicBezTo>
                    <a:pt x="119" y="0"/>
                    <a:pt x="120" y="0"/>
                    <a:pt x="121" y="0"/>
                  </a:cubicBezTo>
                  <a:cubicBezTo>
                    <a:pt x="122" y="0"/>
                    <a:pt x="123" y="0"/>
                    <a:pt x="124" y="0"/>
                  </a:cubicBezTo>
                  <a:cubicBezTo>
                    <a:pt x="125" y="0"/>
                    <a:pt x="126" y="1"/>
                    <a:pt x="126" y="1"/>
                  </a:cubicBezTo>
                  <a:cubicBezTo>
                    <a:pt x="127" y="1"/>
                    <a:pt x="128" y="1"/>
                    <a:pt x="129" y="1"/>
                  </a:cubicBezTo>
                  <a:cubicBezTo>
                    <a:pt x="130" y="1"/>
                    <a:pt x="131" y="1"/>
                    <a:pt x="132" y="1"/>
                  </a:cubicBezTo>
                  <a:cubicBezTo>
                    <a:pt x="133" y="1"/>
                    <a:pt x="134" y="2"/>
                    <a:pt x="135" y="2"/>
                  </a:cubicBezTo>
                  <a:cubicBezTo>
                    <a:pt x="136" y="2"/>
                    <a:pt x="137" y="2"/>
                    <a:pt x="137" y="2"/>
                  </a:cubicBezTo>
                  <a:cubicBezTo>
                    <a:pt x="138" y="3"/>
                    <a:pt x="139" y="3"/>
                    <a:pt x="140" y="3"/>
                  </a:cubicBezTo>
                  <a:cubicBezTo>
                    <a:pt x="141" y="3"/>
                    <a:pt x="142" y="3"/>
                    <a:pt x="142" y="4"/>
                  </a:cubicBezTo>
                  <a:cubicBezTo>
                    <a:pt x="143" y="4"/>
                    <a:pt x="144" y="4"/>
                    <a:pt x="145" y="4"/>
                  </a:cubicBezTo>
                  <a:cubicBezTo>
                    <a:pt x="146" y="4"/>
                    <a:pt x="147" y="5"/>
                    <a:pt x="147" y="5"/>
                  </a:cubicBezTo>
                  <a:cubicBezTo>
                    <a:pt x="148" y="5"/>
                    <a:pt x="149" y="5"/>
                    <a:pt x="150" y="6"/>
                  </a:cubicBezTo>
                  <a:cubicBezTo>
                    <a:pt x="150" y="6"/>
                    <a:pt x="151" y="6"/>
                    <a:pt x="152" y="7"/>
                  </a:cubicBezTo>
                  <a:cubicBezTo>
                    <a:pt x="153" y="7"/>
                    <a:pt x="153" y="7"/>
                    <a:pt x="154" y="7"/>
                  </a:cubicBezTo>
                  <a:cubicBezTo>
                    <a:pt x="155" y="8"/>
                    <a:pt x="155" y="8"/>
                    <a:pt x="156" y="8"/>
                  </a:cubicBezTo>
                  <a:cubicBezTo>
                    <a:pt x="157" y="9"/>
                    <a:pt x="158" y="9"/>
                    <a:pt x="158" y="10"/>
                  </a:cubicBezTo>
                  <a:cubicBezTo>
                    <a:pt x="159" y="10"/>
                    <a:pt x="160" y="10"/>
                    <a:pt x="160" y="11"/>
                  </a:cubicBezTo>
                  <a:cubicBezTo>
                    <a:pt x="161" y="11"/>
                    <a:pt x="162" y="11"/>
                    <a:pt x="162" y="12"/>
                  </a:cubicBezTo>
                  <a:cubicBezTo>
                    <a:pt x="163" y="12"/>
                    <a:pt x="164" y="13"/>
                    <a:pt x="164" y="13"/>
                  </a:cubicBezTo>
                  <a:cubicBezTo>
                    <a:pt x="165" y="13"/>
                    <a:pt x="165" y="14"/>
                    <a:pt x="166" y="14"/>
                  </a:cubicBezTo>
                  <a:cubicBezTo>
                    <a:pt x="167" y="15"/>
                    <a:pt x="167" y="15"/>
                    <a:pt x="168" y="16"/>
                  </a:cubicBezTo>
                  <a:cubicBezTo>
                    <a:pt x="168" y="16"/>
                    <a:pt x="169" y="17"/>
                    <a:pt x="170" y="17"/>
                  </a:cubicBezTo>
                  <a:cubicBezTo>
                    <a:pt x="170" y="17"/>
                    <a:pt x="171" y="18"/>
                    <a:pt x="171" y="18"/>
                  </a:cubicBezTo>
                  <a:cubicBezTo>
                    <a:pt x="172" y="19"/>
                    <a:pt x="172" y="19"/>
                    <a:pt x="173" y="20"/>
                  </a:cubicBezTo>
                  <a:cubicBezTo>
                    <a:pt x="174" y="21"/>
                    <a:pt x="174" y="21"/>
                    <a:pt x="175" y="22"/>
                  </a:cubicBezTo>
                  <a:cubicBezTo>
                    <a:pt x="175" y="22"/>
                    <a:pt x="176" y="23"/>
                    <a:pt x="176" y="23"/>
                  </a:cubicBezTo>
                  <a:cubicBezTo>
                    <a:pt x="177" y="24"/>
                    <a:pt x="177" y="24"/>
                    <a:pt x="178" y="25"/>
                  </a:cubicBezTo>
                  <a:cubicBezTo>
                    <a:pt x="178" y="26"/>
                    <a:pt x="179" y="26"/>
                    <a:pt x="179" y="27"/>
                  </a:cubicBezTo>
                  <a:cubicBezTo>
                    <a:pt x="180" y="27"/>
                    <a:pt x="180" y="28"/>
                    <a:pt x="181" y="29"/>
                  </a:cubicBezTo>
                  <a:cubicBezTo>
                    <a:pt x="181" y="29"/>
                    <a:pt x="182" y="30"/>
                    <a:pt x="182" y="30"/>
                  </a:cubicBezTo>
                  <a:cubicBezTo>
                    <a:pt x="182" y="31"/>
                    <a:pt x="183" y="31"/>
                    <a:pt x="183" y="32"/>
                  </a:cubicBezTo>
                  <a:cubicBezTo>
                    <a:pt x="183" y="32"/>
                    <a:pt x="184" y="33"/>
                    <a:pt x="184" y="33"/>
                  </a:cubicBezTo>
                  <a:cubicBezTo>
                    <a:pt x="184" y="33"/>
                    <a:pt x="185" y="34"/>
                    <a:pt x="185" y="35"/>
                  </a:cubicBezTo>
                  <a:cubicBezTo>
                    <a:pt x="185" y="35"/>
                    <a:pt x="186" y="36"/>
                    <a:pt x="186" y="36"/>
                  </a:cubicBezTo>
                  <a:cubicBezTo>
                    <a:pt x="186" y="37"/>
                    <a:pt x="187" y="37"/>
                    <a:pt x="187" y="38"/>
                  </a:cubicBezTo>
                  <a:cubicBezTo>
                    <a:pt x="187" y="38"/>
                    <a:pt x="187" y="39"/>
                    <a:pt x="188" y="39"/>
                  </a:cubicBezTo>
                  <a:cubicBezTo>
                    <a:pt x="188" y="40"/>
                    <a:pt x="188" y="40"/>
                    <a:pt x="189" y="41"/>
                  </a:cubicBezTo>
                  <a:cubicBezTo>
                    <a:pt x="189" y="41"/>
                    <a:pt x="189" y="42"/>
                    <a:pt x="189" y="43"/>
                  </a:cubicBezTo>
                  <a:cubicBezTo>
                    <a:pt x="190" y="43"/>
                    <a:pt x="190" y="44"/>
                    <a:pt x="190" y="44"/>
                  </a:cubicBezTo>
                  <a:cubicBezTo>
                    <a:pt x="191" y="45"/>
                    <a:pt x="191" y="45"/>
                    <a:pt x="191" y="46"/>
                  </a:cubicBezTo>
                  <a:cubicBezTo>
                    <a:pt x="191" y="46"/>
                    <a:pt x="191" y="47"/>
                    <a:pt x="192" y="48"/>
                  </a:cubicBezTo>
                  <a:cubicBezTo>
                    <a:pt x="192" y="48"/>
                    <a:pt x="192" y="49"/>
                    <a:pt x="192" y="49"/>
                  </a:cubicBezTo>
                  <a:cubicBezTo>
                    <a:pt x="193" y="50"/>
                    <a:pt x="193" y="50"/>
                    <a:pt x="193" y="51"/>
                  </a:cubicBezTo>
                  <a:cubicBezTo>
                    <a:pt x="193" y="52"/>
                    <a:pt x="194" y="52"/>
                    <a:pt x="194" y="53"/>
                  </a:cubicBezTo>
                  <a:cubicBezTo>
                    <a:pt x="194" y="53"/>
                    <a:pt x="194" y="54"/>
                    <a:pt x="194" y="55"/>
                  </a:cubicBezTo>
                  <a:cubicBezTo>
                    <a:pt x="194" y="55"/>
                    <a:pt x="195" y="56"/>
                    <a:pt x="195" y="56"/>
                  </a:cubicBezTo>
                  <a:cubicBezTo>
                    <a:pt x="195" y="57"/>
                    <a:pt x="195" y="58"/>
                    <a:pt x="195" y="58"/>
                  </a:cubicBezTo>
                  <a:cubicBezTo>
                    <a:pt x="196" y="59"/>
                    <a:pt x="196" y="59"/>
                    <a:pt x="196" y="60"/>
                  </a:cubicBezTo>
                  <a:cubicBezTo>
                    <a:pt x="196" y="61"/>
                    <a:pt x="196" y="61"/>
                    <a:pt x="196" y="62"/>
                  </a:cubicBezTo>
                  <a:cubicBezTo>
                    <a:pt x="196" y="62"/>
                    <a:pt x="197" y="63"/>
                    <a:pt x="197" y="64"/>
                  </a:cubicBezTo>
                  <a:cubicBezTo>
                    <a:pt x="197" y="64"/>
                    <a:pt x="197" y="65"/>
                    <a:pt x="197" y="66"/>
                  </a:cubicBezTo>
                  <a:cubicBezTo>
                    <a:pt x="197" y="66"/>
                    <a:pt x="197" y="67"/>
                    <a:pt x="197" y="68"/>
                  </a:cubicBezTo>
                  <a:cubicBezTo>
                    <a:pt x="198" y="68"/>
                    <a:pt x="198" y="69"/>
                    <a:pt x="198" y="69"/>
                  </a:cubicBezTo>
                  <a:cubicBezTo>
                    <a:pt x="198" y="70"/>
                    <a:pt x="198" y="71"/>
                    <a:pt x="198" y="71"/>
                  </a:cubicBezTo>
                  <a:cubicBezTo>
                    <a:pt x="198" y="72"/>
                    <a:pt x="198" y="73"/>
                    <a:pt x="198" y="73"/>
                  </a:cubicBezTo>
                  <a:cubicBezTo>
                    <a:pt x="198" y="74"/>
                    <a:pt x="198" y="75"/>
                    <a:pt x="198" y="75"/>
                  </a:cubicBezTo>
                  <a:cubicBezTo>
                    <a:pt x="199" y="76"/>
                    <a:pt x="199" y="76"/>
                    <a:pt x="199" y="77"/>
                  </a:cubicBezTo>
                  <a:cubicBezTo>
                    <a:pt x="199" y="78"/>
                    <a:pt x="199" y="78"/>
                    <a:pt x="199" y="79"/>
                  </a:cubicBezTo>
                  <a:cubicBezTo>
                    <a:pt x="199" y="80"/>
                    <a:pt x="199" y="80"/>
                    <a:pt x="199" y="81"/>
                  </a:cubicBezTo>
                  <a:cubicBezTo>
                    <a:pt x="199" y="82"/>
                    <a:pt x="199" y="82"/>
                    <a:pt x="199" y="83"/>
                  </a:cubicBezTo>
                  <a:cubicBezTo>
                    <a:pt x="199" y="84"/>
                    <a:pt x="199" y="84"/>
                    <a:pt x="199" y="85"/>
                  </a:cubicBezTo>
                  <a:cubicBezTo>
                    <a:pt x="199" y="87"/>
                    <a:pt x="199" y="88"/>
                    <a:pt x="199" y="90"/>
                  </a:cubicBezTo>
                  <a:cubicBezTo>
                    <a:pt x="199" y="91"/>
                    <a:pt x="199" y="92"/>
                    <a:pt x="199" y="94"/>
                  </a:cubicBezTo>
                  <a:cubicBezTo>
                    <a:pt x="198" y="95"/>
                    <a:pt x="198" y="97"/>
                    <a:pt x="198" y="98"/>
                  </a:cubicBezTo>
                  <a:cubicBezTo>
                    <a:pt x="198" y="100"/>
                    <a:pt x="198" y="101"/>
                    <a:pt x="197" y="103"/>
                  </a:cubicBezTo>
                  <a:cubicBezTo>
                    <a:pt x="197" y="104"/>
                    <a:pt x="197" y="105"/>
                    <a:pt x="197" y="107"/>
                  </a:cubicBezTo>
                  <a:cubicBezTo>
                    <a:pt x="196" y="108"/>
                    <a:pt x="196" y="109"/>
                    <a:pt x="196" y="111"/>
                  </a:cubicBezTo>
                  <a:cubicBezTo>
                    <a:pt x="195" y="112"/>
                    <a:pt x="195" y="113"/>
                    <a:pt x="194" y="115"/>
                  </a:cubicBezTo>
                  <a:cubicBezTo>
                    <a:pt x="194" y="116"/>
                    <a:pt x="193" y="117"/>
                    <a:pt x="193" y="118"/>
                  </a:cubicBezTo>
                  <a:cubicBezTo>
                    <a:pt x="193" y="120"/>
                    <a:pt x="192" y="121"/>
                    <a:pt x="191" y="122"/>
                  </a:cubicBezTo>
                  <a:cubicBezTo>
                    <a:pt x="191" y="123"/>
                    <a:pt x="190" y="124"/>
                    <a:pt x="190" y="126"/>
                  </a:cubicBezTo>
                  <a:cubicBezTo>
                    <a:pt x="189" y="127"/>
                    <a:pt x="188" y="128"/>
                    <a:pt x="188" y="129"/>
                  </a:cubicBezTo>
                  <a:cubicBezTo>
                    <a:pt x="187" y="130"/>
                    <a:pt x="186" y="131"/>
                    <a:pt x="186" y="132"/>
                  </a:cubicBezTo>
                  <a:cubicBezTo>
                    <a:pt x="185" y="133"/>
                    <a:pt x="184" y="134"/>
                    <a:pt x="184" y="135"/>
                  </a:cubicBezTo>
                  <a:cubicBezTo>
                    <a:pt x="183" y="136"/>
                    <a:pt x="182" y="137"/>
                    <a:pt x="181" y="138"/>
                  </a:cubicBezTo>
                  <a:cubicBezTo>
                    <a:pt x="180" y="139"/>
                    <a:pt x="180" y="140"/>
                    <a:pt x="179" y="141"/>
                  </a:cubicBezTo>
                  <a:cubicBezTo>
                    <a:pt x="178" y="142"/>
                    <a:pt x="177" y="143"/>
                    <a:pt x="176" y="144"/>
                  </a:cubicBezTo>
                  <a:cubicBezTo>
                    <a:pt x="175" y="145"/>
                    <a:pt x="174" y="146"/>
                    <a:pt x="173" y="147"/>
                  </a:cubicBezTo>
                  <a:cubicBezTo>
                    <a:pt x="172" y="148"/>
                    <a:pt x="171" y="148"/>
                    <a:pt x="170" y="149"/>
                  </a:cubicBezTo>
                  <a:cubicBezTo>
                    <a:pt x="169" y="150"/>
                    <a:pt x="168" y="151"/>
                    <a:pt x="167" y="152"/>
                  </a:cubicBezTo>
                  <a:cubicBezTo>
                    <a:pt x="166" y="152"/>
                    <a:pt x="165" y="153"/>
                    <a:pt x="164" y="154"/>
                  </a:cubicBezTo>
                  <a:cubicBezTo>
                    <a:pt x="162" y="155"/>
                    <a:pt x="161" y="155"/>
                    <a:pt x="160" y="156"/>
                  </a:cubicBezTo>
                  <a:cubicBezTo>
                    <a:pt x="159" y="157"/>
                    <a:pt x="158" y="157"/>
                    <a:pt x="157" y="158"/>
                  </a:cubicBezTo>
                  <a:cubicBezTo>
                    <a:pt x="155" y="158"/>
                    <a:pt x="154" y="159"/>
                    <a:pt x="153" y="160"/>
                  </a:cubicBezTo>
                  <a:cubicBezTo>
                    <a:pt x="151" y="160"/>
                    <a:pt x="150" y="161"/>
                    <a:pt x="149" y="161"/>
                  </a:cubicBezTo>
                  <a:cubicBezTo>
                    <a:pt x="148" y="162"/>
                    <a:pt x="146" y="162"/>
                    <a:pt x="145" y="163"/>
                  </a:cubicBezTo>
                  <a:cubicBezTo>
                    <a:pt x="144" y="163"/>
                    <a:pt x="142" y="164"/>
                    <a:pt x="141" y="164"/>
                  </a:cubicBezTo>
                  <a:cubicBezTo>
                    <a:pt x="139" y="164"/>
                    <a:pt x="138" y="165"/>
                    <a:pt x="136" y="165"/>
                  </a:cubicBezTo>
                  <a:cubicBezTo>
                    <a:pt x="135" y="165"/>
                    <a:pt x="134" y="166"/>
                    <a:pt x="132" y="166"/>
                  </a:cubicBezTo>
                  <a:cubicBezTo>
                    <a:pt x="131" y="166"/>
                    <a:pt x="129" y="167"/>
                    <a:pt x="127" y="167"/>
                  </a:cubicBezTo>
                  <a:cubicBezTo>
                    <a:pt x="126" y="167"/>
                    <a:pt x="124" y="167"/>
                    <a:pt x="123" y="168"/>
                  </a:cubicBezTo>
                  <a:cubicBezTo>
                    <a:pt x="121" y="168"/>
                    <a:pt x="120" y="168"/>
                    <a:pt x="118" y="168"/>
                  </a:cubicBezTo>
                  <a:cubicBezTo>
                    <a:pt x="116" y="168"/>
                    <a:pt x="115" y="168"/>
                    <a:pt x="113" y="168"/>
                  </a:cubicBezTo>
                  <a:cubicBezTo>
                    <a:pt x="117" y="173"/>
                    <a:pt x="117" y="173"/>
                    <a:pt x="117" y="173"/>
                  </a:cubicBezTo>
                  <a:cubicBezTo>
                    <a:pt x="120" y="178"/>
                    <a:pt x="120" y="178"/>
                    <a:pt x="120" y="178"/>
                  </a:cubicBezTo>
                  <a:cubicBezTo>
                    <a:pt x="124" y="182"/>
                    <a:pt x="124" y="182"/>
                    <a:pt x="124" y="182"/>
                  </a:cubicBezTo>
                  <a:cubicBezTo>
                    <a:pt x="127" y="187"/>
                    <a:pt x="127" y="187"/>
                    <a:pt x="127" y="187"/>
                  </a:cubicBezTo>
                  <a:cubicBezTo>
                    <a:pt x="131" y="191"/>
                    <a:pt x="131" y="191"/>
                    <a:pt x="131" y="191"/>
                  </a:cubicBezTo>
                  <a:cubicBezTo>
                    <a:pt x="135" y="196"/>
                    <a:pt x="135" y="196"/>
                    <a:pt x="135" y="196"/>
                  </a:cubicBezTo>
                  <a:cubicBezTo>
                    <a:pt x="138" y="201"/>
                    <a:pt x="138" y="201"/>
                    <a:pt x="138" y="201"/>
                  </a:cubicBezTo>
                  <a:cubicBezTo>
                    <a:pt x="142" y="205"/>
                    <a:pt x="142" y="205"/>
                    <a:pt x="142" y="205"/>
                  </a:cubicBezTo>
                  <a:cubicBezTo>
                    <a:pt x="145" y="210"/>
                    <a:pt x="145" y="210"/>
                    <a:pt x="145" y="210"/>
                  </a:cubicBezTo>
                  <a:cubicBezTo>
                    <a:pt x="149" y="214"/>
                    <a:pt x="149" y="214"/>
                    <a:pt x="149" y="214"/>
                  </a:cubicBezTo>
                  <a:cubicBezTo>
                    <a:pt x="153" y="219"/>
                    <a:pt x="153" y="219"/>
                    <a:pt x="153" y="219"/>
                  </a:cubicBezTo>
                  <a:cubicBezTo>
                    <a:pt x="156" y="223"/>
                    <a:pt x="156" y="223"/>
                    <a:pt x="156" y="223"/>
                  </a:cubicBezTo>
                  <a:cubicBezTo>
                    <a:pt x="160" y="228"/>
                    <a:pt x="160" y="228"/>
                    <a:pt x="160" y="228"/>
                  </a:cubicBezTo>
                  <a:cubicBezTo>
                    <a:pt x="163" y="233"/>
                    <a:pt x="163" y="233"/>
                    <a:pt x="163" y="233"/>
                  </a:cubicBezTo>
                  <a:cubicBezTo>
                    <a:pt x="167" y="237"/>
                    <a:pt x="167" y="237"/>
                    <a:pt x="167" y="237"/>
                  </a:cubicBezTo>
                  <a:cubicBezTo>
                    <a:pt x="171" y="242"/>
                    <a:pt x="171" y="242"/>
                    <a:pt x="171" y="242"/>
                  </a:cubicBezTo>
                  <a:cubicBezTo>
                    <a:pt x="174" y="246"/>
                    <a:pt x="174" y="246"/>
                    <a:pt x="174" y="246"/>
                  </a:cubicBezTo>
                  <a:cubicBezTo>
                    <a:pt x="178" y="251"/>
                    <a:pt x="178" y="251"/>
                    <a:pt x="178" y="251"/>
                  </a:cubicBezTo>
                  <a:cubicBezTo>
                    <a:pt x="181" y="256"/>
                    <a:pt x="181" y="256"/>
                    <a:pt x="181" y="256"/>
                  </a:cubicBezTo>
                  <a:cubicBezTo>
                    <a:pt x="185" y="260"/>
                    <a:pt x="185" y="260"/>
                    <a:pt x="185" y="260"/>
                  </a:cubicBezTo>
                  <a:cubicBezTo>
                    <a:pt x="188" y="265"/>
                    <a:pt x="188" y="265"/>
                    <a:pt x="188" y="265"/>
                  </a:cubicBezTo>
                  <a:cubicBezTo>
                    <a:pt x="192" y="269"/>
                    <a:pt x="192" y="269"/>
                    <a:pt x="192" y="269"/>
                  </a:cubicBezTo>
                  <a:cubicBezTo>
                    <a:pt x="196" y="274"/>
                    <a:pt x="196" y="274"/>
                    <a:pt x="196" y="274"/>
                  </a:cubicBezTo>
                  <a:cubicBezTo>
                    <a:pt x="199" y="279"/>
                    <a:pt x="199" y="279"/>
                    <a:pt x="199" y="279"/>
                  </a:cubicBezTo>
                  <a:cubicBezTo>
                    <a:pt x="203" y="283"/>
                    <a:pt x="203" y="283"/>
                    <a:pt x="203" y="283"/>
                  </a:cubicBezTo>
                  <a:cubicBezTo>
                    <a:pt x="206" y="288"/>
                    <a:pt x="206" y="288"/>
                    <a:pt x="206" y="288"/>
                  </a:cubicBezTo>
                  <a:cubicBezTo>
                    <a:pt x="210" y="292"/>
                    <a:pt x="210" y="292"/>
                    <a:pt x="210" y="292"/>
                  </a:cubicBezTo>
                  <a:cubicBezTo>
                    <a:pt x="214" y="297"/>
                    <a:pt x="214" y="297"/>
                    <a:pt x="214" y="297"/>
                  </a:cubicBezTo>
                  <a:cubicBezTo>
                    <a:pt x="217" y="302"/>
                    <a:pt x="217" y="302"/>
                    <a:pt x="217" y="302"/>
                  </a:cubicBezTo>
                  <a:cubicBezTo>
                    <a:pt x="221" y="306"/>
                    <a:pt x="221" y="306"/>
                    <a:pt x="221" y="306"/>
                  </a:cubicBezTo>
                  <a:cubicBezTo>
                    <a:pt x="224" y="311"/>
                    <a:pt x="224" y="311"/>
                    <a:pt x="224" y="311"/>
                  </a:cubicBezTo>
                  <a:cubicBezTo>
                    <a:pt x="228" y="315"/>
                    <a:pt x="228" y="315"/>
                    <a:pt x="228" y="315"/>
                  </a:cubicBezTo>
                  <a:cubicBezTo>
                    <a:pt x="228" y="315"/>
                    <a:pt x="228" y="316"/>
                    <a:pt x="228" y="316"/>
                  </a:cubicBezTo>
                  <a:cubicBezTo>
                    <a:pt x="228" y="316"/>
                    <a:pt x="228" y="316"/>
                    <a:pt x="228" y="316"/>
                  </a:cubicBezTo>
                  <a:cubicBezTo>
                    <a:pt x="228" y="316"/>
                    <a:pt x="228" y="316"/>
                    <a:pt x="228" y="316"/>
                  </a:cubicBezTo>
                  <a:cubicBezTo>
                    <a:pt x="228" y="316"/>
                    <a:pt x="228" y="316"/>
                    <a:pt x="228" y="316"/>
                  </a:cubicBezTo>
                  <a:cubicBezTo>
                    <a:pt x="228" y="316"/>
                    <a:pt x="228" y="316"/>
                    <a:pt x="229" y="316"/>
                  </a:cubicBezTo>
                  <a:cubicBezTo>
                    <a:pt x="229" y="316"/>
                    <a:pt x="229" y="316"/>
                    <a:pt x="229" y="316"/>
                  </a:cubicBezTo>
                  <a:cubicBezTo>
                    <a:pt x="229" y="316"/>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7"/>
                    <a:pt x="229" y="317"/>
                  </a:cubicBezTo>
                  <a:cubicBezTo>
                    <a:pt x="229" y="317"/>
                    <a:pt x="229" y="318"/>
                    <a:pt x="229" y="318"/>
                  </a:cubicBezTo>
                  <a:cubicBezTo>
                    <a:pt x="229" y="318"/>
                    <a:pt x="229" y="318"/>
                    <a:pt x="229" y="318"/>
                  </a:cubicBezTo>
                  <a:cubicBezTo>
                    <a:pt x="229"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8"/>
                  </a:cubicBezTo>
                  <a:cubicBezTo>
                    <a:pt x="230" y="318"/>
                    <a:pt x="230" y="318"/>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19"/>
                    <a:pt x="231" y="319"/>
                    <a:pt x="231" y="319"/>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0"/>
                    <a:pt x="231" y="320"/>
                    <a:pt x="231" y="320"/>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3"/>
                  </a:cubicBezTo>
                  <a:cubicBezTo>
                    <a:pt x="231" y="323"/>
                    <a:pt x="231" y="323"/>
                    <a:pt x="231" y="323"/>
                  </a:cubicBezTo>
                  <a:cubicBezTo>
                    <a:pt x="231" y="323"/>
                    <a:pt x="231" y="323"/>
                    <a:pt x="231" y="323"/>
                  </a:cubicBezTo>
                  <a:cubicBezTo>
                    <a:pt x="231" y="323"/>
                    <a:pt x="231" y="323"/>
                    <a:pt x="230" y="323"/>
                  </a:cubicBezTo>
                  <a:cubicBezTo>
                    <a:pt x="230" y="323"/>
                    <a:pt x="230" y="324"/>
                    <a:pt x="230" y="324"/>
                  </a:cubicBezTo>
                  <a:cubicBezTo>
                    <a:pt x="230" y="324"/>
                    <a:pt x="230" y="324"/>
                    <a:pt x="230" y="324"/>
                  </a:cubicBezTo>
                  <a:cubicBezTo>
                    <a:pt x="230" y="324"/>
                    <a:pt x="230" y="324"/>
                    <a:pt x="230" y="324"/>
                  </a:cubicBezTo>
                  <a:cubicBezTo>
                    <a:pt x="230" y="324"/>
                    <a:pt x="230" y="324"/>
                    <a:pt x="230" y="324"/>
                  </a:cubicBezTo>
                  <a:cubicBezTo>
                    <a:pt x="230" y="324"/>
                    <a:pt x="230" y="324"/>
                    <a:pt x="230" y="325"/>
                  </a:cubicBezTo>
                  <a:cubicBezTo>
                    <a:pt x="230" y="325"/>
                    <a:pt x="230" y="325"/>
                    <a:pt x="230" y="325"/>
                  </a:cubicBezTo>
                  <a:cubicBezTo>
                    <a:pt x="230" y="325"/>
                    <a:pt x="230" y="325"/>
                    <a:pt x="229" y="325"/>
                  </a:cubicBezTo>
                  <a:cubicBezTo>
                    <a:pt x="229" y="325"/>
                    <a:pt x="229" y="325"/>
                    <a:pt x="229" y="325"/>
                  </a:cubicBezTo>
                  <a:cubicBezTo>
                    <a:pt x="229" y="325"/>
                    <a:pt x="229" y="325"/>
                    <a:pt x="229" y="325"/>
                  </a:cubicBezTo>
                  <a:cubicBezTo>
                    <a:pt x="229" y="325"/>
                    <a:pt x="229" y="325"/>
                    <a:pt x="229" y="325"/>
                  </a:cubicBezTo>
                  <a:cubicBezTo>
                    <a:pt x="229" y="326"/>
                    <a:pt x="229" y="326"/>
                    <a:pt x="229" y="326"/>
                  </a:cubicBezTo>
                  <a:cubicBezTo>
                    <a:pt x="229" y="326"/>
                    <a:pt x="228" y="326"/>
                    <a:pt x="228" y="326"/>
                  </a:cubicBezTo>
                  <a:cubicBezTo>
                    <a:pt x="228" y="326"/>
                    <a:pt x="228" y="326"/>
                    <a:pt x="228" y="326"/>
                  </a:cubicBezTo>
                  <a:cubicBezTo>
                    <a:pt x="228" y="326"/>
                    <a:pt x="228" y="326"/>
                    <a:pt x="228" y="326"/>
                  </a:cubicBezTo>
                  <a:cubicBezTo>
                    <a:pt x="228" y="326"/>
                    <a:pt x="228" y="326"/>
                    <a:pt x="228" y="326"/>
                  </a:cubicBezTo>
                  <a:cubicBezTo>
                    <a:pt x="227" y="326"/>
                    <a:pt x="227" y="326"/>
                    <a:pt x="227" y="326"/>
                  </a:cubicBezTo>
                  <a:cubicBezTo>
                    <a:pt x="227" y="326"/>
                    <a:pt x="227" y="326"/>
                    <a:pt x="227" y="326"/>
                  </a:cubicBezTo>
                  <a:cubicBezTo>
                    <a:pt x="227" y="326"/>
                    <a:pt x="227" y="326"/>
                    <a:pt x="227" y="326"/>
                  </a:cubicBezTo>
                  <a:cubicBezTo>
                    <a:pt x="226" y="326"/>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3" y="327"/>
                    <a:pt x="223" y="327"/>
                    <a:pt x="223" y="327"/>
                  </a:cubicBezTo>
                  <a:cubicBezTo>
                    <a:pt x="221" y="327"/>
                    <a:pt x="221" y="327"/>
                    <a:pt x="221" y="327"/>
                  </a:cubicBezTo>
                  <a:cubicBezTo>
                    <a:pt x="220" y="327"/>
                    <a:pt x="220" y="327"/>
                    <a:pt x="220" y="327"/>
                  </a:cubicBezTo>
                  <a:cubicBezTo>
                    <a:pt x="218" y="327"/>
                    <a:pt x="218" y="327"/>
                    <a:pt x="218" y="327"/>
                  </a:cubicBezTo>
                  <a:cubicBezTo>
                    <a:pt x="217" y="327"/>
                    <a:pt x="217" y="327"/>
                    <a:pt x="217" y="327"/>
                  </a:cubicBezTo>
                  <a:cubicBezTo>
                    <a:pt x="216" y="327"/>
                    <a:pt x="216" y="327"/>
                    <a:pt x="216" y="327"/>
                  </a:cubicBezTo>
                  <a:cubicBezTo>
                    <a:pt x="214" y="327"/>
                    <a:pt x="214" y="327"/>
                    <a:pt x="214" y="327"/>
                  </a:cubicBezTo>
                  <a:cubicBezTo>
                    <a:pt x="213" y="327"/>
                    <a:pt x="213" y="327"/>
                    <a:pt x="213"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6" y="327"/>
                    <a:pt x="206" y="327"/>
                    <a:pt x="206"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9" y="327"/>
                    <a:pt x="199" y="327"/>
                    <a:pt x="199" y="327"/>
                  </a:cubicBezTo>
                  <a:cubicBezTo>
                    <a:pt x="197" y="327"/>
                    <a:pt x="197" y="327"/>
                    <a:pt x="197" y="327"/>
                  </a:cubicBezTo>
                  <a:cubicBezTo>
                    <a:pt x="196" y="327"/>
                    <a:pt x="196" y="327"/>
                    <a:pt x="196" y="327"/>
                  </a:cubicBezTo>
                  <a:cubicBezTo>
                    <a:pt x="194" y="327"/>
                    <a:pt x="194" y="327"/>
                    <a:pt x="194" y="327"/>
                  </a:cubicBezTo>
                  <a:cubicBezTo>
                    <a:pt x="193" y="327"/>
                    <a:pt x="193" y="327"/>
                    <a:pt x="193" y="327"/>
                  </a:cubicBezTo>
                  <a:cubicBezTo>
                    <a:pt x="192" y="327"/>
                    <a:pt x="192" y="327"/>
                    <a:pt x="192" y="327"/>
                  </a:cubicBezTo>
                  <a:cubicBezTo>
                    <a:pt x="190" y="327"/>
                    <a:pt x="190" y="327"/>
                    <a:pt x="190" y="327"/>
                  </a:cubicBezTo>
                  <a:cubicBezTo>
                    <a:pt x="189" y="327"/>
                    <a:pt x="189" y="327"/>
                    <a:pt x="189" y="327"/>
                  </a:cubicBezTo>
                  <a:cubicBezTo>
                    <a:pt x="187" y="327"/>
                    <a:pt x="187" y="327"/>
                    <a:pt x="187" y="327"/>
                  </a:cubicBezTo>
                  <a:cubicBezTo>
                    <a:pt x="186" y="327"/>
                    <a:pt x="186" y="327"/>
                    <a:pt x="186" y="327"/>
                  </a:cubicBezTo>
                  <a:cubicBezTo>
                    <a:pt x="185" y="327"/>
                    <a:pt x="185" y="327"/>
                    <a:pt x="185" y="327"/>
                  </a:cubicBezTo>
                  <a:cubicBezTo>
                    <a:pt x="183" y="327"/>
                    <a:pt x="183" y="327"/>
                    <a:pt x="183" y="327"/>
                  </a:cubicBezTo>
                  <a:cubicBezTo>
                    <a:pt x="182" y="327"/>
                    <a:pt x="182" y="327"/>
                    <a:pt x="182" y="327"/>
                  </a:cubicBezTo>
                  <a:cubicBezTo>
                    <a:pt x="180" y="327"/>
                    <a:pt x="180" y="327"/>
                    <a:pt x="180" y="327"/>
                  </a:cubicBezTo>
                  <a:cubicBezTo>
                    <a:pt x="179" y="327"/>
                    <a:pt x="179" y="327"/>
                    <a:pt x="179" y="327"/>
                  </a:cubicBezTo>
                  <a:cubicBezTo>
                    <a:pt x="179" y="327"/>
                    <a:pt x="179" y="327"/>
                    <a:pt x="179" y="327"/>
                  </a:cubicBezTo>
                  <a:cubicBezTo>
                    <a:pt x="179" y="327"/>
                    <a:pt x="179" y="327"/>
                    <a:pt x="179"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7" y="327"/>
                    <a:pt x="177" y="327"/>
                  </a:cubicBezTo>
                  <a:cubicBezTo>
                    <a:pt x="177" y="327"/>
                    <a:pt x="177" y="327"/>
                    <a:pt x="177" y="327"/>
                  </a:cubicBezTo>
                  <a:cubicBezTo>
                    <a:pt x="177" y="326"/>
                    <a:pt x="177" y="326"/>
                    <a:pt x="177" y="326"/>
                  </a:cubicBezTo>
                  <a:cubicBezTo>
                    <a:pt x="177" y="326"/>
                    <a:pt x="177" y="326"/>
                    <a:pt x="177" y="326"/>
                  </a:cubicBezTo>
                  <a:cubicBezTo>
                    <a:pt x="177" y="326"/>
                    <a:pt x="177" y="326"/>
                    <a:pt x="177" y="326"/>
                  </a:cubicBezTo>
                  <a:cubicBezTo>
                    <a:pt x="177" y="326"/>
                    <a:pt x="177" y="326"/>
                    <a:pt x="177"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6" y="326"/>
                    <a:pt x="176" y="326"/>
                  </a:cubicBezTo>
                  <a:cubicBezTo>
                    <a:pt x="176" y="326"/>
                    <a:pt x="175" y="326"/>
                    <a:pt x="175" y="326"/>
                  </a:cubicBezTo>
                  <a:cubicBezTo>
                    <a:pt x="175" y="326"/>
                    <a:pt x="175" y="326"/>
                    <a:pt x="175" y="326"/>
                  </a:cubicBezTo>
                  <a:cubicBezTo>
                    <a:pt x="175" y="326"/>
                    <a:pt x="175" y="326"/>
                    <a:pt x="175" y="326"/>
                  </a:cubicBezTo>
                  <a:cubicBezTo>
                    <a:pt x="175" y="325"/>
                    <a:pt x="175" y="325"/>
                    <a:pt x="175" y="325"/>
                  </a:cubicBezTo>
                  <a:cubicBezTo>
                    <a:pt x="175" y="325"/>
                    <a:pt x="175" y="325"/>
                    <a:pt x="175" y="325"/>
                  </a:cubicBezTo>
                  <a:cubicBezTo>
                    <a:pt x="175" y="325"/>
                    <a:pt x="175" y="325"/>
                    <a:pt x="175" y="325"/>
                  </a:cubicBezTo>
                  <a:cubicBezTo>
                    <a:pt x="175" y="325"/>
                    <a:pt x="175" y="325"/>
                    <a:pt x="175" y="325"/>
                  </a:cubicBezTo>
                  <a:cubicBezTo>
                    <a:pt x="175" y="325"/>
                    <a:pt x="175" y="325"/>
                    <a:pt x="174" y="325"/>
                  </a:cubicBezTo>
                  <a:cubicBezTo>
                    <a:pt x="174" y="325"/>
                    <a:pt x="174" y="325"/>
                    <a:pt x="174" y="325"/>
                  </a:cubicBezTo>
                  <a:cubicBezTo>
                    <a:pt x="174" y="325"/>
                    <a:pt x="174" y="325"/>
                    <a:pt x="174" y="325"/>
                  </a:cubicBezTo>
                  <a:cubicBezTo>
                    <a:pt x="174" y="325"/>
                    <a:pt x="174" y="325"/>
                    <a:pt x="174" y="325"/>
                  </a:cubicBezTo>
                  <a:cubicBezTo>
                    <a:pt x="174" y="324"/>
                    <a:pt x="174" y="324"/>
                    <a:pt x="174" y="324"/>
                  </a:cubicBezTo>
                  <a:cubicBezTo>
                    <a:pt x="174" y="324"/>
                    <a:pt x="174" y="324"/>
                    <a:pt x="174" y="324"/>
                  </a:cubicBezTo>
                  <a:cubicBezTo>
                    <a:pt x="171" y="320"/>
                    <a:pt x="171" y="320"/>
                    <a:pt x="171" y="320"/>
                  </a:cubicBezTo>
                  <a:cubicBezTo>
                    <a:pt x="167" y="315"/>
                    <a:pt x="167" y="315"/>
                    <a:pt x="167" y="315"/>
                  </a:cubicBezTo>
                  <a:cubicBezTo>
                    <a:pt x="164" y="311"/>
                    <a:pt x="164" y="311"/>
                    <a:pt x="164" y="311"/>
                  </a:cubicBezTo>
                  <a:cubicBezTo>
                    <a:pt x="161" y="306"/>
                    <a:pt x="161" y="306"/>
                    <a:pt x="161" y="306"/>
                  </a:cubicBezTo>
                  <a:cubicBezTo>
                    <a:pt x="158" y="302"/>
                    <a:pt x="158" y="302"/>
                    <a:pt x="158" y="302"/>
                  </a:cubicBezTo>
                  <a:cubicBezTo>
                    <a:pt x="154" y="297"/>
                    <a:pt x="154" y="297"/>
                    <a:pt x="154" y="297"/>
                  </a:cubicBezTo>
                  <a:cubicBezTo>
                    <a:pt x="151" y="293"/>
                    <a:pt x="151" y="293"/>
                    <a:pt x="151" y="293"/>
                  </a:cubicBezTo>
                  <a:cubicBezTo>
                    <a:pt x="148" y="288"/>
                    <a:pt x="148" y="288"/>
                    <a:pt x="148" y="288"/>
                  </a:cubicBezTo>
                  <a:cubicBezTo>
                    <a:pt x="145" y="284"/>
                    <a:pt x="145" y="284"/>
                    <a:pt x="145" y="284"/>
                  </a:cubicBezTo>
                  <a:cubicBezTo>
                    <a:pt x="141" y="279"/>
                    <a:pt x="141" y="279"/>
                    <a:pt x="141" y="279"/>
                  </a:cubicBezTo>
                  <a:cubicBezTo>
                    <a:pt x="138" y="275"/>
                    <a:pt x="138" y="275"/>
                    <a:pt x="138" y="275"/>
                  </a:cubicBezTo>
                  <a:cubicBezTo>
                    <a:pt x="135" y="270"/>
                    <a:pt x="135" y="270"/>
                    <a:pt x="135" y="270"/>
                  </a:cubicBezTo>
                  <a:cubicBezTo>
                    <a:pt x="132" y="266"/>
                    <a:pt x="132" y="266"/>
                    <a:pt x="132" y="266"/>
                  </a:cubicBezTo>
                  <a:cubicBezTo>
                    <a:pt x="128" y="261"/>
                    <a:pt x="128" y="261"/>
                    <a:pt x="128" y="261"/>
                  </a:cubicBezTo>
                  <a:cubicBezTo>
                    <a:pt x="125" y="257"/>
                    <a:pt x="125" y="257"/>
                    <a:pt x="125" y="257"/>
                  </a:cubicBezTo>
                  <a:cubicBezTo>
                    <a:pt x="122" y="252"/>
                    <a:pt x="122" y="252"/>
                    <a:pt x="122" y="252"/>
                  </a:cubicBezTo>
                  <a:cubicBezTo>
                    <a:pt x="119" y="248"/>
                    <a:pt x="119" y="248"/>
                    <a:pt x="119" y="248"/>
                  </a:cubicBezTo>
                  <a:cubicBezTo>
                    <a:pt x="115" y="243"/>
                    <a:pt x="115" y="243"/>
                    <a:pt x="115" y="243"/>
                  </a:cubicBezTo>
                  <a:cubicBezTo>
                    <a:pt x="112" y="239"/>
                    <a:pt x="112" y="239"/>
                    <a:pt x="112" y="239"/>
                  </a:cubicBezTo>
                  <a:cubicBezTo>
                    <a:pt x="109" y="234"/>
                    <a:pt x="109" y="234"/>
                    <a:pt x="109" y="234"/>
                  </a:cubicBezTo>
                  <a:cubicBezTo>
                    <a:pt x="106" y="230"/>
                    <a:pt x="106" y="230"/>
                    <a:pt x="106" y="230"/>
                  </a:cubicBezTo>
                  <a:cubicBezTo>
                    <a:pt x="103" y="225"/>
                    <a:pt x="103" y="225"/>
                    <a:pt x="103" y="225"/>
                  </a:cubicBezTo>
                  <a:cubicBezTo>
                    <a:pt x="99" y="221"/>
                    <a:pt x="99" y="221"/>
                    <a:pt x="99" y="221"/>
                  </a:cubicBezTo>
                  <a:cubicBezTo>
                    <a:pt x="96" y="216"/>
                    <a:pt x="96" y="216"/>
                    <a:pt x="96" y="216"/>
                  </a:cubicBezTo>
                  <a:cubicBezTo>
                    <a:pt x="93" y="212"/>
                    <a:pt x="93" y="212"/>
                    <a:pt x="93" y="212"/>
                  </a:cubicBezTo>
                  <a:cubicBezTo>
                    <a:pt x="90" y="208"/>
                    <a:pt x="90" y="208"/>
                    <a:pt x="90" y="208"/>
                  </a:cubicBezTo>
                  <a:cubicBezTo>
                    <a:pt x="86" y="203"/>
                    <a:pt x="86" y="203"/>
                    <a:pt x="86" y="203"/>
                  </a:cubicBezTo>
                  <a:cubicBezTo>
                    <a:pt x="83" y="199"/>
                    <a:pt x="83" y="199"/>
                    <a:pt x="83" y="199"/>
                  </a:cubicBezTo>
                  <a:cubicBezTo>
                    <a:pt x="80" y="194"/>
                    <a:pt x="80" y="194"/>
                    <a:pt x="80" y="194"/>
                  </a:cubicBezTo>
                  <a:cubicBezTo>
                    <a:pt x="77" y="190"/>
                    <a:pt x="77" y="190"/>
                    <a:pt x="77" y="190"/>
                  </a:cubicBezTo>
                  <a:cubicBezTo>
                    <a:pt x="73" y="185"/>
                    <a:pt x="73" y="185"/>
                    <a:pt x="73" y="185"/>
                  </a:cubicBezTo>
                  <a:cubicBezTo>
                    <a:pt x="70" y="181"/>
                    <a:pt x="70" y="181"/>
                    <a:pt x="70" y="181"/>
                  </a:cubicBezTo>
                  <a:cubicBezTo>
                    <a:pt x="70" y="180"/>
                    <a:pt x="70" y="180"/>
                    <a:pt x="70" y="180"/>
                  </a:cubicBezTo>
                  <a:cubicBezTo>
                    <a:pt x="70" y="180"/>
                    <a:pt x="70" y="180"/>
                    <a:pt x="69" y="180"/>
                  </a:cubicBezTo>
                  <a:cubicBezTo>
                    <a:pt x="69" y="180"/>
                    <a:pt x="69" y="180"/>
                    <a:pt x="69" y="180"/>
                  </a:cubicBezTo>
                  <a:cubicBezTo>
                    <a:pt x="69" y="179"/>
                    <a:pt x="69" y="179"/>
                    <a:pt x="69" y="179"/>
                  </a:cubicBezTo>
                  <a:cubicBezTo>
                    <a:pt x="69" y="179"/>
                    <a:pt x="69" y="179"/>
                    <a:pt x="69" y="179"/>
                  </a:cubicBezTo>
                  <a:cubicBezTo>
                    <a:pt x="69" y="179"/>
                    <a:pt x="69" y="179"/>
                    <a:pt x="68" y="179"/>
                  </a:cubicBezTo>
                  <a:cubicBezTo>
                    <a:pt x="68" y="179"/>
                    <a:pt x="68" y="178"/>
                    <a:pt x="68" y="178"/>
                  </a:cubicBezTo>
                  <a:cubicBezTo>
                    <a:pt x="68" y="178"/>
                    <a:pt x="68" y="178"/>
                    <a:pt x="68" y="178"/>
                  </a:cubicBezTo>
                  <a:cubicBezTo>
                    <a:pt x="68" y="178"/>
                    <a:pt x="68" y="178"/>
                    <a:pt x="68" y="178"/>
                  </a:cubicBezTo>
                  <a:cubicBezTo>
                    <a:pt x="68" y="178"/>
                    <a:pt x="68" y="178"/>
                    <a:pt x="68" y="178"/>
                  </a:cubicBezTo>
                  <a:cubicBezTo>
                    <a:pt x="67" y="178"/>
                    <a:pt x="67" y="178"/>
                    <a:pt x="67" y="178"/>
                  </a:cubicBezTo>
                  <a:cubicBezTo>
                    <a:pt x="67" y="177"/>
                    <a:pt x="67" y="177"/>
                    <a:pt x="67" y="177"/>
                  </a:cubicBezTo>
                  <a:cubicBezTo>
                    <a:pt x="67" y="177"/>
                    <a:pt x="67" y="177"/>
                    <a:pt x="67" y="177"/>
                  </a:cubicBezTo>
                  <a:cubicBezTo>
                    <a:pt x="67" y="177"/>
                    <a:pt x="67" y="177"/>
                    <a:pt x="67" y="177"/>
                  </a:cubicBezTo>
                  <a:cubicBezTo>
                    <a:pt x="67" y="177"/>
                    <a:pt x="66" y="177"/>
                    <a:pt x="66" y="177"/>
                  </a:cubicBezTo>
                  <a:cubicBezTo>
                    <a:pt x="66" y="177"/>
                    <a:pt x="66" y="177"/>
                    <a:pt x="66" y="177"/>
                  </a:cubicBezTo>
                  <a:cubicBezTo>
                    <a:pt x="66" y="177"/>
                    <a:pt x="66" y="177"/>
                    <a:pt x="66" y="177"/>
                  </a:cubicBezTo>
                  <a:cubicBezTo>
                    <a:pt x="66" y="176"/>
                    <a:pt x="66" y="176"/>
                    <a:pt x="66" y="176"/>
                  </a:cubicBezTo>
                  <a:cubicBezTo>
                    <a:pt x="66" y="176"/>
                    <a:pt x="65" y="176"/>
                    <a:pt x="65" y="176"/>
                  </a:cubicBezTo>
                  <a:cubicBezTo>
                    <a:pt x="65" y="176"/>
                    <a:pt x="65" y="176"/>
                    <a:pt x="65" y="176"/>
                  </a:cubicBezTo>
                  <a:cubicBezTo>
                    <a:pt x="65" y="176"/>
                    <a:pt x="65" y="176"/>
                    <a:pt x="65" y="176"/>
                  </a:cubicBezTo>
                  <a:cubicBezTo>
                    <a:pt x="65" y="176"/>
                    <a:pt x="65" y="176"/>
                    <a:pt x="65" y="176"/>
                  </a:cubicBezTo>
                  <a:cubicBezTo>
                    <a:pt x="65" y="176"/>
                    <a:pt x="64" y="176"/>
                    <a:pt x="64" y="176"/>
                  </a:cubicBezTo>
                  <a:cubicBezTo>
                    <a:pt x="64" y="176"/>
                    <a:pt x="64" y="176"/>
                    <a:pt x="64" y="176"/>
                  </a:cubicBezTo>
                  <a:cubicBezTo>
                    <a:pt x="64" y="176"/>
                    <a:pt x="64" y="176"/>
                    <a:pt x="64" y="176"/>
                  </a:cubicBezTo>
                  <a:cubicBezTo>
                    <a:pt x="64" y="176"/>
                    <a:pt x="64" y="176"/>
                    <a:pt x="63" y="176"/>
                  </a:cubicBezTo>
                  <a:cubicBezTo>
                    <a:pt x="63" y="176"/>
                    <a:pt x="63" y="176"/>
                    <a:pt x="63" y="176"/>
                  </a:cubicBezTo>
                  <a:cubicBezTo>
                    <a:pt x="63" y="176"/>
                    <a:pt x="63" y="176"/>
                    <a:pt x="63" y="176"/>
                  </a:cubicBezTo>
                  <a:cubicBezTo>
                    <a:pt x="63" y="176"/>
                    <a:pt x="62" y="176"/>
                    <a:pt x="62" y="176"/>
                  </a:cubicBezTo>
                  <a:cubicBezTo>
                    <a:pt x="62" y="176"/>
                    <a:pt x="62" y="176"/>
                    <a:pt x="62" y="176"/>
                  </a:cubicBezTo>
                  <a:cubicBezTo>
                    <a:pt x="62" y="176"/>
                    <a:pt x="62" y="176"/>
                    <a:pt x="62"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lnTo>
                    <a:pt x="49" y="176"/>
                  </a:lnTo>
                  <a:close/>
                  <a:moveTo>
                    <a:pt x="49" y="143"/>
                  </a:moveTo>
                  <a:cubicBezTo>
                    <a:pt x="50" y="143"/>
                    <a:pt x="50" y="143"/>
                    <a:pt x="50" y="143"/>
                  </a:cubicBezTo>
                  <a:cubicBezTo>
                    <a:pt x="52" y="143"/>
                    <a:pt x="52" y="143"/>
                    <a:pt x="52" y="143"/>
                  </a:cubicBezTo>
                  <a:cubicBezTo>
                    <a:pt x="53" y="143"/>
                    <a:pt x="53" y="143"/>
                    <a:pt x="53" y="143"/>
                  </a:cubicBezTo>
                  <a:cubicBezTo>
                    <a:pt x="54" y="143"/>
                    <a:pt x="54" y="143"/>
                    <a:pt x="54" y="143"/>
                  </a:cubicBezTo>
                  <a:cubicBezTo>
                    <a:pt x="55" y="143"/>
                    <a:pt x="55" y="143"/>
                    <a:pt x="55" y="143"/>
                  </a:cubicBezTo>
                  <a:cubicBezTo>
                    <a:pt x="56" y="143"/>
                    <a:pt x="56" y="143"/>
                    <a:pt x="56" y="143"/>
                  </a:cubicBezTo>
                  <a:cubicBezTo>
                    <a:pt x="57" y="143"/>
                    <a:pt x="57" y="143"/>
                    <a:pt x="57" y="143"/>
                  </a:cubicBezTo>
                  <a:cubicBezTo>
                    <a:pt x="58" y="143"/>
                    <a:pt x="58" y="143"/>
                    <a:pt x="58" y="143"/>
                  </a:cubicBezTo>
                  <a:cubicBezTo>
                    <a:pt x="59" y="143"/>
                    <a:pt x="59" y="143"/>
                    <a:pt x="59" y="143"/>
                  </a:cubicBezTo>
                  <a:cubicBezTo>
                    <a:pt x="60" y="143"/>
                    <a:pt x="60" y="143"/>
                    <a:pt x="60" y="143"/>
                  </a:cubicBezTo>
                  <a:cubicBezTo>
                    <a:pt x="61" y="143"/>
                    <a:pt x="61" y="143"/>
                    <a:pt x="61" y="143"/>
                  </a:cubicBezTo>
                  <a:cubicBezTo>
                    <a:pt x="62" y="143"/>
                    <a:pt x="62" y="143"/>
                    <a:pt x="62" y="143"/>
                  </a:cubicBezTo>
                  <a:cubicBezTo>
                    <a:pt x="64" y="143"/>
                    <a:pt x="64" y="143"/>
                    <a:pt x="64" y="143"/>
                  </a:cubicBezTo>
                  <a:cubicBezTo>
                    <a:pt x="65" y="143"/>
                    <a:pt x="65" y="143"/>
                    <a:pt x="65" y="143"/>
                  </a:cubicBezTo>
                  <a:cubicBezTo>
                    <a:pt x="66" y="143"/>
                    <a:pt x="66" y="143"/>
                    <a:pt x="66" y="143"/>
                  </a:cubicBezTo>
                  <a:cubicBezTo>
                    <a:pt x="67" y="143"/>
                    <a:pt x="67" y="143"/>
                    <a:pt x="67" y="143"/>
                  </a:cubicBezTo>
                  <a:cubicBezTo>
                    <a:pt x="68" y="143"/>
                    <a:pt x="68" y="143"/>
                    <a:pt x="68" y="143"/>
                  </a:cubicBezTo>
                  <a:cubicBezTo>
                    <a:pt x="69" y="143"/>
                    <a:pt x="69" y="143"/>
                    <a:pt x="69" y="143"/>
                  </a:cubicBezTo>
                  <a:cubicBezTo>
                    <a:pt x="70" y="143"/>
                    <a:pt x="70" y="143"/>
                    <a:pt x="70" y="143"/>
                  </a:cubicBezTo>
                  <a:cubicBezTo>
                    <a:pt x="71" y="143"/>
                    <a:pt x="71" y="143"/>
                    <a:pt x="71" y="143"/>
                  </a:cubicBezTo>
                  <a:cubicBezTo>
                    <a:pt x="72" y="143"/>
                    <a:pt x="72" y="143"/>
                    <a:pt x="72" y="143"/>
                  </a:cubicBezTo>
                  <a:cubicBezTo>
                    <a:pt x="73" y="143"/>
                    <a:pt x="73" y="143"/>
                    <a:pt x="73" y="143"/>
                  </a:cubicBezTo>
                  <a:cubicBezTo>
                    <a:pt x="74" y="143"/>
                    <a:pt x="74" y="143"/>
                    <a:pt x="74" y="143"/>
                  </a:cubicBezTo>
                  <a:cubicBezTo>
                    <a:pt x="76" y="143"/>
                    <a:pt x="76" y="143"/>
                    <a:pt x="76" y="143"/>
                  </a:cubicBezTo>
                  <a:cubicBezTo>
                    <a:pt x="77" y="143"/>
                    <a:pt x="77" y="143"/>
                    <a:pt x="77" y="143"/>
                  </a:cubicBezTo>
                  <a:cubicBezTo>
                    <a:pt x="78" y="143"/>
                    <a:pt x="78" y="143"/>
                    <a:pt x="78" y="143"/>
                  </a:cubicBezTo>
                  <a:cubicBezTo>
                    <a:pt x="79" y="143"/>
                    <a:pt x="79" y="143"/>
                    <a:pt x="79" y="143"/>
                  </a:cubicBezTo>
                  <a:cubicBezTo>
                    <a:pt x="80" y="143"/>
                    <a:pt x="80" y="143"/>
                    <a:pt x="80" y="143"/>
                  </a:cubicBezTo>
                  <a:cubicBezTo>
                    <a:pt x="81" y="143"/>
                    <a:pt x="81" y="143"/>
                    <a:pt x="81" y="143"/>
                  </a:cubicBezTo>
                  <a:cubicBezTo>
                    <a:pt x="82" y="143"/>
                    <a:pt x="82" y="143"/>
                    <a:pt x="82" y="143"/>
                  </a:cubicBezTo>
                  <a:cubicBezTo>
                    <a:pt x="83" y="143"/>
                    <a:pt x="83" y="143"/>
                    <a:pt x="83" y="143"/>
                  </a:cubicBezTo>
                  <a:cubicBezTo>
                    <a:pt x="84" y="143"/>
                    <a:pt x="84" y="143"/>
                    <a:pt x="84" y="143"/>
                  </a:cubicBezTo>
                  <a:cubicBezTo>
                    <a:pt x="86" y="143"/>
                    <a:pt x="87" y="143"/>
                    <a:pt x="88" y="143"/>
                  </a:cubicBezTo>
                  <a:cubicBezTo>
                    <a:pt x="90" y="143"/>
                    <a:pt x="91" y="143"/>
                    <a:pt x="92" y="143"/>
                  </a:cubicBezTo>
                  <a:cubicBezTo>
                    <a:pt x="93" y="143"/>
                    <a:pt x="95" y="142"/>
                    <a:pt x="96" y="142"/>
                  </a:cubicBezTo>
                  <a:cubicBezTo>
                    <a:pt x="97" y="142"/>
                    <a:pt x="98" y="142"/>
                    <a:pt x="99" y="142"/>
                  </a:cubicBezTo>
                  <a:cubicBezTo>
                    <a:pt x="101" y="142"/>
                    <a:pt x="102" y="142"/>
                    <a:pt x="103" y="142"/>
                  </a:cubicBezTo>
                  <a:cubicBezTo>
                    <a:pt x="104" y="141"/>
                    <a:pt x="105" y="141"/>
                    <a:pt x="106" y="141"/>
                  </a:cubicBezTo>
                  <a:cubicBezTo>
                    <a:pt x="107" y="141"/>
                    <a:pt x="108" y="141"/>
                    <a:pt x="109" y="140"/>
                  </a:cubicBezTo>
                  <a:cubicBezTo>
                    <a:pt x="111" y="140"/>
                    <a:pt x="112" y="140"/>
                    <a:pt x="113" y="140"/>
                  </a:cubicBezTo>
                  <a:cubicBezTo>
                    <a:pt x="114" y="139"/>
                    <a:pt x="114" y="139"/>
                    <a:pt x="115" y="139"/>
                  </a:cubicBezTo>
                  <a:cubicBezTo>
                    <a:pt x="116" y="138"/>
                    <a:pt x="117" y="138"/>
                    <a:pt x="118" y="138"/>
                  </a:cubicBezTo>
                  <a:cubicBezTo>
                    <a:pt x="119" y="137"/>
                    <a:pt x="120" y="137"/>
                    <a:pt x="121" y="137"/>
                  </a:cubicBezTo>
                  <a:cubicBezTo>
                    <a:pt x="122" y="136"/>
                    <a:pt x="123" y="136"/>
                    <a:pt x="123" y="135"/>
                  </a:cubicBezTo>
                  <a:cubicBezTo>
                    <a:pt x="124" y="135"/>
                    <a:pt x="125" y="135"/>
                    <a:pt x="126" y="134"/>
                  </a:cubicBezTo>
                  <a:cubicBezTo>
                    <a:pt x="127" y="134"/>
                    <a:pt x="127" y="133"/>
                    <a:pt x="128" y="133"/>
                  </a:cubicBezTo>
                  <a:cubicBezTo>
                    <a:pt x="129" y="132"/>
                    <a:pt x="130" y="132"/>
                    <a:pt x="130" y="131"/>
                  </a:cubicBezTo>
                  <a:cubicBezTo>
                    <a:pt x="131" y="131"/>
                    <a:pt x="132" y="130"/>
                    <a:pt x="132" y="130"/>
                  </a:cubicBezTo>
                  <a:cubicBezTo>
                    <a:pt x="133" y="129"/>
                    <a:pt x="133" y="128"/>
                    <a:pt x="134" y="128"/>
                  </a:cubicBezTo>
                  <a:cubicBezTo>
                    <a:pt x="135" y="127"/>
                    <a:pt x="135" y="127"/>
                    <a:pt x="136" y="126"/>
                  </a:cubicBezTo>
                  <a:cubicBezTo>
                    <a:pt x="136" y="125"/>
                    <a:pt x="137" y="125"/>
                    <a:pt x="137" y="124"/>
                  </a:cubicBezTo>
                  <a:cubicBezTo>
                    <a:pt x="138" y="123"/>
                    <a:pt x="138" y="123"/>
                    <a:pt x="139" y="122"/>
                  </a:cubicBezTo>
                  <a:cubicBezTo>
                    <a:pt x="139" y="121"/>
                    <a:pt x="140" y="120"/>
                    <a:pt x="140" y="120"/>
                  </a:cubicBezTo>
                  <a:cubicBezTo>
                    <a:pt x="141" y="119"/>
                    <a:pt x="141" y="118"/>
                    <a:pt x="142" y="117"/>
                  </a:cubicBezTo>
                  <a:cubicBezTo>
                    <a:pt x="142" y="117"/>
                    <a:pt x="142" y="116"/>
                    <a:pt x="143" y="115"/>
                  </a:cubicBezTo>
                  <a:cubicBezTo>
                    <a:pt x="143" y="114"/>
                    <a:pt x="143" y="113"/>
                    <a:pt x="144" y="112"/>
                  </a:cubicBezTo>
                  <a:cubicBezTo>
                    <a:pt x="144" y="112"/>
                    <a:pt x="144" y="111"/>
                    <a:pt x="145" y="110"/>
                  </a:cubicBezTo>
                  <a:cubicBezTo>
                    <a:pt x="145" y="109"/>
                    <a:pt x="145" y="108"/>
                    <a:pt x="145" y="107"/>
                  </a:cubicBezTo>
                  <a:cubicBezTo>
                    <a:pt x="146" y="106"/>
                    <a:pt x="146" y="105"/>
                    <a:pt x="146" y="104"/>
                  </a:cubicBezTo>
                  <a:cubicBezTo>
                    <a:pt x="146" y="103"/>
                    <a:pt x="146" y="102"/>
                    <a:pt x="147" y="101"/>
                  </a:cubicBezTo>
                  <a:cubicBezTo>
                    <a:pt x="147" y="100"/>
                    <a:pt x="147" y="99"/>
                    <a:pt x="147" y="98"/>
                  </a:cubicBezTo>
                  <a:cubicBezTo>
                    <a:pt x="147" y="97"/>
                    <a:pt x="147" y="96"/>
                    <a:pt x="147" y="95"/>
                  </a:cubicBezTo>
                  <a:cubicBezTo>
                    <a:pt x="147" y="94"/>
                    <a:pt x="147" y="93"/>
                    <a:pt x="147" y="91"/>
                  </a:cubicBezTo>
                  <a:cubicBezTo>
                    <a:pt x="147" y="90"/>
                    <a:pt x="147" y="89"/>
                    <a:pt x="147" y="88"/>
                  </a:cubicBezTo>
                  <a:cubicBezTo>
                    <a:pt x="147" y="87"/>
                    <a:pt x="147" y="86"/>
                    <a:pt x="147" y="85"/>
                  </a:cubicBezTo>
                  <a:cubicBezTo>
                    <a:pt x="147" y="84"/>
                    <a:pt x="147" y="83"/>
                    <a:pt x="147" y="81"/>
                  </a:cubicBezTo>
                  <a:cubicBezTo>
                    <a:pt x="147" y="80"/>
                    <a:pt x="147" y="79"/>
                    <a:pt x="147" y="78"/>
                  </a:cubicBezTo>
                  <a:cubicBezTo>
                    <a:pt x="147" y="77"/>
                    <a:pt x="147" y="76"/>
                    <a:pt x="147" y="75"/>
                  </a:cubicBezTo>
                  <a:cubicBezTo>
                    <a:pt x="146" y="74"/>
                    <a:pt x="146" y="73"/>
                    <a:pt x="146" y="73"/>
                  </a:cubicBezTo>
                  <a:cubicBezTo>
                    <a:pt x="146" y="72"/>
                    <a:pt x="146" y="71"/>
                    <a:pt x="145" y="70"/>
                  </a:cubicBezTo>
                  <a:cubicBezTo>
                    <a:pt x="145" y="69"/>
                    <a:pt x="145" y="68"/>
                    <a:pt x="145" y="67"/>
                  </a:cubicBezTo>
                  <a:cubicBezTo>
                    <a:pt x="144" y="66"/>
                    <a:pt x="144" y="65"/>
                    <a:pt x="144" y="64"/>
                  </a:cubicBezTo>
                  <a:cubicBezTo>
                    <a:pt x="144" y="64"/>
                    <a:pt x="143" y="63"/>
                    <a:pt x="143" y="62"/>
                  </a:cubicBezTo>
                  <a:cubicBezTo>
                    <a:pt x="143" y="61"/>
                    <a:pt x="142" y="60"/>
                    <a:pt x="142" y="59"/>
                  </a:cubicBezTo>
                  <a:cubicBezTo>
                    <a:pt x="142" y="59"/>
                    <a:pt x="141" y="58"/>
                    <a:pt x="141" y="57"/>
                  </a:cubicBezTo>
                  <a:cubicBezTo>
                    <a:pt x="140" y="56"/>
                    <a:pt x="140" y="56"/>
                    <a:pt x="139" y="55"/>
                  </a:cubicBezTo>
                  <a:cubicBezTo>
                    <a:pt x="139" y="54"/>
                    <a:pt x="139" y="53"/>
                    <a:pt x="138" y="53"/>
                  </a:cubicBezTo>
                  <a:cubicBezTo>
                    <a:pt x="138" y="52"/>
                    <a:pt x="137" y="51"/>
                    <a:pt x="137" y="51"/>
                  </a:cubicBezTo>
                  <a:cubicBezTo>
                    <a:pt x="136" y="50"/>
                    <a:pt x="136" y="49"/>
                    <a:pt x="135" y="49"/>
                  </a:cubicBezTo>
                  <a:cubicBezTo>
                    <a:pt x="135" y="48"/>
                    <a:pt x="134" y="48"/>
                    <a:pt x="133" y="47"/>
                  </a:cubicBezTo>
                  <a:cubicBezTo>
                    <a:pt x="133" y="46"/>
                    <a:pt x="132" y="46"/>
                    <a:pt x="132" y="45"/>
                  </a:cubicBezTo>
                  <a:cubicBezTo>
                    <a:pt x="131" y="45"/>
                    <a:pt x="130" y="44"/>
                    <a:pt x="130" y="44"/>
                  </a:cubicBezTo>
                  <a:cubicBezTo>
                    <a:pt x="129" y="43"/>
                    <a:pt x="129" y="43"/>
                    <a:pt x="128" y="42"/>
                  </a:cubicBezTo>
                  <a:cubicBezTo>
                    <a:pt x="127" y="42"/>
                    <a:pt x="127" y="41"/>
                    <a:pt x="126" y="41"/>
                  </a:cubicBezTo>
                  <a:cubicBezTo>
                    <a:pt x="125" y="40"/>
                    <a:pt x="124" y="40"/>
                    <a:pt x="124" y="39"/>
                  </a:cubicBezTo>
                  <a:cubicBezTo>
                    <a:pt x="123" y="39"/>
                    <a:pt x="122" y="39"/>
                    <a:pt x="121" y="38"/>
                  </a:cubicBezTo>
                  <a:cubicBezTo>
                    <a:pt x="121" y="38"/>
                    <a:pt x="120" y="38"/>
                    <a:pt x="119" y="37"/>
                  </a:cubicBezTo>
                  <a:cubicBezTo>
                    <a:pt x="118" y="37"/>
                    <a:pt x="117" y="37"/>
                    <a:pt x="117" y="36"/>
                  </a:cubicBezTo>
                  <a:cubicBezTo>
                    <a:pt x="116" y="36"/>
                    <a:pt x="115" y="36"/>
                    <a:pt x="114" y="35"/>
                  </a:cubicBezTo>
                  <a:cubicBezTo>
                    <a:pt x="113" y="35"/>
                    <a:pt x="112" y="35"/>
                    <a:pt x="112" y="35"/>
                  </a:cubicBezTo>
                  <a:cubicBezTo>
                    <a:pt x="111" y="34"/>
                    <a:pt x="110" y="34"/>
                    <a:pt x="109" y="34"/>
                  </a:cubicBezTo>
                  <a:cubicBezTo>
                    <a:pt x="108" y="34"/>
                    <a:pt x="107" y="34"/>
                    <a:pt x="106" y="33"/>
                  </a:cubicBezTo>
                  <a:cubicBezTo>
                    <a:pt x="105" y="33"/>
                    <a:pt x="104" y="33"/>
                    <a:pt x="103" y="33"/>
                  </a:cubicBezTo>
                  <a:cubicBezTo>
                    <a:pt x="102" y="33"/>
                    <a:pt x="101" y="33"/>
                    <a:pt x="100" y="33"/>
                  </a:cubicBezTo>
                  <a:cubicBezTo>
                    <a:pt x="99" y="33"/>
                    <a:pt x="98" y="33"/>
                    <a:pt x="97" y="33"/>
                  </a:cubicBezTo>
                  <a:cubicBezTo>
                    <a:pt x="96" y="33"/>
                    <a:pt x="95" y="33"/>
                    <a:pt x="94" y="33"/>
                  </a:cubicBezTo>
                  <a:cubicBezTo>
                    <a:pt x="93" y="33"/>
                    <a:pt x="93" y="33"/>
                    <a:pt x="93" y="33"/>
                  </a:cubicBezTo>
                  <a:cubicBezTo>
                    <a:pt x="91" y="33"/>
                    <a:pt x="91" y="33"/>
                    <a:pt x="91" y="33"/>
                  </a:cubicBezTo>
                  <a:cubicBezTo>
                    <a:pt x="90" y="33"/>
                    <a:pt x="90" y="33"/>
                    <a:pt x="90" y="33"/>
                  </a:cubicBezTo>
                  <a:cubicBezTo>
                    <a:pt x="88" y="33"/>
                    <a:pt x="88" y="33"/>
                    <a:pt x="88" y="33"/>
                  </a:cubicBezTo>
                  <a:cubicBezTo>
                    <a:pt x="87" y="33"/>
                    <a:pt x="87" y="33"/>
                    <a:pt x="87" y="33"/>
                  </a:cubicBezTo>
                  <a:cubicBezTo>
                    <a:pt x="86" y="33"/>
                    <a:pt x="86" y="33"/>
                    <a:pt x="86" y="33"/>
                  </a:cubicBezTo>
                  <a:cubicBezTo>
                    <a:pt x="84" y="33"/>
                    <a:pt x="84" y="33"/>
                    <a:pt x="84" y="33"/>
                  </a:cubicBezTo>
                  <a:cubicBezTo>
                    <a:pt x="83" y="33"/>
                    <a:pt x="83" y="33"/>
                    <a:pt x="83" y="33"/>
                  </a:cubicBezTo>
                  <a:cubicBezTo>
                    <a:pt x="81" y="33"/>
                    <a:pt x="81" y="33"/>
                    <a:pt x="81" y="33"/>
                  </a:cubicBezTo>
                  <a:cubicBezTo>
                    <a:pt x="80" y="33"/>
                    <a:pt x="80" y="33"/>
                    <a:pt x="80" y="33"/>
                  </a:cubicBezTo>
                  <a:cubicBezTo>
                    <a:pt x="79" y="33"/>
                    <a:pt x="79" y="33"/>
                    <a:pt x="79" y="33"/>
                  </a:cubicBezTo>
                  <a:cubicBezTo>
                    <a:pt x="77" y="33"/>
                    <a:pt x="77" y="33"/>
                    <a:pt x="77" y="33"/>
                  </a:cubicBezTo>
                  <a:cubicBezTo>
                    <a:pt x="76" y="33"/>
                    <a:pt x="76" y="33"/>
                    <a:pt x="76" y="33"/>
                  </a:cubicBezTo>
                  <a:cubicBezTo>
                    <a:pt x="75" y="33"/>
                    <a:pt x="75" y="33"/>
                    <a:pt x="75" y="33"/>
                  </a:cubicBezTo>
                  <a:cubicBezTo>
                    <a:pt x="73" y="33"/>
                    <a:pt x="73" y="33"/>
                    <a:pt x="73" y="33"/>
                  </a:cubicBezTo>
                  <a:cubicBezTo>
                    <a:pt x="72" y="33"/>
                    <a:pt x="72" y="33"/>
                    <a:pt x="72" y="33"/>
                  </a:cubicBezTo>
                  <a:cubicBezTo>
                    <a:pt x="70" y="33"/>
                    <a:pt x="70" y="33"/>
                    <a:pt x="70" y="33"/>
                  </a:cubicBezTo>
                  <a:cubicBezTo>
                    <a:pt x="69" y="33"/>
                    <a:pt x="69" y="33"/>
                    <a:pt x="69" y="33"/>
                  </a:cubicBezTo>
                  <a:cubicBezTo>
                    <a:pt x="68" y="33"/>
                    <a:pt x="68" y="33"/>
                    <a:pt x="68" y="33"/>
                  </a:cubicBezTo>
                  <a:cubicBezTo>
                    <a:pt x="66" y="33"/>
                    <a:pt x="66" y="33"/>
                    <a:pt x="66" y="33"/>
                  </a:cubicBezTo>
                  <a:cubicBezTo>
                    <a:pt x="65" y="33"/>
                    <a:pt x="65" y="33"/>
                    <a:pt x="65" y="33"/>
                  </a:cubicBezTo>
                  <a:cubicBezTo>
                    <a:pt x="63" y="33"/>
                    <a:pt x="63" y="33"/>
                    <a:pt x="63" y="33"/>
                  </a:cubicBezTo>
                  <a:cubicBezTo>
                    <a:pt x="62" y="33"/>
                    <a:pt x="62" y="33"/>
                    <a:pt x="62" y="33"/>
                  </a:cubicBezTo>
                  <a:cubicBezTo>
                    <a:pt x="61" y="33"/>
                    <a:pt x="61" y="33"/>
                    <a:pt x="61" y="33"/>
                  </a:cubicBezTo>
                  <a:cubicBezTo>
                    <a:pt x="59" y="33"/>
                    <a:pt x="59" y="33"/>
                    <a:pt x="59" y="33"/>
                  </a:cubicBezTo>
                  <a:cubicBezTo>
                    <a:pt x="58" y="33"/>
                    <a:pt x="58" y="33"/>
                    <a:pt x="58" y="33"/>
                  </a:cubicBezTo>
                  <a:cubicBezTo>
                    <a:pt x="56" y="33"/>
                    <a:pt x="56" y="33"/>
                    <a:pt x="56" y="33"/>
                  </a:cubicBezTo>
                  <a:cubicBezTo>
                    <a:pt x="55" y="33"/>
                    <a:pt x="55" y="33"/>
                    <a:pt x="55" y="33"/>
                  </a:cubicBezTo>
                  <a:cubicBezTo>
                    <a:pt x="54" y="33"/>
                    <a:pt x="54" y="33"/>
                    <a:pt x="54" y="33"/>
                  </a:cubicBezTo>
                  <a:cubicBezTo>
                    <a:pt x="52" y="33"/>
                    <a:pt x="52" y="33"/>
                    <a:pt x="52" y="33"/>
                  </a:cubicBezTo>
                  <a:cubicBezTo>
                    <a:pt x="51" y="33"/>
                    <a:pt x="51" y="33"/>
                    <a:pt x="51" y="33"/>
                  </a:cubicBezTo>
                  <a:cubicBezTo>
                    <a:pt x="49" y="33"/>
                    <a:pt x="49" y="33"/>
                    <a:pt x="49" y="33"/>
                  </a:cubicBezTo>
                  <a:cubicBezTo>
                    <a:pt x="49" y="36"/>
                    <a:pt x="49" y="36"/>
                    <a:pt x="49" y="36"/>
                  </a:cubicBezTo>
                  <a:cubicBezTo>
                    <a:pt x="49" y="39"/>
                    <a:pt x="49" y="39"/>
                    <a:pt x="49" y="39"/>
                  </a:cubicBezTo>
                  <a:cubicBezTo>
                    <a:pt x="49" y="43"/>
                    <a:pt x="49" y="43"/>
                    <a:pt x="49" y="43"/>
                  </a:cubicBezTo>
                  <a:cubicBezTo>
                    <a:pt x="49" y="46"/>
                    <a:pt x="49" y="46"/>
                    <a:pt x="49" y="46"/>
                  </a:cubicBezTo>
                  <a:cubicBezTo>
                    <a:pt x="49" y="50"/>
                    <a:pt x="49" y="50"/>
                    <a:pt x="49" y="50"/>
                  </a:cubicBezTo>
                  <a:cubicBezTo>
                    <a:pt x="49" y="53"/>
                    <a:pt x="49" y="53"/>
                    <a:pt x="49" y="53"/>
                  </a:cubicBezTo>
                  <a:cubicBezTo>
                    <a:pt x="49" y="57"/>
                    <a:pt x="49" y="57"/>
                    <a:pt x="49" y="57"/>
                  </a:cubicBezTo>
                  <a:cubicBezTo>
                    <a:pt x="49" y="60"/>
                    <a:pt x="49" y="60"/>
                    <a:pt x="49" y="60"/>
                  </a:cubicBezTo>
                  <a:cubicBezTo>
                    <a:pt x="49" y="64"/>
                    <a:pt x="49" y="64"/>
                    <a:pt x="49" y="64"/>
                  </a:cubicBezTo>
                  <a:cubicBezTo>
                    <a:pt x="49" y="67"/>
                    <a:pt x="49" y="67"/>
                    <a:pt x="49" y="67"/>
                  </a:cubicBezTo>
                  <a:cubicBezTo>
                    <a:pt x="49" y="70"/>
                    <a:pt x="49" y="70"/>
                    <a:pt x="49" y="70"/>
                  </a:cubicBezTo>
                  <a:cubicBezTo>
                    <a:pt x="49" y="74"/>
                    <a:pt x="49" y="74"/>
                    <a:pt x="49" y="74"/>
                  </a:cubicBezTo>
                  <a:cubicBezTo>
                    <a:pt x="49" y="77"/>
                    <a:pt x="49" y="77"/>
                    <a:pt x="49" y="77"/>
                  </a:cubicBezTo>
                  <a:cubicBezTo>
                    <a:pt x="49" y="81"/>
                    <a:pt x="49" y="81"/>
                    <a:pt x="49" y="81"/>
                  </a:cubicBezTo>
                  <a:cubicBezTo>
                    <a:pt x="49" y="84"/>
                    <a:pt x="49" y="84"/>
                    <a:pt x="49" y="84"/>
                  </a:cubicBezTo>
                  <a:cubicBezTo>
                    <a:pt x="49" y="88"/>
                    <a:pt x="49" y="88"/>
                    <a:pt x="49" y="88"/>
                  </a:cubicBezTo>
                  <a:cubicBezTo>
                    <a:pt x="49" y="91"/>
                    <a:pt x="49" y="91"/>
                    <a:pt x="49" y="91"/>
                  </a:cubicBezTo>
                  <a:cubicBezTo>
                    <a:pt x="49" y="95"/>
                    <a:pt x="49" y="95"/>
                    <a:pt x="49" y="95"/>
                  </a:cubicBezTo>
                  <a:cubicBezTo>
                    <a:pt x="49" y="98"/>
                    <a:pt x="49" y="98"/>
                    <a:pt x="49" y="98"/>
                  </a:cubicBezTo>
                  <a:cubicBezTo>
                    <a:pt x="49" y="101"/>
                    <a:pt x="49" y="101"/>
                    <a:pt x="49" y="101"/>
                  </a:cubicBezTo>
                  <a:cubicBezTo>
                    <a:pt x="49" y="105"/>
                    <a:pt x="49" y="105"/>
                    <a:pt x="49" y="105"/>
                  </a:cubicBezTo>
                  <a:cubicBezTo>
                    <a:pt x="49" y="108"/>
                    <a:pt x="49" y="108"/>
                    <a:pt x="49" y="108"/>
                  </a:cubicBezTo>
                  <a:cubicBezTo>
                    <a:pt x="49" y="112"/>
                    <a:pt x="49" y="112"/>
                    <a:pt x="49" y="112"/>
                  </a:cubicBezTo>
                  <a:cubicBezTo>
                    <a:pt x="49" y="115"/>
                    <a:pt x="49" y="115"/>
                    <a:pt x="49" y="115"/>
                  </a:cubicBezTo>
                  <a:cubicBezTo>
                    <a:pt x="49" y="119"/>
                    <a:pt x="49" y="119"/>
                    <a:pt x="49" y="119"/>
                  </a:cubicBezTo>
                  <a:cubicBezTo>
                    <a:pt x="49" y="122"/>
                    <a:pt x="49" y="122"/>
                    <a:pt x="49" y="122"/>
                  </a:cubicBezTo>
                  <a:cubicBezTo>
                    <a:pt x="49" y="126"/>
                    <a:pt x="49" y="126"/>
                    <a:pt x="49" y="126"/>
                  </a:cubicBezTo>
                  <a:cubicBezTo>
                    <a:pt x="49" y="129"/>
                    <a:pt x="49" y="129"/>
                    <a:pt x="49" y="129"/>
                  </a:cubicBezTo>
                  <a:cubicBezTo>
                    <a:pt x="49" y="132"/>
                    <a:pt x="49" y="132"/>
                    <a:pt x="49" y="132"/>
                  </a:cubicBezTo>
                  <a:cubicBezTo>
                    <a:pt x="49" y="136"/>
                    <a:pt x="49" y="136"/>
                    <a:pt x="49" y="136"/>
                  </a:cubicBezTo>
                  <a:cubicBezTo>
                    <a:pt x="49" y="139"/>
                    <a:pt x="49" y="139"/>
                    <a:pt x="49" y="139"/>
                  </a:cubicBezTo>
                  <a:lnTo>
                    <a:pt x="49"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0" name="Freeform 58"/>
            <p:cNvSpPr>
              <a:spLocks/>
            </p:cNvSpPr>
            <p:nvPr userDrawn="1"/>
          </p:nvSpPr>
          <p:spPr bwMode="auto">
            <a:xfrm>
              <a:off x="3947" y="1019"/>
              <a:ext cx="100" cy="128"/>
            </a:xfrm>
            <a:custGeom>
              <a:avLst/>
              <a:gdLst>
                <a:gd name="T0" fmla="*/ 262 w 262"/>
                <a:gd name="T1" fmla="*/ 34 h 335"/>
                <a:gd name="T2" fmla="*/ 262 w 262"/>
                <a:gd name="T3" fmla="*/ 40 h 335"/>
                <a:gd name="T4" fmla="*/ 262 w 262"/>
                <a:gd name="T5" fmla="*/ 45 h 335"/>
                <a:gd name="T6" fmla="*/ 262 w 262"/>
                <a:gd name="T7" fmla="*/ 51 h 335"/>
                <a:gd name="T8" fmla="*/ 262 w 262"/>
                <a:gd name="T9" fmla="*/ 54 h 335"/>
                <a:gd name="T10" fmla="*/ 261 w 262"/>
                <a:gd name="T11" fmla="*/ 57 h 335"/>
                <a:gd name="T12" fmla="*/ 260 w 262"/>
                <a:gd name="T13" fmla="*/ 58 h 335"/>
                <a:gd name="T14" fmla="*/ 257 w 262"/>
                <a:gd name="T15" fmla="*/ 59 h 335"/>
                <a:gd name="T16" fmla="*/ 256 w 262"/>
                <a:gd name="T17" fmla="*/ 59 h 335"/>
                <a:gd name="T18" fmla="*/ 254 w 262"/>
                <a:gd name="T19" fmla="*/ 58 h 335"/>
                <a:gd name="T20" fmla="*/ 252 w 262"/>
                <a:gd name="T21" fmla="*/ 58 h 335"/>
                <a:gd name="T22" fmla="*/ 250 w 262"/>
                <a:gd name="T23" fmla="*/ 56 h 335"/>
                <a:gd name="T24" fmla="*/ 249 w 262"/>
                <a:gd name="T25" fmla="*/ 56 h 335"/>
                <a:gd name="T26" fmla="*/ 249 w 262"/>
                <a:gd name="T27" fmla="*/ 55 h 335"/>
                <a:gd name="T28" fmla="*/ 248 w 262"/>
                <a:gd name="T29" fmla="*/ 55 h 335"/>
                <a:gd name="T30" fmla="*/ 247 w 262"/>
                <a:gd name="T31" fmla="*/ 55 h 335"/>
                <a:gd name="T32" fmla="*/ 233 w 262"/>
                <a:gd name="T33" fmla="*/ 48 h 335"/>
                <a:gd name="T34" fmla="*/ 217 w 262"/>
                <a:gd name="T35" fmla="*/ 42 h 335"/>
                <a:gd name="T36" fmla="*/ 199 w 262"/>
                <a:gd name="T37" fmla="*/ 38 h 335"/>
                <a:gd name="T38" fmla="*/ 180 w 262"/>
                <a:gd name="T39" fmla="*/ 37 h 335"/>
                <a:gd name="T40" fmla="*/ 131 w 262"/>
                <a:gd name="T41" fmla="*/ 44 h 335"/>
                <a:gd name="T42" fmla="*/ 89 w 262"/>
                <a:gd name="T43" fmla="*/ 69 h 335"/>
                <a:gd name="T44" fmla="*/ 62 w 262"/>
                <a:gd name="T45" fmla="*/ 110 h 335"/>
                <a:gd name="T46" fmla="*/ 52 w 262"/>
                <a:gd name="T47" fmla="*/ 165 h 335"/>
                <a:gd name="T48" fmla="*/ 58 w 262"/>
                <a:gd name="T49" fmla="*/ 220 h 335"/>
                <a:gd name="T50" fmla="*/ 80 w 262"/>
                <a:gd name="T51" fmla="*/ 261 h 335"/>
                <a:gd name="T52" fmla="*/ 116 w 262"/>
                <a:gd name="T53" fmla="*/ 287 h 335"/>
                <a:gd name="T54" fmla="*/ 165 w 262"/>
                <a:gd name="T55" fmla="*/ 298 h 335"/>
                <a:gd name="T56" fmla="*/ 191 w 262"/>
                <a:gd name="T57" fmla="*/ 297 h 335"/>
                <a:gd name="T58" fmla="*/ 213 w 262"/>
                <a:gd name="T59" fmla="*/ 293 h 335"/>
                <a:gd name="T60" fmla="*/ 233 w 262"/>
                <a:gd name="T61" fmla="*/ 287 h 335"/>
                <a:gd name="T62" fmla="*/ 250 w 262"/>
                <a:gd name="T63" fmla="*/ 279 h 335"/>
                <a:gd name="T64" fmla="*/ 253 w 262"/>
                <a:gd name="T65" fmla="*/ 277 h 335"/>
                <a:gd name="T66" fmla="*/ 255 w 262"/>
                <a:gd name="T67" fmla="*/ 276 h 335"/>
                <a:gd name="T68" fmla="*/ 256 w 262"/>
                <a:gd name="T69" fmla="*/ 276 h 335"/>
                <a:gd name="T70" fmla="*/ 257 w 262"/>
                <a:gd name="T71" fmla="*/ 275 h 335"/>
                <a:gd name="T72" fmla="*/ 259 w 262"/>
                <a:gd name="T73" fmla="*/ 276 h 335"/>
                <a:gd name="T74" fmla="*/ 261 w 262"/>
                <a:gd name="T75" fmla="*/ 277 h 335"/>
                <a:gd name="T76" fmla="*/ 262 w 262"/>
                <a:gd name="T77" fmla="*/ 280 h 335"/>
                <a:gd name="T78" fmla="*/ 262 w 262"/>
                <a:gd name="T79" fmla="*/ 284 h 335"/>
                <a:gd name="T80" fmla="*/ 262 w 262"/>
                <a:gd name="T81" fmla="*/ 289 h 335"/>
                <a:gd name="T82" fmla="*/ 262 w 262"/>
                <a:gd name="T83" fmla="*/ 294 h 335"/>
                <a:gd name="T84" fmla="*/ 262 w 262"/>
                <a:gd name="T85" fmla="*/ 299 h 335"/>
                <a:gd name="T86" fmla="*/ 262 w 262"/>
                <a:gd name="T87" fmla="*/ 304 h 335"/>
                <a:gd name="T88" fmla="*/ 257 w 262"/>
                <a:gd name="T89" fmla="*/ 315 h 335"/>
                <a:gd name="T90" fmla="*/ 238 w 262"/>
                <a:gd name="T91" fmla="*/ 325 h 335"/>
                <a:gd name="T92" fmla="*/ 209 w 262"/>
                <a:gd name="T93" fmla="*/ 332 h 335"/>
                <a:gd name="T94" fmla="*/ 174 w 262"/>
                <a:gd name="T95" fmla="*/ 335 h 335"/>
                <a:gd name="T96" fmla="*/ 106 w 262"/>
                <a:gd name="T97" fmla="*/ 326 h 335"/>
                <a:gd name="T98" fmla="*/ 51 w 262"/>
                <a:gd name="T99" fmla="*/ 297 h 335"/>
                <a:gd name="T100" fmla="*/ 15 w 262"/>
                <a:gd name="T101" fmla="*/ 248 h 335"/>
                <a:gd name="T102" fmla="*/ 0 w 262"/>
                <a:gd name="T103" fmla="*/ 183 h 335"/>
                <a:gd name="T104" fmla="*/ 9 w 262"/>
                <a:gd name="T105" fmla="*/ 110 h 335"/>
                <a:gd name="T106" fmla="*/ 41 w 262"/>
                <a:gd name="T107" fmla="*/ 53 h 335"/>
                <a:gd name="T108" fmla="*/ 93 w 262"/>
                <a:gd name="T109" fmla="*/ 15 h 335"/>
                <a:gd name="T110" fmla="*/ 161 w 262"/>
                <a:gd name="T111" fmla="*/ 0 h 335"/>
                <a:gd name="T112" fmla="*/ 202 w 262"/>
                <a:gd name="T113" fmla="*/ 2 h 335"/>
                <a:gd name="T114" fmla="*/ 233 w 262"/>
                <a:gd name="T115" fmla="*/ 7 h 335"/>
                <a:gd name="T116" fmla="*/ 253 w 262"/>
                <a:gd name="T117" fmla="*/ 16 h 335"/>
                <a:gd name="T118" fmla="*/ 262 w 262"/>
                <a:gd name="T119" fmla="*/ 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335">
                  <a:moveTo>
                    <a:pt x="262" y="29"/>
                  </a:moveTo>
                  <a:cubicBezTo>
                    <a:pt x="262" y="30"/>
                    <a:pt x="262" y="30"/>
                    <a:pt x="262" y="30"/>
                  </a:cubicBezTo>
                  <a:cubicBezTo>
                    <a:pt x="262" y="31"/>
                    <a:pt x="262" y="31"/>
                    <a:pt x="262" y="31"/>
                  </a:cubicBezTo>
                  <a:cubicBezTo>
                    <a:pt x="262" y="31"/>
                    <a:pt x="262" y="31"/>
                    <a:pt x="262" y="31"/>
                  </a:cubicBezTo>
                  <a:cubicBezTo>
                    <a:pt x="262" y="32"/>
                    <a:pt x="262" y="32"/>
                    <a:pt x="262" y="32"/>
                  </a:cubicBezTo>
                  <a:cubicBezTo>
                    <a:pt x="262" y="33"/>
                    <a:pt x="262" y="33"/>
                    <a:pt x="262" y="33"/>
                  </a:cubicBezTo>
                  <a:cubicBezTo>
                    <a:pt x="262" y="33"/>
                    <a:pt x="262" y="33"/>
                    <a:pt x="262" y="33"/>
                  </a:cubicBezTo>
                  <a:cubicBezTo>
                    <a:pt x="262" y="34"/>
                    <a:pt x="262" y="34"/>
                    <a:pt x="262" y="34"/>
                  </a:cubicBezTo>
                  <a:cubicBezTo>
                    <a:pt x="262" y="35"/>
                    <a:pt x="262" y="35"/>
                    <a:pt x="262" y="35"/>
                  </a:cubicBezTo>
                  <a:cubicBezTo>
                    <a:pt x="262" y="35"/>
                    <a:pt x="262" y="35"/>
                    <a:pt x="262" y="35"/>
                  </a:cubicBezTo>
                  <a:cubicBezTo>
                    <a:pt x="262" y="36"/>
                    <a:pt x="262" y="36"/>
                    <a:pt x="262" y="36"/>
                  </a:cubicBezTo>
                  <a:cubicBezTo>
                    <a:pt x="262" y="37"/>
                    <a:pt x="262" y="37"/>
                    <a:pt x="262" y="37"/>
                  </a:cubicBezTo>
                  <a:cubicBezTo>
                    <a:pt x="262" y="37"/>
                    <a:pt x="262" y="37"/>
                    <a:pt x="262" y="37"/>
                  </a:cubicBezTo>
                  <a:cubicBezTo>
                    <a:pt x="262" y="38"/>
                    <a:pt x="262" y="38"/>
                    <a:pt x="262" y="38"/>
                  </a:cubicBezTo>
                  <a:cubicBezTo>
                    <a:pt x="262" y="39"/>
                    <a:pt x="262" y="39"/>
                    <a:pt x="262" y="39"/>
                  </a:cubicBezTo>
                  <a:cubicBezTo>
                    <a:pt x="262" y="40"/>
                    <a:pt x="262" y="40"/>
                    <a:pt x="262" y="40"/>
                  </a:cubicBezTo>
                  <a:cubicBezTo>
                    <a:pt x="262" y="40"/>
                    <a:pt x="262" y="40"/>
                    <a:pt x="262" y="40"/>
                  </a:cubicBezTo>
                  <a:cubicBezTo>
                    <a:pt x="262" y="41"/>
                    <a:pt x="262" y="41"/>
                    <a:pt x="262" y="41"/>
                  </a:cubicBezTo>
                  <a:cubicBezTo>
                    <a:pt x="262" y="42"/>
                    <a:pt x="262" y="42"/>
                    <a:pt x="262" y="42"/>
                  </a:cubicBezTo>
                  <a:cubicBezTo>
                    <a:pt x="262" y="42"/>
                    <a:pt x="262" y="42"/>
                    <a:pt x="262" y="42"/>
                  </a:cubicBezTo>
                  <a:cubicBezTo>
                    <a:pt x="262" y="43"/>
                    <a:pt x="262" y="43"/>
                    <a:pt x="262" y="43"/>
                  </a:cubicBezTo>
                  <a:cubicBezTo>
                    <a:pt x="262" y="44"/>
                    <a:pt x="262" y="44"/>
                    <a:pt x="262" y="44"/>
                  </a:cubicBezTo>
                  <a:cubicBezTo>
                    <a:pt x="262" y="44"/>
                    <a:pt x="262" y="44"/>
                    <a:pt x="262" y="44"/>
                  </a:cubicBezTo>
                  <a:cubicBezTo>
                    <a:pt x="262" y="45"/>
                    <a:pt x="262" y="45"/>
                    <a:pt x="262" y="45"/>
                  </a:cubicBezTo>
                  <a:cubicBezTo>
                    <a:pt x="262" y="46"/>
                    <a:pt x="262" y="46"/>
                    <a:pt x="262" y="46"/>
                  </a:cubicBezTo>
                  <a:cubicBezTo>
                    <a:pt x="262" y="46"/>
                    <a:pt x="262" y="46"/>
                    <a:pt x="262" y="46"/>
                  </a:cubicBezTo>
                  <a:cubicBezTo>
                    <a:pt x="262" y="47"/>
                    <a:pt x="262" y="47"/>
                    <a:pt x="262" y="47"/>
                  </a:cubicBezTo>
                  <a:cubicBezTo>
                    <a:pt x="262" y="48"/>
                    <a:pt x="262" y="48"/>
                    <a:pt x="262" y="48"/>
                  </a:cubicBezTo>
                  <a:cubicBezTo>
                    <a:pt x="262" y="48"/>
                    <a:pt x="262" y="48"/>
                    <a:pt x="262" y="48"/>
                  </a:cubicBezTo>
                  <a:cubicBezTo>
                    <a:pt x="262" y="49"/>
                    <a:pt x="262" y="49"/>
                    <a:pt x="262" y="49"/>
                  </a:cubicBezTo>
                  <a:cubicBezTo>
                    <a:pt x="262" y="50"/>
                    <a:pt x="262" y="50"/>
                    <a:pt x="262" y="50"/>
                  </a:cubicBezTo>
                  <a:cubicBezTo>
                    <a:pt x="262" y="51"/>
                    <a:pt x="262" y="51"/>
                    <a:pt x="262" y="51"/>
                  </a:cubicBezTo>
                  <a:cubicBezTo>
                    <a:pt x="262" y="51"/>
                    <a:pt x="262" y="51"/>
                    <a:pt x="262" y="51"/>
                  </a:cubicBezTo>
                  <a:cubicBezTo>
                    <a:pt x="262" y="51"/>
                    <a:pt x="262" y="52"/>
                    <a:pt x="262" y="52"/>
                  </a:cubicBezTo>
                  <a:cubicBezTo>
                    <a:pt x="262" y="52"/>
                    <a:pt x="262" y="52"/>
                    <a:pt x="262" y="52"/>
                  </a:cubicBezTo>
                  <a:cubicBezTo>
                    <a:pt x="262" y="52"/>
                    <a:pt x="262" y="53"/>
                    <a:pt x="262" y="53"/>
                  </a:cubicBezTo>
                  <a:cubicBezTo>
                    <a:pt x="262" y="53"/>
                    <a:pt x="262" y="53"/>
                    <a:pt x="262" y="53"/>
                  </a:cubicBezTo>
                  <a:cubicBezTo>
                    <a:pt x="262" y="53"/>
                    <a:pt x="262" y="53"/>
                    <a:pt x="262" y="54"/>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2" y="56"/>
                    <a:pt x="262" y="56"/>
                    <a:pt x="262" y="56"/>
                  </a:cubicBezTo>
                  <a:cubicBezTo>
                    <a:pt x="262" y="56"/>
                    <a:pt x="262" y="56"/>
                    <a:pt x="262" y="56"/>
                  </a:cubicBezTo>
                  <a:cubicBezTo>
                    <a:pt x="262" y="56"/>
                    <a:pt x="262" y="56"/>
                    <a:pt x="262" y="56"/>
                  </a:cubicBezTo>
                  <a:cubicBezTo>
                    <a:pt x="262" y="56"/>
                    <a:pt x="262" y="57"/>
                    <a:pt x="261" y="57"/>
                  </a:cubicBezTo>
                  <a:cubicBezTo>
                    <a:pt x="261" y="57"/>
                    <a:pt x="261" y="57"/>
                    <a:pt x="261" y="57"/>
                  </a:cubicBezTo>
                  <a:cubicBezTo>
                    <a:pt x="261" y="57"/>
                    <a:pt x="261" y="57"/>
                    <a:pt x="261" y="57"/>
                  </a:cubicBezTo>
                  <a:cubicBezTo>
                    <a:pt x="261" y="57"/>
                    <a:pt x="261" y="57"/>
                    <a:pt x="261" y="57"/>
                  </a:cubicBezTo>
                  <a:cubicBezTo>
                    <a:pt x="261" y="57"/>
                    <a:pt x="261" y="58"/>
                    <a:pt x="261" y="58"/>
                  </a:cubicBezTo>
                  <a:cubicBezTo>
                    <a:pt x="261" y="58"/>
                    <a:pt x="261" y="58"/>
                    <a:pt x="261" y="58"/>
                  </a:cubicBezTo>
                  <a:cubicBezTo>
                    <a:pt x="261" y="58"/>
                    <a:pt x="261" y="58"/>
                    <a:pt x="260" y="58"/>
                  </a:cubicBezTo>
                  <a:cubicBezTo>
                    <a:pt x="260" y="58"/>
                    <a:pt x="260" y="58"/>
                    <a:pt x="260" y="58"/>
                  </a:cubicBezTo>
                  <a:cubicBezTo>
                    <a:pt x="260" y="58"/>
                    <a:pt x="260" y="58"/>
                    <a:pt x="260" y="58"/>
                  </a:cubicBezTo>
                  <a:cubicBezTo>
                    <a:pt x="260" y="58"/>
                    <a:pt x="260" y="58"/>
                    <a:pt x="260" y="58"/>
                  </a:cubicBezTo>
                  <a:cubicBezTo>
                    <a:pt x="260" y="59"/>
                    <a:pt x="260" y="59"/>
                    <a:pt x="260" y="59"/>
                  </a:cubicBezTo>
                  <a:cubicBezTo>
                    <a:pt x="259" y="59"/>
                    <a:pt x="259" y="59"/>
                    <a:pt x="259" y="59"/>
                  </a:cubicBezTo>
                  <a:cubicBezTo>
                    <a:pt x="259" y="59"/>
                    <a:pt x="259" y="59"/>
                    <a:pt x="259" y="59"/>
                  </a:cubicBezTo>
                  <a:cubicBezTo>
                    <a:pt x="259" y="59"/>
                    <a:pt x="259" y="59"/>
                    <a:pt x="259" y="59"/>
                  </a:cubicBezTo>
                  <a:cubicBezTo>
                    <a:pt x="259" y="59"/>
                    <a:pt x="258" y="59"/>
                    <a:pt x="258" y="59"/>
                  </a:cubicBezTo>
                  <a:cubicBezTo>
                    <a:pt x="258" y="59"/>
                    <a:pt x="258" y="59"/>
                    <a:pt x="258" y="59"/>
                  </a:cubicBezTo>
                  <a:cubicBezTo>
                    <a:pt x="258" y="59"/>
                    <a:pt x="258" y="59"/>
                    <a:pt x="258" y="59"/>
                  </a:cubicBezTo>
                  <a:cubicBezTo>
                    <a:pt x="258" y="59"/>
                    <a:pt x="257" y="59"/>
                    <a:pt x="257" y="59"/>
                  </a:cubicBezTo>
                  <a:cubicBezTo>
                    <a:pt x="257" y="59"/>
                    <a:pt x="257" y="59"/>
                    <a:pt x="257" y="59"/>
                  </a:cubicBezTo>
                  <a:cubicBezTo>
                    <a:pt x="257" y="59"/>
                    <a:pt x="257" y="59"/>
                    <a:pt x="257" y="59"/>
                  </a:cubicBezTo>
                  <a:cubicBezTo>
                    <a:pt x="257" y="59"/>
                    <a:pt x="257" y="59"/>
                    <a:pt x="257" y="59"/>
                  </a:cubicBezTo>
                  <a:cubicBezTo>
                    <a:pt x="257" y="59"/>
                    <a:pt x="257" y="59"/>
                    <a:pt x="257" y="59"/>
                  </a:cubicBezTo>
                  <a:cubicBezTo>
                    <a:pt x="257"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4" y="59"/>
                    <a:pt x="254" y="59"/>
                  </a:cubicBezTo>
                  <a:cubicBezTo>
                    <a:pt x="254" y="58"/>
                    <a:pt x="254" y="58"/>
                    <a:pt x="254" y="58"/>
                  </a:cubicBezTo>
                  <a:cubicBezTo>
                    <a:pt x="254" y="58"/>
                    <a:pt x="254" y="58"/>
                    <a:pt x="254" y="58"/>
                  </a:cubicBezTo>
                  <a:cubicBezTo>
                    <a:pt x="254" y="58"/>
                    <a:pt x="254" y="58"/>
                    <a:pt x="254" y="58"/>
                  </a:cubicBezTo>
                  <a:cubicBezTo>
                    <a:pt x="254" y="58"/>
                    <a:pt x="253" y="58"/>
                    <a:pt x="253" y="58"/>
                  </a:cubicBezTo>
                  <a:cubicBezTo>
                    <a:pt x="253" y="58"/>
                    <a:pt x="253" y="58"/>
                    <a:pt x="253" y="58"/>
                  </a:cubicBezTo>
                  <a:cubicBezTo>
                    <a:pt x="253" y="58"/>
                    <a:pt x="253" y="58"/>
                    <a:pt x="253" y="58"/>
                  </a:cubicBezTo>
                  <a:cubicBezTo>
                    <a:pt x="253" y="58"/>
                    <a:pt x="253" y="58"/>
                    <a:pt x="253" y="58"/>
                  </a:cubicBezTo>
                  <a:cubicBezTo>
                    <a:pt x="253" y="58"/>
                    <a:pt x="252" y="58"/>
                    <a:pt x="252" y="58"/>
                  </a:cubicBezTo>
                  <a:cubicBezTo>
                    <a:pt x="252" y="58"/>
                    <a:pt x="252" y="58"/>
                    <a:pt x="252" y="58"/>
                  </a:cubicBezTo>
                  <a:cubicBezTo>
                    <a:pt x="252" y="57"/>
                    <a:pt x="252" y="57"/>
                    <a:pt x="252" y="57"/>
                  </a:cubicBezTo>
                  <a:cubicBezTo>
                    <a:pt x="252" y="57"/>
                    <a:pt x="252" y="57"/>
                    <a:pt x="252" y="57"/>
                  </a:cubicBezTo>
                  <a:cubicBezTo>
                    <a:pt x="251" y="57"/>
                    <a:pt x="251" y="57"/>
                    <a:pt x="251" y="57"/>
                  </a:cubicBezTo>
                  <a:cubicBezTo>
                    <a:pt x="251" y="57"/>
                    <a:pt x="251" y="57"/>
                    <a:pt x="251" y="57"/>
                  </a:cubicBezTo>
                  <a:cubicBezTo>
                    <a:pt x="251" y="57"/>
                    <a:pt x="251" y="57"/>
                    <a:pt x="251" y="57"/>
                  </a:cubicBezTo>
                  <a:cubicBezTo>
                    <a:pt x="251" y="57"/>
                    <a:pt x="251" y="57"/>
                    <a:pt x="250" y="57"/>
                  </a:cubicBezTo>
                  <a:cubicBezTo>
                    <a:pt x="250" y="57"/>
                    <a:pt x="250" y="57"/>
                    <a:pt x="250" y="56"/>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6"/>
                    <a:pt x="249" y="56"/>
                    <a:pt x="249" y="56"/>
                  </a:cubicBezTo>
                  <a:cubicBezTo>
                    <a:pt x="249" y="55"/>
                    <a:pt x="249" y="55"/>
                    <a:pt x="249" y="55"/>
                  </a:cubicBezTo>
                  <a:cubicBezTo>
                    <a:pt x="249" y="55"/>
                    <a:pt x="249" y="55"/>
                    <a:pt x="249"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8" y="55"/>
                    <a:pt x="248" y="55"/>
                    <a:pt x="248" y="55"/>
                  </a:cubicBezTo>
                  <a:cubicBezTo>
                    <a:pt x="247" y="55"/>
                    <a:pt x="247" y="55"/>
                    <a:pt x="247" y="55"/>
                  </a:cubicBezTo>
                  <a:cubicBezTo>
                    <a:pt x="247" y="55"/>
                    <a:pt x="247" y="55"/>
                    <a:pt x="247" y="55"/>
                  </a:cubicBezTo>
                  <a:cubicBezTo>
                    <a:pt x="247" y="55"/>
                    <a:pt x="247" y="55"/>
                    <a:pt x="247" y="55"/>
                  </a:cubicBezTo>
                  <a:cubicBezTo>
                    <a:pt x="247" y="55"/>
                    <a:pt x="247" y="55"/>
                    <a:pt x="247" y="55"/>
                  </a:cubicBezTo>
                  <a:cubicBezTo>
                    <a:pt x="247" y="54"/>
                    <a:pt x="246" y="54"/>
                    <a:pt x="245" y="54"/>
                  </a:cubicBezTo>
                  <a:cubicBezTo>
                    <a:pt x="245" y="53"/>
                    <a:pt x="244" y="53"/>
                    <a:pt x="243" y="52"/>
                  </a:cubicBezTo>
                  <a:cubicBezTo>
                    <a:pt x="243" y="52"/>
                    <a:pt x="242" y="52"/>
                    <a:pt x="241" y="51"/>
                  </a:cubicBezTo>
                  <a:cubicBezTo>
                    <a:pt x="241" y="51"/>
                    <a:pt x="240" y="51"/>
                    <a:pt x="239" y="50"/>
                  </a:cubicBezTo>
                  <a:cubicBezTo>
                    <a:pt x="239" y="50"/>
                    <a:pt x="238" y="50"/>
                    <a:pt x="237" y="49"/>
                  </a:cubicBezTo>
                  <a:cubicBezTo>
                    <a:pt x="237" y="49"/>
                    <a:pt x="236" y="49"/>
                    <a:pt x="235" y="48"/>
                  </a:cubicBezTo>
                  <a:cubicBezTo>
                    <a:pt x="235" y="48"/>
                    <a:pt x="234" y="48"/>
                    <a:pt x="233" y="48"/>
                  </a:cubicBezTo>
                  <a:cubicBezTo>
                    <a:pt x="233" y="47"/>
                    <a:pt x="232" y="47"/>
                    <a:pt x="231" y="47"/>
                  </a:cubicBezTo>
                  <a:cubicBezTo>
                    <a:pt x="230" y="46"/>
                    <a:pt x="230" y="46"/>
                    <a:pt x="229" y="46"/>
                  </a:cubicBezTo>
                  <a:cubicBezTo>
                    <a:pt x="228" y="46"/>
                    <a:pt x="228" y="45"/>
                    <a:pt x="227" y="45"/>
                  </a:cubicBezTo>
                  <a:cubicBezTo>
                    <a:pt x="226" y="45"/>
                    <a:pt x="226" y="44"/>
                    <a:pt x="225" y="44"/>
                  </a:cubicBezTo>
                  <a:cubicBezTo>
                    <a:pt x="224" y="44"/>
                    <a:pt x="224" y="44"/>
                    <a:pt x="223" y="44"/>
                  </a:cubicBezTo>
                  <a:cubicBezTo>
                    <a:pt x="222" y="43"/>
                    <a:pt x="222" y="43"/>
                    <a:pt x="221" y="43"/>
                  </a:cubicBezTo>
                  <a:cubicBezTo>
                    <a:pt x="220" y="43"/>
                    <a:pt x="219" y="42"/>
                    <a:pt x="219" y="42"/>
                  </a:cubicBezTo>
                  <a:cubicBezTo>
                    <a:pt x="218" y="42"/>
                    <a:pt x="217" y="42"/>
                    <a:pt x="217" y="42"/>
                  </a:cubicBezTo>
                  <a:cubicBezTo>
                    <a:pt x="216" y="41"/>
                    <a:pt x="215" y="41"/>
                    <a:pt x="214" y="41"/>
                  </a:cubicBezTo>
                  <a:cubicBezTo>
                    <a:pt x="214" y="41"/>
                    <a:pt x="213" y="41"/>
                    <a:pt x="212" y="40"/>
                  </a:cubicBezTo>
                  <a:cubicBezTo>
                    <a:pt x="212" y="40"/>
                    <a:pt x="211" y="40"/>
                    <a:pt x="210" y="40"/>
                  </a:cubicBezTo>
                  <a:cubicBezTo>
                    <a:pt x="209" y="40"/>
                    <a:pt x="209" y="40"/>
                    <a:pt x="208" y="39"/>
                  </a:cubicBezTo>
                  <a:cubicBezTo>
                    <a:pt x="207" y="39"/>
                    <a:pt x="206" y="39"/>
                    <a:pt x="206" y="39"/>
                  </a:cubicBezTo>
                  <a:cubicBezTo>
                    <a:pt x="205" y="39"/>
                    <a:pt x="204" y="39"/>
                    <a:pt x="203" y="39"/>
                  </a:cubicBezTo>
                  <a:cubicBezTo>
                    <a:pt x="203" y="38"/>
                    <a:pt x="202" y="38"/>
                    <a:pt x="201" y="38"/>
                  </a:cubicBezTo>
                  <a:cubicBezTo>
                    <a:pt x="200" y="38"/>
                    <a:pt x="200" y="38"/>
                    <a:pt x="199" y="38"/>
                  </a:cubicBezTo>
                  <a:cubicBezTo>
                    <a:pt x="198" y="38"/>
                    <a:pt x="197" y="38"/>
                    <a:pt x="197" y="38"/>
                  </a:cubicBezTo>
                  <a:cubicBezTo>
                    <a:pt x="196" y="38"/>
                    <a:pt x="195" y="37"/>
                    <a:pt x="194" y="37"/>
                  </a:cubicBezTo>
                  <a:cubicBezTo>
                    <a:pt x="194" y="37"/>
                    <a:pt x="193" y="37"/>
                    <a:pt x="192" y="37"/>
                  </a:cubicBezTo>
                  <a:cubicBezTo>
                    <a:pt x="191" y="37"/>
                    <a:pt x="190" y="37"/>
                    <a:pt x="190" y="37"/>
                  </a:cubicBezTo>
                  <a:cubicBezTo>
                    <a:pt x="189" y="37"/>
                    <a:pt x="188" y="37"/>
                    <a:pt x="187" y="37"/>
                  </a:cubicBezTo>
                  <a:cubicBezTo>
                    <a:pt x="187" y="37"/>
                    <a:pt x="186" y="37"/>
                    <a:pt x="185" y="37"/>
                  </a:cubicBezTo>
                  <a:cubicBezTo>
                    <a:pt x="184" y="37"/>
                    <a:pt x="183" y="37"/>
                    <a:pt x="183" y="37"/>
                  </a:cubicBezTo>
                  <a:cubicBezTo>
                    <a:pt x="182" y="37"/>
                    <a:pt x="181" y="37"/>
                    <a:pt x="180" y="37"/>
                  </a:cubicBezTo>
                  <a:cubicBezTo>
                    <a:pt x="179" y="37"/>
                    <a:pt x="178" y="37"/>
                    <a:pt x="178" y="37"/>
                  </a:cubicBezTo>
                  <a:cubicBezTo>
                    <a:pt x="175" y="37"/>
                    <a:pt x="173" y="37"/>
                    <a:pt x="170" y="37"/>
                  </a:cubicBezTo>
                  <a:cubicBezTo>
                    <a:pt x="168" y="37"/>
                    <a:pt x="166" y="37"/>
                    <a:pt x="163" y="37"/>
                  </a:cubicBezTo>
                  <a:cubicBezTo>
                    <a:pt x="161" y="37"/>
                    <a:pt x="159" y="38"/>
                    <a:pt x="156" y="38"/>
                  </a:cubicBezTo>
                  <a:cubicBezTo>
                    <a:pt x="154" y="38"/>
                    <a:pt x="152" y="39"/>
                    <a:pt x="150" y="39"/>
                  </a:cubicBezTo>
                  <a:cubicBezTo>
                    <a:pt x="147" y="39"/>
                    <a:pt x="145" y="40"/>
                    <a:pt x="143" y="40"/>
                  </a:cubicBezTo>
                  <a:cubicBezTo>
                    <a:pt x="141" y="41"/>
                    <a:pt x="139" y="41"/>
                    <a:pt x="137" y="42"/>
                  </a:cubicBezTo>
                  <a:cubicBezTo>
                    <a:pt x="135" y="42"/>
                    <a:pt x="133" y="43"/>
                    <a:pt x="131" y="44"/>
                  </a:cubicBezTo>
                  <a:cubicBezTo>
                    <a:pt x="129" y="44"/>
                    <a:pt x="127" y="45"/>
                    <a:pt x="125" y="46"/>
                  </a:cubicBezTo>
                  <a:cubicBezTo>
                    <a:pt x="123" y="47"/>
                    <a:pt x="121" y="47"/>
                    <a:pt x="119" y="48"/>
                  </a:cubicBezTo>
                  <a:cubicBezTo>
                    <a:pt x="117" y="49"/>
                    <a:pt x="115" y="50"/>
                    <a:pt x="114" y="51"/>
                  </a:cubicBezTo>
                  <a:cubicBezTo>
                    <a:pt x="112" y="52"/>
                    <a:pt x="110" y="53"/>
                    <a:pt x="108" y="54"/>
                  </a:cubicBezTo>
                  <a:cubicBezTo>
                    <a:pt x="107" y="55"/>
                    <a:pt x="105" y="56"/>
                    <a:pt x="103" y="57"/>
                  </a:cubicBezTo>
                  <a:cubicBezTo>
                    <a:pt x="102" y="58"/>
                    <a:pt x="100" y="60"/>
                    <a:pt x="98" y="61"/>
                  </a:cubicBezTo>
                  <a:cubicBezTo>
                    <a:pt x="97" y="62"/>
                    <a:pt x="95" y="63"/>
                    <a:pt x="94" y="65"/>
                  </a:cubicBezTo>
                  <a:cubicBezTo>
                    <a:pt x="92" y="66"/>
                    <a:pt x="91" y="67"/>
                    <a:pt x="89" y="69"/>
                  </a:cubicBezTo>
                  <a:cubicBezTo>
                    <a:pt x="88" y="70"/>
                    <a:pt x="87" y="71"/>
                    <a:pt x="85" y="73"/>
                  </a:cubicBezTo>
                  <a:cubicBezTo>
                    <a:pt x="84" y="74"/>
                    <a:pt x="82" y="76"/>
                    <a:pt x="81" y="77"/>
                  </a:cubicBezTo>
                  <a:cubicBezTo>
                    <a:pt x="80" y="79"/>
                    <a:pt x="79" y="81"/>
                    <a:pt x="77" y="82"/>
                  </a:cubicBezTo>
                  <a:cubicBezTo>
                    <a:pt x="76" y="84"/>
                    <a:pt x="75" y="86"/>
                    <a:pt x="74" y="87"/>
                  </a:cubicBezTo>
                  <a:cubicBezTo>
                    <a:pt x="73" y="89"/>
                    <a:pt x="72" y="91"/>
                    <a:pt x="71" y="93"/>
                  </a:cubicBezTo>
                  <a:cubicBezTo>
                    <a:pt x="70" y="94"/>
                    <a:pt x="69" y="96"/>
                    <a:pt x="68" y="98"/>
                  </a:cubicBezTo>
                  <a:cubicBezTo>
                    <a:pt x="67" y="100"/>
                    <a:pt x="66" y="102"/>
                    <a:pt x="65" y="104"/>
                  </a:cubicBezTo>
                  <a:cubicBezTo>
                    <a:pt x="64" y="106"/>
                    <a:pt x="63" y="108"/>
                    <a:pt x="62" y="110"/>
                  </a:cubicBezTo>
                  <a:cubicBezTo>
                    <a:pt x="62" y="112"/>
                    <a:pt x="61" y="114"/>
                    <a:pt x="60" y="116"/>
                  </a:cubicBezTo>
                  <a:cubicBezTo>
                    <a:pt x="60" y="118"/>
                    <a:pt x="59" y="120"/>
                    <a:pt x="58" y="122"/>
                  </a:cubicBezTo>
                  <a:cubicBezTo>
                    <a:pt x="58" y="125"/>
                    <a:pt x="57" y="127"/>
                    <a:pt x="56" y="129"/>
                  </a:cubicBezTo>
                  <a:cubicBezTo>
                    <a:pt x="56" y="131"/>
                    <a:pt x="55" y="134"/>
                    <a:pt x="55" y="136"/>
                  </a:cubicBezTo>
                  <a:cubicBezTo>
                    <a:pt x="55" y="138"/>
                    <a:pt x="54" y="141"/>
                    <a:pt x="54" y="143"/>
                  </a:cubicBezTo>
                  <a:cubicBezTo>
                    <a:pt x="53" y="145"/>
                    <a:pt x="53" y="148"/>
                    <a:pt x="53" y="150"/>
                  </a:cubicBezTo>
                  <a:cubicBezTo>
                    <a:pt x="53" y="153"/>
                    <a:pt x="52" y="155"/>
                    <a:pt x="52" y="158"/>
                  </a:cubicBezTo>
                  <a:cubicBezTo>
                    <a:pt x="52" y="160"/>
                    <a:pt x="52" y="163"/>
                    <a:pt x="52" y="165"/>
                  </a:cubicBezTo>
                  <a:cubicBezTo>
                    <a:pt x="52" y="168"/>
                    <a:pt x="52" y="171"/>
                    <a:pt x="52" y="173"/>
                  </a:cubicBezTo>
                  <a:cubicBezTo>
                    <a:pt x="52" y="176"/>
                    <a:pt x="52" y="178"/>
                    <a:pt x="52" y="181"/>
                  </a:cubicBezTo>
                  <a:cubicBezTo>
                    <a:pt x="52" y="183"/>
                    <a:pt x="52" y="185"/>
                    <a:pt x="52" y="188"/>
                  </a:cubicBezTo>
                  <a:cubicBezTo>
                    <a:pt x="52" y="190"/>
                    <a:pt x="52" y="192"/>
                    <a:pt x="53" y="194"/>
                  </a:cubicBezTo>
                  <a:cubicBezTo>
                    <a:pt x="53" y="197"/>
                    <a:pt x="53" y="199"/>
                    <a:pt x="54" y="201"/>
                  </a:cubicBezTo>
                  <a:cubicBezTo>
                    <a:pt x="54" y="203"/>
                    <a:pt x="54" y="206"/>
                    <a:pt x="55" y="208"/>
                  </a:cubicBezTo>
                  <a:cubicBezTo>
                    <a:pt x="55" y="210"/>
                    <a:pt x="56" y="212"/>
                    <a:pt x="56" y="214"/>
                  </a:cubicBezTo>
                  <a:cubicBezTo>
                    <a:pt x="57" y="216"/>
                    <a:pt x="57" y="218"/>
                    <a:pt x="58" y="220"/>
                  </a:cubicBezTo>
                  <a:cubicBezTo>
                    <a:pt x="58" y="222"/>
                    <a:pt x="59" y="224"/>
                    <a:pt x="60" y="226"/>
                  </a:cubicBezTo>
                  <a:cubicBezTo>
                    <a:pt x="60" y="228"/>
                    <a:pt x="61" y="230"/>
                    <a:pt x="62" y="232"/>
                  </a:cubicBezTo>
                  <a:cubicBezTo>
                    <a:pt x="63" y="233"/>
                    <a:pt x="63" y="235"/>
                    <a:pt x="64" y="237"/>
                  </a:cubicBezTo>
                  <a:cubicBezTo>
                    <a:pt x="65" y="239"/>
                    <a:pt x="66" y="241"/>
                    <a:pt x="67" y="242"/>
                  </a:cubicBezTo>
                  <a:cubicBezTo>
                    <a:pt x="68" y="244"/>
                    <a:pt x="69" y="246"/>
                    <a:pt x="70" y="247"/>
                  </a:cubicBezTo>
                  <a:cubicBezTo>
                    <a:pt x="71" y="249"/>
                    <a:pt x="72" y="250"/>
                    <a:pt x="73" y="252"/>
                  </a:cubicBezTo>
                  <a:cubicBezTo>
                    <a:pt x="74" y="254"/>
                    <a:pt x="75" y="255"/>
                    <a:pt x="76" y="257"/>
                  </a:cubicBezTo>
                  <a:cubicBezTo>
                    <a:pt x="77" y="258"/>
                    <a:pt x="78" y="259"/>
                    <a:pt x="80" y="261"/>
                  </a:cubicBezTo>
                  <a:cubicBezTo>
                    <a:pt x="81" y="262"/>
                    <a:pt x="82" y="264"/>
                    <a:pt x="83" y="265"/>
                  </a:cubicBezTo>
                  <a:cubicBezTo>
                    <a:pt x="85" y="266"/>
                    <a:pt x="86" y="268"/>
                    <a:pt x="87" y="269"/>
                  </a:cubicBezTo>
                  <a:cubicBezTo>
                    <a:pt x="89" y="270"/>
                    <a:pt x="90" y="271"/>
                    <a:pt x="91" y="273"/>
                  </a:cubicBezTo>
                  <a:cubicBezTo>
                    <a:pt x="93" y="274"/>
                    <a:pt x="94" y="275"/>
                    <a:pt x="96" y="276"/>
                  </a:cubicBezTo>
                  <a:cubicBezTo>
                    <a:pt x="97" y="277"/>
                    <a:pt x="99" y="278"/>
                    <a:pt x="101" y="279"/>
                  </a:cubicBezTo>
                  <a:cubicBezTo>
                    <a:pt x="102" y="280"/>
                    <a:pt x="104" y="281"/>
                    <a:pt x="105" y="282"/>
                  </a:cubicBezTo>
                  <a:cubicBezTo>
                    <a:pt x="107" y="283"/>
                    <a:pt x="109" y="284"/>
                    <a:pt x="110" y="285"/>
                  </a:cubicBezTo>
                  <a:cubicBezTo>
                    <a:pt x="112" y="286"/>
                    <a:pt x="114" y="286"/>
                    <a:pt x="116" y="287"/>
                  </a:cubicBezTo>
                  <a:cubicBezTo>
                    <a:pt x="117" y="288"/>
                    <a:pt x="119" y="289"/>
                    <a:pt x="121" y="289"/>
                  </a:cubicBezTo>
                  <a:cubicBezTo>
                    <a:pt x="123" y="290"/>
                    <a:pt x="125" y="291"/>
                    <a:pt x="127" y="291"/>
                  </a:cubicBezTo>
                  <a:cubicBezTo>
                    <a:pt x="129" y="292"/>
                    <a:pt x="131" y="293"/>
                    <a:pt x="133" y="293"/>
                  </a:cubicBezTo>
                  <a:cubicBezTo>
                    <a:pt x="135" y="294"/>
                    <a:pt x="137" y="294"/>
                    <a:pt x="139" y="295"/>
                  </a:cubicBezTo>
                  <a:cubicBezTo>
                    <a:pt x="141" y="295"/>
                    <a:pt x="143" y="295"/>
                    <a:pt x="145" y="296"/>
                  </a:cubicBezTo>
                  <a:cubicBezTo>
                    <a:pt x="147" y="296"/>
                    <a:pt x="149" y="296"/>
                    <a:pt x="151" y="297"/>
                  </a:cubicBezTo>
                  <a:cubicBezTo>
                    <a:pt x="153" y="297"/>
                    <a:pt x="156" y="297"/>
                    <a:pt x="158" y="297"/>
                  </a:cubicBezTo>
                  <a:cubicBezTo>
                    <a:pt x="160" y="297"/>
                    <a:pt x="162" y="298"/>
                    <a:pt x="165" y="298"/>
                  </a:cubicBezTo>
                  <a:cubicBezTo>
                    <a:pt x="167" y="298"/>
                    <a:pt x="169" y="298"/>
                    <a:pt x="172" y="298"/>
                  </a:cubicBezTo>
                  <a:cubicBezTo>
                    <a:pt x="173" y="298"/>
                    <a:pt x="173" y="298"/>
                    <a:pt x="174" y="298"/>
                  </a:cubicBezTo>
                  <a:cubicBezTo>
                    <a:pt x="175" y="298"/>
                    <a:pt x="176" y="298"/>
                    <a:pt x="177" y="298"/>
                  </a:cubicBezTo>
                  <a:cubicBezTo>
                    <a:pt x="178" y="298"/>
                    <a:pt x="179" y="298"/>
                    <a:pt x="180" y="298"/>
                  </a:cubicBezTo>
                  <a:cubicBezTo>
                    <a:pt x="181" y="298"/>
                    <a:pt x="182" y="298"/>
                    <a:pt x="183" y="297"/>
                  </a:cubicBezTo>
                  <a:cubicBezTo>
                    <a:pt x="183" y="297"/>
                    <a:pt x="184" y="297"/>
                    <a:pt x="185" y="297"/>
                  </a:cubicBezTo>
                  <a:cubicBezTo>
                    <a:pt x="186" y="297"/>
                    <a:pt x="187" y="297"/>
                    <a:pt x="188" y="297"/>
                  </a:cubicBezTo>
                  <a:cubicBezTo>
                    <a:pt x="189" y="297"/>
                    <a:pt x="190" y="297"/>
                    <a:pt x="191" y="297"/>
                  </a:cubicBezTo>
                  <a:cubicBezTo>
                    <a:pt x="192" y="297"/>
                    <a:pt x="193" y="297"/>
                    <a:pt x="194" y="296"/>
                  </a:cubicBezTo>
                  <a:cubicBezTo>
                    <a:pt x="194" y="296"/>
                    <a:pt x="195" y="296"/>
                    <a:pt x="196" y="296"/>
                  </a:cubicBezTo>
                  <a:cubicBezTo>
                    <a:pt x="197" y="296"/>
                    <a:pt x="198" y="296"/>
                    <a:pt x="199" y="296"/>
                  </a:cubicBezTo>
                  <a:cubicBezTo>
                    <a:pt x="200" y="296"/>
                    <a:pt x="201" y="295"/>
                    <a:pt x="202" y="295"/>
                  </a:cubicBezTo>
                  <a:cubicBezTo>
                    <a:pt x="203" y="295"/>
                    <a:pt x="204" y="295"/>
                    <a:pt x="204" y="295"/>
                  </a:cubicBezTo>
                  <a:cubicBezTo>
                    <a:pt x="205" y="295"/>
                    <a:pt x="206" y="294"/>
                    <a:pt x="207" y="294"/>
                  </a:cubicBezTo>
                  <a:cubicBezTo>
                    <a:pt x="208" y="294"/>
                    <a:pt x="209" y="294"/>
                    <a:pt x="210" y="294"/>
                  </a:cubicBezTo>
                  <a:cubicBezTo>
                    <a:pt x="211" y="293"/>
                    <a:pt x="212" y="293"/>
                    <a:pt x="213" y="293"/>
                  </a:cubicBezTo>
                  <a:cubicBezTo>
                    <a:pt x="213" y="293"/>
                    <a:pt x="214" y="293"/>
                    <a:pt x="215" y="292"/>
                  </a:cubicBezTo>
                  <a:cubicBezTo>
                    <a:pt x="216" y="292"/>
                    <a:pt x="217" y="292"/>
                    <a:pt x="218" y="292"/>
                  </a:cubicBezTo>
                  <a:cubicBezTo>
                    <a:pt x="219" y="292"/>
                    <a:pt x="220" y="291"/>
                    <a:pt x="220" y="291"/>
                  </a:cubicBezTo>
                  <a:cubicBezTo>
                    <a:pt x="221" y="291"/>
                    <a:pt x="222" y="291"/>
                    <a:pt x="223" y="290"/>
                  </a:cubicBezTo>
                  <a:cubicBezTo>
                    <a:pt x="224" y="290"/>
                    <a:pt x="225" y="290"/>
                    <a:pt x="225" y="289"/>
                  </a:cubicBezTo>
                  <a:cubicBezTo>
                    <a:pt x="226" y="289"/>
                    <a:pt x="227" y="289"/>
                    <a:pt x="228" y="289"/>
                  </a:cubicBezTo>
                  <a:cubicBezTo>
                    <a:pt x="229" y="288"/>
                    <a:pt x="230" y="288"/>
                    <a:pt x="230" y="288"/>
                  </a:cubicBezTo>
                  <a:cubicBezTo>
                    <a:pt x="231" y="288"/>
                    <a:pt x="232" y="287"/>
                    <a:pt x="233" y="287"/>
                  </a:cubicBezTo>
                  <a:cubicBezTo>
                    <a:pt x="234" y="287"/>
                    <a:pt x="234" y="286"/>
                    <a:pt x="235" y="286"/>
                  </a:cubicBezTo>
                  <a:cubicBezTo>
                    <a:pt x="236" y="286"/>
                    <a:pt x="237" y="285"/>
                    <a:pt x="237" y="285"/>
                  </a:cubicBezTo>
                  <a:cubicBezTo>
                    <a:pt x="238" y="285"/>
                    <a:pt x="239" y="284"/>
                    <a:pt x="240" y="284"/>
                  </a:cubicBezTo>
                  <a:cubicBezTo>
                    <a:pt x="240" y="284"/>
                    <a:pt x="241" y="283"/>
                    <a:pt x="242" y="283"/>
                  </a:cubicBezTo>
                  <a:cubicBezTo>
                    <a:pt x="242" y="283"/>
                    <a:pt x="243" y="282"/>
                    <a:pt x="244" y="282"/>
                  </a:cubicBezTo>
                  <a:cubicBezTo>
                    <a:pt x="245" y="282"/>
                    <a:pt x="245" y="281"/>
                    <a:pt x="246" y="281"/>
                  </a:cubicBezTo>
                  <a:cubicBezTo>
                    <a:pt x="247" y="281"/>
                    <a:pt x="247" y="280"/>
                    <a:pt x="248" y="280"/>
                  </a:cubicBezTo>
                  <a:cubicBezTo>
                    <a:pt x="249" y="280"/>
                    <a:pt x="249" y="279"/>
                    <a:pt x="250" y="279"/>
                  </a:cubicBezTo>
                  <a:cubicBezTo>
                    <a:pt x="250" y="278"/>
                    <a:pt x="251" y="278"/>
                    <a:pt x="252" y="278"/>
                  </a:cubicBezTo>
                  <a:cubicBezTo>
                    <a:pt x="252" y="278"/>
                    <a:pt x="252" y="278"/>
                    <a:pt x="252" y="278"/>
                  </a:cubicBezTo>
                  <a:cubicBezTo>
                    <a:pt x="252" y="278"/>
                    <a:pt x="252" y="278"/>
                    <a:pt x="252" y="277"/>
                  </a:cubicBezTo>
                  <a:cubicBezTo>
                    <a:pt x="252" y="277"/>
                    <a:pt x="252" y="277"/>
                    <a:pt x="252" y="277"/>
                  </a:cubicBezTo>
                  <a:cubicBezTo>
                    <a:pt x="252" y="277"/>
                    <a:pt x="252" y="277"/>
                    <a:pt x="253" y="277"/>
                  </a:cubicBezTo>
                  <a:cubicBezTo>
                    <a:pt x="253" y="277"/>
                    <a:pt x="253" y="277"/>
                    <a:pt x="253" y="277"/>
                  </a:cubicBezTo>
                  <a:cubicBezTo>
                    <a:pt x="253" y="277"/>
                    <a:pt x="253" y="277"/>
                    <a:pt x="253" y="277"/>
                  </a:cubicBezTo>
                  <a:cubicBezTo>
                    <a:pt x="253" y="277"/>
                    <a:pt x="253" y="277"/>
                    <a:pt x="253" y="277"/>
                  </a:cubicBezTo>
                  <a:cubicBezTo>
                    <a:pt x="253" y="277"/>
                    <a:pt x="253" y="277"/>
                    <a:pt x="253" y="277"/>
                  </a:cubicBezTo>
                  <a:cubicBezTo>
                    <a:pt x="253" y="277"/>
                    <a:pt x="254" y="277"/>
                    <a:pt x="254" y="277"/>
                  </a:cubicBezTo>
                  <a:cubicBezTo>
                    <a:pt x="254" y="277"/>
                    <a:pt x="254" y="277"/>
                    <a:pt x="254" y="277"/>
                  </a:cubicBezTo>
                  <a:cubicBezTo>
                    <a:pt x="254" y="276"/>
                    <a:pt x="254" y="276"/>
                    <a:pt x="254" y="276"/>
                  </a:cubicBezTo>
                  <a:cubicBezTo>
                    <a:pt x="254" y="276"/>
                    <a:pt x="254" y="276"/>
                    <a:pt x="254" y="276"/>
                  </a:cubicBezTo>
                  <a:cubicBezTo>
                    <a:pt x="254" y="276"/>
                    <a:pt x="254" y="276"/>
                    <a:pt x="254" y="276"/>
                  </a:cubicBezTo>
                  <a:cubicBezTo>
                    <a:pt x="254"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5" y="276"/>
                    <a:pt x="255" y="276"/>
                    <a:pt x="255" y="276"/>
                  </a:cubicBezTo>
                  <a:cubicBezTo>
                    <a:pt x="256" y="276"/>
                    <a:pt x="256" y="276"/>
                    <a:pt x="256" y="276"/>
                  </a:cubicBezTo>
                  <a:cubicBezTo>
                    <a:pt x="256" y="276"/>
                    <a:pt x="256" y="276"/>
                    <a:pt x="256" y="276"/>
                  </a:cubicBezTo>
                  <a:cubicBezTo>
                    <a:pt x="256" y="276"/>
                    <a:pt x="256" y="276"/>
                    <a:pt x="256" y="276"/>
                  </a:cubicBezTo>
                  <a:cubicBezTo>
                    <a:pt x="256" y="276"/>
                    <a:pt x="256" y="276"/>
                    <a:pt x="256" y="276"/>
                  </a:cubicBezTo>
                  <a:cubicBezTo>
                    <a:pt x="256" y="276"/>
                    <a:pt x="256" y="276"/>
                    <a:pt x="256" y="275"/>
                  </a:cubicBezTo>
                  <a:cubicBezTo>
                    <a:pt x="256" y="275"/>
                    <a:pt x="256" y="275"/>
                    <a:pt x="256"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7" y="275"/>
                    <a:pt x="257" y="275"/>
                    <a:pt x="257" y="275"/>
                  </a:cubicBezTo>
                  <a:cubicBezTo>
                    <a:pt x="258" y="275"/>
                    <a:pt x="258" y="275"/>
                    <a:pt x="258" y="275"/>
                  </a:cubicBezTo>
                  <a:cubicBezTo>
                    <a:pt x="258" y="275"/>
                    <a:pt x="258" y="275"/>
                    <a:pt x="258" y="275"/>
                  </a:cubicBezTo>
                  <a:cubicBezTo>
                    <a:pt x="258" y="275"/>
                    <a:pt x="258" y="275"/>
                    <a:pt x="258" y="275"/>
                  </a:cubicBezTo>
                  <a:cubicBezTo>
                    <a:pt x="259" y="275"/>
                    <a:pt x="259" y="275"/>
                    <a:pt x="259" y="275"/>
                  </a:cubicBezTo>
                  <a:cubicBezTo>
                    <a:pt x="259" y="275"/>
                    <a:pt x="259" y="275"/>
                    <a:pt x="259" y="275"/>
                  </a:cubicBezTo>
                  <a:cubicBezTo>
                    <a:pt x="259" y="276"/>
                    <a:pt x="259" y="276"/>
                    <a:pt x="259" y="276"/>
                  </a:cubicBezTo>
                  <a:cubicBezTo>
                    <a:pt x="259" y="276"/>
                    <a:pt x="259" y="276"/>
                    <a:pt x="259" y="276"/>
                  </a:cubicBezTo>
                  <a:cubicBezTo>
                    <a:pt x="260" y="276"/>
                    <a:pt x="260" y="276"/>
                    <a:pt x="260" y="276"/>
                  </a:cubicBezTo>
                  <a:cubicBezTo>
                    <a:pt x="260" y="276"/>
                    <a:pt x="260" y="276"/>
                    <a:pt x="260" y="276"/>
                  </a:cubicBezTo>
                  <a:cubicBezTo>
                    <a:pt x="260" y="276"/>
                    <a:pt x="260" y="276"/>
                    <a:pt x="260" y="276"/>
                  </a:cubicBezTo>
                  <a:cubicBezTo>
                    <a:pt x="260" y="276"/>
                    <a:pt x="260" y="276"/>
                    <a:pt x="260" y="276"/>
                  </a:cubicBezTo>
                  <a:cubicBezTo>
                    <a:pt x="260" y="276"/>
                    <a:pt x="260"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1" y="277"/>
                    <a:pt x="261" y="278"/>
                    <a:pt x="261" y="278"/>
                  </a:cubicBezTo>
                  <a:cubicBezTo>
                    <a:pt x="261" y="278"/>
                    <a:pt x="261" y="278"/>
                    <a:pt x="262" y="278"/>
                  </a:cubicBezTo>
                  <a:cubicBezTo>
                    <a:pt x="262" y="278"/>
                    <a:pt x="262" y="278"/>
                    <a:pt x="262" y="278"/>
                  </a:cubicBezTo>
                  <a:cubicBezTo>
                    <a:pt x="262" y="278"/>
                    <a:pt x="262" y="279"/>
                    <a:pt x="262" y="279"/>
                  </a:cubicBezTo>
                  <a:cubicBezTo>
                    <a:pt x="262" y="279"/>
                    <a:pt x="262" y="279"/>
                    <a:pt x="262" y="279"/>
                  </a:cubicBezTo>
                  <a:cubicBezTo>
                    <a:pt x="262" y="279"/>
                    <a:pt x="262" y="279"/>
                    <a:pt x="262" y="279"/>
                  </a:cubicBezTo>
                  <a:cubicBezTo>
                    <a:pt x="262" y="280"/>
                    <a:pt x="262" y="280"/>
                    <a:pt x="262" y="280"/>
                  </a:cubicBezTo>
                  <a:cubicBezTo>
                    <a:pt x="262" y="280"/>
                    <a:pt x="262" y="280"/>
                    <a:pt x="262" y="280"/>
                  </a:cubicBezTo>
                  <a:cubicBezTo>
                    <a:pt x="262" y="280"/>
                    <a:pt x="262" y="281"/>
                    <a:pt x="262" y="281"/>
                  </a:cubicBezTo>
                  <a:cubicBezTo>
                    <a:pt x="262" y="281"/>
                    <a:pt x="262" y="281"/>
                    <a:pt x="262" y="281"/>
                  </a:cubicBezTo>
                  <a:cubicBezTo>
                    <a:pt x="262" y="281"/>
                    <a:pt x="262" y="282"/>
                    <a:pt x="262" y="282"/>
                  </a:cubicBezTo>
                  <a:cubicBezTo>
                    <a:pt x="262" y="282"/>
                    <a:pt x="262" y="282"/>
                    <a:pt x="262" y="282"/>
                  </a:cubicBezTo>
                  <a:cubicBezTo>
                    <a:pt x="262" y="282"/>
                    <a:pt x="262" y="283"/>
                    <a:pt x="262" y="283"/>
                  </a:cubicBezTo>
                  <a:cubicBezTo>
                    <a:pt x="262" y="283"/>
                    <a:pt x="262" y="283"/>
                    <a:pt x="262" y="283"/>
                  </a:cubicBezTo>
                  <a:cubicBezTo>
                    <a:pt x="262" y="284"/>
                    <a:pt x="262" y="284"/>
                    <a:pt x="262" y="284"/>
                  </a:cubicBezTo>
                  <a:cubicBezTo>
                    <a:pt x="262" y="284"/>
                    <a:pt x="262" y="284"/>
                    <a:pt x="262" y="285"/>
                  </a:cubicBezTo>
                  <a:cubicBezTo>
                    <a:pt x="262" y="285"/>
                    <a:pt x="262" y="285"/>
                    <a:pt x="262" y="285"/>
                  </a:cubicBezTo>
                  <a:cubicBezTo>
                    <a:pt x="262" y="286"/>
                    <a:pt x="262" y="286"/>
                    <a:pt x="262" y="286"/>
                  </a:cubicBezTo>
                  <a:cubicBezTo>
                    <a:pt x="262" y="286"/>
                    <a:pt x="262" y="286"/>
                    <a:pt x="262" y="286"/>
                  </a:cubicBezTo>
                  <a:cubicBezTo>
                    <a:pt x="262" y="287"/>
                    <a:pt x="262" y="287"/>
                    <a:pt x="262" y="287"/>
                  </a:cubicBezTo>
                  <a:cubicBezTo>
                    <a:pt x="262" y="288"/>
                    <a:pt x="262" y="288"/>
                    <a:pt x="262" y="288"/>
                  </a:cubicBezTo>
                  <a:cubicBezTo>
                    <a:pt x="262" y="288"/>
                    <a:pt x="262" y="288"/>
                    <a:pt x="262" y="288"/>
                  </a:cubicBezTo>
                  <a:cubicBezTo>
                    <a:pt x="262" y="289"/>
                    <a:pt x="262" y="289"/>
                    <a:pt x="262" y="289"/>
                  </a:cubicBezTo>
                  <a:cubicBezTo>
                    <a:pt x="262" y="290"/>
                    <a:pt x="262" y="290"/>
                    <a:pt x="262" y="290"/>
                  </a:cubicBezTo>
                  <a:cubicBezTo>
                    <a:pt x="262" y="290"/>
                    <a:pt x="262" y="290"/>
                    <a:pt x="262" y="290"/>
                  </a:cubicBezTo>
                  <a:cubicBezTo>
                    <a:pt x="262" y="291"/>
                    <a:pt x="262" y="291"/>
                    <a:pt x="262" y="291"/>
                  </a:cubicBezTo>
                  <a:cubicBezTo>
                    <a:pt x="262" y="292"/>
                    <a:pt x="262" y="292"/>
                    <a:pt x="262" y="292"/>
                  </a:cubicBezTo>
                  <a:cubicBezTo>
                    <a:pt x="262" y="292"/>
                    <a:pt x="262" y="292"/>
                    <a:pt x="262" y="292"/>
                  </a:cubicBezTo>
                  <a:cubicBezTo>
                    <a:pt x="262" y="293"/>
                    <a:pt x="262" y="293"/>
                    <a:pt x="262" y="293"/>
                  </a:cubicBezTo>
                  <a:cubicBezTo>
                    <a:pt x="262" y="293"/>
                    <a:pt x="262" y="293"/>
                    <a:pt x="262" y="293"/>
                  </a:cubicBezTo>
                  <a:cubicBezTo>
                    <a:pt x="262" y="294"/>
                    <a:pt x="262" y="294"/>
                    <a:pt x="262" y="294"/>
                  </a:cubicBezTo>
                  <a:cubicBezTo>
                    <a:pt x="262" y="295"/>
                    <a:pt x="262" y="295"/>
                    <a:pt x="262" y="295"/>
                  </a:cubicBezTo>
                  <a:cubicBezTo>
                    <a:pt x="262" y="295"/>
                    <a:pt x="262" y="295"/>
                    <a:pt x="262" y="295"/>
                  </a:cubicBezTo>
                  <a:cubicBezTo>
                    <a:pt x="262" y="296"/>
                    <a:pt x="262" y="296"/>
                    <a:pt x="262" y="296"/>
                  </a:cubicBezTo>
                  <a:cubicBezTo>
                    <a:pt x="262" y="297"/>
                    <a:pt x="262" y="297"/>
                    <a:pt x="262" y="297"/>
                  </a:cubicBezTo>
                  <a:cubicBezTo>
                    <a:pt x="262" y="297"/>
                    <a:pt x="262" y="297"/>
                    <a:pt x="262" y="297"/>
                  </a:cubicBezTo>
                  <a:cubicBezTo>
                    <a:pt x="262" y="298"/>
                    <a:pt x="262" y="298"/>
                    <a:pt x="262" y="298"/>
                  </a:cubicBezTo>
                  <a:cubicBezTo>
                    <a:pt x="262" y="298"/>
                    <a:pt x="262" y="298"/>
                    <a:pt x="262" y="298"/>
                  </a:cubicBezTo>
                  <a:cubicBezTo>
                    <a:pt x="262" y="299"/>
                    <a:pt x="262" y="299"/>
                    <a:pt x="262" y="299"/>
                  </a:cubicBezTo>
                  <a:cubicBezTo>
                    <a:pt x="262" y="300"/>
                    <a:pt x="262" y="300"/>
                    <a:pt x="262" y="300"/>
                  </a:cubicBezTo>
                  <a:cubicBezTo>
                    <a:pt x="262" y="300"/>
                    <a:pt x="262" y="300"/>
                    <a:pt x="262" y="300"/>
                  </a:cubicBezTo>
                  <a:cubicBezTo>
                    <a:pt x="262" y="301"/>
                    <a:pt x="262" y="301"/>
                    <a:pt x="262" y="301"/>
                  </a:cubicBezTo>
                  <a:cubicBezTo>
                    <a:pt x="262" y="302"/>
                    <a:pt x="262" y="302"/>
                    <a:pt x="262" y="302"/>
                  </a:cubicBezTo>
                  <a:cubicBezTo>
                    <a:pt x="262" y="302"/>
                    <a:pt x="262" y="302"/>
                    <a:pt x="262" y="302"/>
                  </a:cubicBezTo>
                  <a:cubicBezTo>
                    <a:pt x="262" y="303"/>
                    <a:pt x="262" y="303"/>
                    <a:pt x="262" y="303"/>
                  </a:cubicBezTo>
                  <a:cubicBezTo>
                    <a:pt x="262" y="303"/>
                    <a:pt x="262" y="303"/>
                    <a:pt x="262" y="303"/>
                  </a:cubicBezTo>
                  <a:cubicBezTo>
                    <a:pt x="262" y="304"/>
                    <a:pt x="262" y="304"/>
                    <a:pt x="262" y="304"/>
                  </a:cubicBezTo>
                  <a:cubicBezTo>
                    <a:pt x="262" y="305"/>
                    <a:pt x="262" y="305"/>
                    <a:pt x="262" y="305"/>
                  </a:cubicBezTo>
                  <a:cubicBezTo>
                    <a:pt x="262" y="305"/>
                    <a:pt x="262" y="306"/>
                    <a:pt x="262" y="306"/>
                  </a:cubicBezTo>
                  <a:cubicBezTo>
                    <a:pt x="262" y="307"/>
                    <a:pt x="262" y="307"/>
                    <a:pt x="262" y="308"/>
                  </a:cubicBezTo>
                  <a:cubicBezTo>
                    <a:pt x="262" y="308"/>
                    <a:pt x="262" y="309"/>
                    <a:pt x="261" y="309"/>
                  </a:cubicBezTo>
                  <a:cubicBezTo>
                    <a:pt x="261" y="310"/>
                    <a:pt x="261" y="310"/>
                    <a:pt x="261" y="311"/>
                  </a:cubicBezTo>
                  <a:cubicBezTo>
                    <a:pt x="260" y="311"/>
                    <a:pt x="260" y="312"/>
                    <a:pt x="259" y="312"/>
                  </a:cubicBezTo>
                  <a:cubicBezTo>
                    <a:pt x="259" y="313"/>
                    <a:pt x="259" y="313"/>
                    <a:pt x="258" y="314"/>
                  </a:cubicBezTo>
                  <a:cubicBezTo>
                    <a:pt x="258" y="314"/>
                    <a:pt x="257" y="315"/>
                    <a:pt x="257" y="315"/>
                  </a:cubicBezTo>
                  <a:cubicBezTo>
                    <a:pt x="256" y="316"/>
                    <a:pt x="256" y="316"/>
                    <a:pt x="255" y="316"/>
                  </a:cubicBezTo>
                  <a:cubicBezTo>
                    <a:pt x="254" y="317"/>
                    <a:pt x="254" y="317"/>
                    <a:pt x="253" y="318"/>
                  </a:cubicBezTo>
                  <a:cubicBezTo>
                    <a:pt x="253" y="318"/>
                    <a:pt x="252" y="319"/>
                    <a:pt x="251" y="319"/>
                  </a:cubicBezTo>
                  <a:cubicBezTo>
                    <a:pt x="250" y="319"/>
                    <a:pt x="250" y="320"/>
                    <a:pt x="249" y="320"/>
                  </a:cubicBezTo>
                  <a:cubicBezTo>
                    <a:pt x="248" y="321"/>
                    <a:pt x="247" y="321"/>
                    <a:pt x="246" y="322"/>
                  </a:cubicBezTo>
                  <a:cubicBezTo>
                    <a:pt x="246" y="322"/>
                    <a:pt x="245" y="322"/>
                    <a:pt x="244" y="323"/>
                  </a:cubicBezTo>
                  <a:cubicBezTo>
                    <a:pt x="243" y="323"/>
                    <a:pt x="242" y="323"/>
                    <a:pt x="241" y="324"/>
                  </a:cubicBezTo>
                  <a:cubicBezTo>
                    <a:pt x="240" y="324"/>
                    <a:pt x="239" y="325"/>
                    <a:pt x="238" y="325"/>
                  </a:cubicBezTo>
                  <a:cubicBezTo>
                    <a:pt x="237" y="325"/>
                    <a:pt x="236" y="326"/>
                    <a:pt x="235" y="326"/>
                  </a:cubicBezTo>
                  <a:cubicBezTo>
                    <a:pt x="234" y="326"/>
                    <a:pt x="233" y="327"/>
                    <a:pt x="232" y="327"/>
                  </a:cubicBezTo>
                  <a:cubicBezTo>
                    <a:pt x="231" y="327"/>
                    <a:pt x="230" y="328"/>
                    <a:pt x="228" y="328"/>
                  </a:cubicBezTo>
                  <a:cubicBezTo>
                    <a:pt x="227" y="328"/>
                    <a:pt x="226" y="328"/>
                    <a:pt x="225" y="329"/>
                  </a:cubicBezTo>
                  <a:cubicBezTo>
                    <a:pt x="224" y="329"/>
                    <a:pt x="222" y="329"/>
                    <a:pt x="221" y="330"/>
                  </a:cubicBezTo>
                  <a:cubicBezTo>
                    <a:pt x="220" y="330"/>
                    <a:pt x="219" y="330"/>
                    <a:pt x="217" y="330"/>
                  </a:cubicBezTo>
                  <a:cubicBezTo>
                    <a:pt x="216" y="331"/>
                    <a:pt x="215" y="331"/>
                    <a:pt x="214" y="331"/>
                  </a:cubicBezTo>
                  <a:cubicBezTo>
                    <a:pt x="212" y="331"/>
                    <a:pt x="211" y="332"/>
                    <a:pt x="209" y="332"/>
                  </a:cubicBezTo>
                  <a:cubicBezTo>
                    <a:pt x="208" y="332"/>
                    <a:pt x="207" y="332"/>
                    <a:pt x="205" y="332"/>
                  </a:cubicBezTo>
                  <a:cubicBezTo>
                    <a:pt x="204" y="333"/>
                    <a:pt x="203" y="333"/>
                    <a:pt x="201" y="333"/>
                  </a:cubicBezTo>
                  <a:cubicBezTo>
                    <a:pt x="200" y="333"/>
                    <a:pt x="198" y="333"/>
                    <a:pt x="197" y="333"/>
                  </a:cubicBezTo>
                  <a:cubicBezTo>
                    <a:pt x="195" y="333"/>
                    <a:pt x="194" y="334"/>
                    <a:pt x="192" y="334"/>
                  </a:cubicBezTo>
                  <a:cubicBezTo>
                    <a:pt x="191" y="334"/>
                    <a:pt x="189" y="334"/>
                    <a:pt x="188" y="334"/>
                  </a:cubicBezTo>
                  <a:cubicBezTo>
                    <a:pt x="186" y="334"/>
                    <a:pt x="185" y="334"/>
                    <a:pt x="183" y="334"/>
                  </a:cubicBezTo>
                  <a:cubicBezTo>
                    <a:pt x="182" y="334"/>
                    <a:pt x="180" y="334"/>
                    <a:pt x="178" y="335"/>
                  </a:cubicBezTo>
                  <a:cubicBezTo>
                    <a:pt x="177" y="335"/>
                    <a:pt x="175" y="335"/>
                    <a:pt x="174" y="335"/>
                  </a:cubicBezTo>
                  <a:cubicBezTo>
                    <a:pt x="172" y="335"/>
                    <a:pt x="170" y="335"/>
                    <a:pt x="169" y="335"/>
                  </a:cubicBezTo>
                  <a:cubicBezTo>
                    <a:pt x="165" y="335"/>
                    <a:pt x="162" y="335"/>
                    <a:pt x="159" y="334"/>
                  </a:cubicBezTo>
                  <a:cubicBezTo>
                    <a:pt x="156" y="334"/>
                    <a:pt x="153" y="334"/>
                    <a:pt x="150" y="334"/>
                  </a:cubicBezTo>
                  <a:cubicBezTo>
                    <a:pt x="146" y="334"/>
                    <a:pt x="143" y="333"/>
                    <a:pt x="140" y="333"/>
                  </a:cubicBezTo>
                  <a:cubicBezTo>
                    <a:pt x="137" y="333"/>
                    <a:pt x="134" y="332"/>
                    <a:pt x="131" y="332"/>
                  </a:cubicBezTo>
                  <a:cubicBezTo>
                    <a:pt x="128" y="331"/>
                    <a:pt x="126" y="331"/>
                    <a:pt x="123" y="330"/>
                  </a:cubicBezTo>
                  <a:cubicBezTo>
                    <a:pt x="120" y="330"/>
                    <a:pt x="117" y="329"/>
                    <a:pt x="114" y="328"/>
                  </a:cubicBezTo>
                  <a:cubicBezTo>
                    <a:pt x="111" y="328"/>
                    <a:pt x="109" y="327"/>
                    <a:pt x="106" y="326"/>
                  </a:cubicBezTo>
                  <a:cubicBezTo>
                    <a:pt x="103" y="325"/>
                    <a:pt x="101" y="325"/>
                    <a:pt x="98" y="324"/>
                  </a:cubicBezTo>
                  <a:cubicBezTo>
                    <a:pt x="96" y="323"/>
                    <a:pt x="93" y="322"/>
                    <a:pt x="90" y="321"/>
                  </a:cubicBezTo>
                  <a:cubicBezTo>
                    <a:pt x="88" y="320"/>
                    <a:pt x="86" y="319"/>
                    <a:pt x="83" y="318"/>
                  </a:cubicBezTo>
                  <a:cubicBezTo>
                    <a:pt x="81" y="316"/>
                    <a:pt x="78" y="315"/>
                    <a:pt x="76" y="314"/>
                  </a:cubicBezTo>
                  <a:cubicBezTo>
                    <a:pt x="74" y="313"/>
                    <a:pt x="71" y="312"/>
                    <a:pt x="69" y="310"/>
                  </a:cubicBezTo>
                  <a:cubicBezTo>
                    <a:pt x="67" y="309"/>
                    <a:pt x="65" y="308"/>
                    <a:pt x="63" y="306"/>
                  </a:cubicBezTo>
                  <a:cubicBezTo>
                    <a:pt x="61" y="305"/>
                    <a:pt x="59" y="303"/>
                    <a:pt x="57" y="302"/>
                  </a:cubicBezTo>
                  <a:cubicBezTo>
                    <a:pt x="55" y="300"/>
                    <a:pt x="53" y="299"/>
                    <a:pt x="51" y="297"/>
                  </a:cubicBezTo>
                  <a:cubicBezTo>
                    <a:pt x="49" y="295"/>
                    <a:pt x="47" y="294"/>
                    <a:pt x="45" y="292"/>
                  </a:cubicBezTo>
                  <a:cubicBezTo>
                    <a:pt x="43" y="290"/>
                    <a:pt x="41" y="288"/>
                    <a:pt x="40" y="287"/>
                  </a:cubicBezTo>
                  <a:cubicBezTo>
                    <a:pt x="38" y="285"/>
                    <a:pt x="36" y="283"/>
                    <a:pt x="35" y="281"/>
                  </a:cubicBezTo>
                  <a:cubicBezTo>
                    <a:pt x="33" y="279"/>
                    <a:pt x="32" y="277"/>
                    <a:pt x="30" y="275"/>
                  </a:cubicBezTo>
                  <a:cubicBezTo>
                    <a:pt x="29" y="273"/>
                    <a:pt x="27" y="271"/>
                    <a:pt x="26" y="269"/>
                  </a:cubicBezTo>
                  <a:cubicBezTo>
                    <a:pt x="24" y="267"/>
                    <a:pt x="23" y="264"/>
                    <a:pt x="22" y="262"/>
                  </a:cubicBezTo>
                  <a:cubicBezTo>
                    <a:pt x="20" y="260"/>
                    <a:pt x="19" y="258"/>
                    <a:pt x="18" y="255"/>
                  </a:cubicBezTo>
                  <a:cubicBezTo>
                    <a:pt x="17" y="253"/>
                    <a:pt x="16" y="251"/>
                    <a:pt x="15" y="248"/>
                  </a:cubicBezTo>
                  <a:cubicBezTo>
                    <a:pt x="14" y="246"/>
                    <a:pt x="13" y="244"/>
                    <a:pt x="12" y="241"/>
                  </a:cubicBezTo>
                  <a:cubicBezTo>
                    <a:pt x="11" y="239"/>
                    <a:pt x="10" y="236"/>
                    <a:pt x="9" y="234"/>
                  </a:cubicBezTo>
                  <a:cubicBezTo>
                    <a:pt x="8" y="231"/>
                    <a:pt x="7" y="228"/>
                    <a:pt x="7" y="226"/>
                  </a:cubicBezTo>
                  <a:cubicBezTo>
                    <a:pt x="6" y="223"/>
                    <a:pt x="5" y="220"/>
                    <a:pt x="5" y="218"/>
                  </a:cubicBezTo>
                  <a:cubicBezTo>
                    <a:pt x="4" y="215"/>
                    <a:pt x="4" y="212"/>
                    <a:pt x="3" y="209"/>
                  </a:cubicBezTo>
                  <a:cubicBezTo>
                    <a:pt x="3" y="206"/>
                    <a:pt x="2" y="204"/>
                    <a:pt x="2" y="201"/>
                  </a:cubicBezTo>
                  <a:cubicBezTo>
                    <a:pt x="1" y="198"/>
                    <a:pt x="1" y="195"/>
                    <a:pt x="1" y="192"/>
                  </a:cubicBezTo>
                  <a:cubicBezTo>
                    <a:pt x="1" y="189"/>
                    <a:pt x="0" y="186"/>
                    <a:pt x="0" y="183"/>
                  </a:cubicBezTo>
                  <a:cubicBezTo>
                    <a:pt x="0" y="180"/>
                    <a:pt x="0" y="176"/>
                    <a:pt x="0" y="173"/>
                  </a:cubicBezTo>
                  <a:cubicBezTo>
                    <a:pt x="0" y="170"/>
                    <a:pt x="0" y="167"/>
                    <a:pt x="0" y="164"/>
                  </a:cubicBezTo>
                  <a:cubicBezTo>
                    <a:pt x="0" y="160"/>
                    <a:pt x="1" y="157"/>
                    <a:pt x="1" y="154"/>
                  </a:cubicBezTo>
                  <a:cubicBezTo>
                    <a:pt x="1" y="151"/>
                    <a:pt x="1" y="148"/>
                    <a:pt x="2" y="145"/>
                  </a:cubicBezTo>
                  <a:cubicBezTo>
                    <a:pt x="2" y="142"/>
                    <a:pt x="3" y="139"/>
                    <a:pt x="3" y="136"/>
                  </a:cubicBezTo>
                  <a:cubicBezTo>
                    <a:pt x="4" y="133"/>
                    <a:pt x="4" y="130"/>
                    <a:pt x="5" y="127"/>
                  </a:cubicBezTo>
                  <a:cubicBezTo>
                    <a:pt x="6" y="124"/>
                    <a:pt x="6" y="121"/>
                    <a:pt x="7" y="118"/>
                  </a:cubicBezTo>
                  <a:cubicBezTo>
                    <a:pt x="8" y="115"/>
                    <a:pt x="9" y="113"/>
                    <a:pt x="9" y="110"/>
                  </a:cubicBezTo>
                  <a:cubicBezTo>
                    <a:pt x="10" y="107"/>
                    <a:pt x="11" y="104"/>
                    <a:pt x="12" y="102"/>
                  </a:cubicBezTo>
                  <a:cubicBezTo>
                    <a:pt x="13" y="99"/>
                    <a:pt x="14" y="96"/>
                    <a:pt x="15" y="94"/>
                  </a:cubicBezTo>
                  <a:cubicBezTo>
                    <a:pt x="16" y="91"/>
                    <a:pt x="18" y="89"/>
                    <a:pt x="19" y="86"/>
                  </a:cubicBezTo>
                  <a:cubicBezTo>
                    <a:pt x="20" y="84"/>
                    <a:pt x="21" y="81"/>
                    <a:pt x="23" y="79"/>
                  </a:cubicBezTo>
                  <a:cubicBezTo>
                    <a:pt x="24" y="77"/>
                    <a:pt x="25" y="74"/>
                    <a:pt x="27" y="72"/>
                  </a:cubicBezTo>
                  <a:cubicBezTo>
                    <a:pt x="28" y="70"/>
                    <a:pt x="30" y="68"/>
                    <a:pt x="31" y="65"/>
                  </a:cubicBezTo>
                  <a:cubicBezTo>
                    <a:pt x="33" y="63"/>
                    <a:pt x="34" y="61"/>
                    <a:pt x="36" y="59"/>
                  </a:cubicBezTo>
                  <a:cubicBezTo>
                    <a:pt x="38" y="57"/>
                    <a:pt x="39" y="55"/>
                    <a:pt x="41" y="53"/>
                  </a:cubicBezTo>
                  <a:cubicBezTo>
                    <a:pt x="43" y="51"/>
                    <a:pt x="45" y="49"/>
                    <a:pt x="47" y="47"/>
                  </a:cubicBezTo>
                  <a:cubicBezTo>
                    <a:pt x="48" y="45"/>
                    <a:pt x="50" y="43"/>
                    <a:pt x="52" y="41"/>
                  </a:cubicBezTo>
                  <a:cubicBezTo>
                    <a:pt x="54" y="40"/>
                    <a:pt x="56" y="38"/>
                    <a:pt x="58" y="36"/>
                  </a:cubicBezTo>
                  <a:cubicBezTo>
                    <a:pt x="60" y="35"/>
                    <a:pt x="63" y="33"/>
                    <a:pt x="65" y="31"/>
                  </a:cubicBezTo>
                  <a:cubicBezTo>
                    <a:pt x="67" y="30"/>
                    <a:pt x="69" y="28"/>
                    <a:pt x="71" y="27"/>
                  </a:cubicBezTo>
                  <a:cubicBezTo>
                    <a:pt x="74" y="25"/>
                    <a:pt x="76" y="24"/>
                    <a:pt x="78" y="23"/>
                  </a:cubicBezTo>
                  <a:cubicBezTo>
                    <a:pt x="80" y="21"/>
                    <a:pt x="83" y="20"/>
                    <a:pt x="85" y="19"/>
                  </a:cubicBezTo>
                  <a:cubicBezTo>
                    <a:pt x="88" y="18"/>
                    <a:pt x="90" y="16"/>
                    <a:pt x="93" y="15"/>
                  </a:cubicBezTo>
                  <a:cubicBezTo>
                    <a:pt x="95" y="14"/>
                    <a:pt x="98" y="13"/>
                    <a:pt x="100" y="12"/>
                  </a:cubicBezTo>
                  <a:cubicBezTo>
                    <a:pt x="103" y="11"/>
                    <a:pt x="106" y="10"/>
                    <a:pt x="108" y="9"/>
                  </a:cubicBezTo>
                  <a:cubicBezTo>
                    <a:pt x="111" y="8"/>
                    <a:pt x="114" y="8"/>
                    <a:pt x="117" y="7"/>
                  </a:cubicBezTo>
                  <a:cubicBezTo>
                    <a:pt x="119" y="6"/>
                    <a:pt x="122" y="5"/>
                    <a:pt x="125" y="5"/>
                  </a:cubicBezTo>
                  <a:cubicBezTo>
                    <a:pt x="128" y="4"/>
                    <a:pt x="131" y="3"/>
                    <a:pt x="134" y="3"/>
                  </a:cubicBezTo>
                  <a:cubicBezTo>
                    <a:pt x="137" y="2"/>
                    <a:pt x="140" y="2"/>
                    <a:pt x="143" y="2"/>
                  </a:cubicBezTo>
                  <a:cubicBezTo>
                    <a:pt x="146" y="1"/>
                    <a:pt x="149" y="1"/>
                    <a:pt x="152" y="1"/>
                  </a:cubicBezTo>
                  <a:cubicBezTo>
                    <a:pt x="155" y="0"/>
                    <a:pt x="158" y="0"/>
                    <a:pt x="161" y="0"/>
                  </a:cubicBezTo>
                  <a:cubicBezTo>
                    <a:pt x="164" y="0"/>
                    <a:pt x="167" y="0"/>
                    <a:pt x="171" y="0"/>
                  </a:cubicBezTo>
                  <a:cubicBezTo>
                    <a:pt x="172" y="0"/>
                    <a:pt x="174" y="0"/>
                    <a:pt x="175" y="0"/>
                  </a:cubicBezTo>
                  <a:cubicBezTo>
                    <a:pt x="177" y="0"/>
                    <a:pt x="179" y="0"/>
                    <a:pt x="180" y="0"/>
                  </a:cubicBezTo>
                  <a:cubicBezTo>
                    <a:pt x="182" y="0"/>
                    <a:pt x="183" y="0"/>
                    <a:pt x="185" y="0"/>
                  </a:cubicBezTo>
                  <a:cubicBezTo>
                    <a:pt x="186" y="0"/>
                    <a:pt x="188" y="0"/>
                    <a:pt x="189" y="0"/>
                  </a:cubicBezTo>
                  <a:cubicBezTo>
                    <a:pt x="191" y="0"/>
                    <a:pt x="192" y="1"/>
                    <a:pt x="194" y="1"/>
                  </a:cubicBezTo>
                  <a:cubicBezTo>
                    <a:pt x="195" y="1"/>
                    <a:pt x="197" y="1"/>
                    <a:pt x="198" y="1"/>
                  </a:cubicBezTo>
                  <a:cubicBezTo>
                    <a:pt x="200" y="1"/>
                    <a:pt x="201" y="1"/>
                    <a:pt x="202" y="2"/>
                  </a:cubicBezTo>
                  <a:cubicBezTo>
                    <a:pt x="204" y="2"/>
                    <a:pt x="205" y="2"/>
                    <a:pt x="207" y="2"/>
                  </a:cubicBezTo>
                  <a:cubicBezTo>
                    <a:pt x="208" y="2"/>
                    <a:pt x="209" y="2"/>
                    <a:pt x="211" y="3"/>
                  </a:cubicBezTo>
                  <a:cubicBezTo>
                    <a:pt x="212" y="3"/>
                    <a:pt x="213" y="3"/>
                    <a:pt x="215" y="3"/>
                  </a:cubicBezTo>
                  <a:cubicBezTo>
                    <a:pt x="216" y="4"/>
                    <a:pt x="217" y="4"/>
                    <a:pt x="218" y="4"/>
                  </a:cubicBezTo>
                  <a:cubicBezTo>
                    <a:pt x="220" y="4"/>
                    <a:pt x="221" y="5"/>
                    <a:pt x="222" y="5"/>
                  </a:cubicBezTo>
                  <a:cubicBezTo>
                    <a:pt x="223" y="5"/>
                    <a:pt x="225" y="5"/>
                    <a:pt x="226" y="6"/>
                  </a:cubicBezTo>
                  <a:cubicBezTo>
                    <a:pt x="227" y="6"/>
                    <a:pt x="228" y="6"/>
                    <a:pt x="229" y="6"/>
                  </a:cubicBezTo>
                  <a:cubicBezTo>
                    <a:pt x="230" y="7"/>
                    <a:pt x="231" y="7"/>
                    <a:pt x="233" y="7"/>
                  </a:cubicBezTo>
                  <a:cubicBezTo>
                    <a:pt x="234" y="8"/>
                    <a:pt x="235" y="8"/>
                    <a:pt x="236" y="8"/>
                  </a:cubicBezTo>
                  <a:cubicBezTo>
                    <a:pt x="237" y="9"/>
                    <a:pt x="238" y="9"/>
                    <a:pt x="239" y="9"/>
                  </a:cubicBezTo>
                  <a:cubicBezTo>
                    <a:pt x="240" y="10"/>
                    <a:pt x="241" y="10"/>
                    <a:pt x="242" y="10"/>
                  </a:cubicBezTo>
                  <a:cubicBezTo>
                    <a:pt x="243" y="11"/>
                    <a:pt x="243" y="11"/>
                    <a:pt x="244" y="12"/>
                  </a:cubicBezTo>
                  <a:cubicBezTo>
                    <a:pt x="245" y="12"/>
                    <a:pt x="246" y="12"/>
                    <a:pt x="247" y="13"/>
                  </a:cubicBezTo>
                  <a:cubicBezTo>
                    <a:pt x="248" y="13"/>
                    <a:pt x="248" y="14"/>
                    <a:pt x="249" y="14"/>
                  </a:cubicBezTo>
                  <a:cubicBezTo>
                    <a:pt x="250" y="14"/>
                    <a:pt x="251" y="15"/>
                    <a:pt x="251" y="15"/>
                  </a:cubicBezTo>
                  <a:cubicBezTo>
                    <a:pt x="252" y="16"/>
                    <a:pt x="253" y="16"/>
                    <a:pt x="253" y="16"/>
                  </a:cubicBezTo>
                  <a:cubicBezTo>
                    <a:pt x="254" y="17"/>
                    <a:pt x="255" y="17"/>
                    <a:pt x="255" y="18"/>
                  </a:cubicBezTo>
                  <a:cubicBezTo>
                    <a:pt x="256" y="18"/>
                    <a:pt x="256" y="19"/>
                    <a:pt x="257" y="19"/>
                  </a:cubicBezTo>
                  <a:cubicBezTo>
                    <a:pt x="257" y="20"/>
                    <a:pt x="258" y="20"/>
                    <a:pt x="258" y="20"/>
                  </a:cubicBezTo>
                  <a:cubicBezTo>
                    <a:pt x="259" y="21"/>
                    <a:pt x="259" y="21"/>
                    <a:pt x="260" y="22"/>
                  </a:cubicBezTo>
                  <a:cubicBezTo>
                    <a:pt x="260" y="22"/>
                    <a:pt x="260" y="23"/>
                    <a:pt x="261" y="23"/>
                  </a:cubicBezTo>
                  <a:cubicBezTo>
                    <a:pt x="261" y="24"/>
                    <a:pt x="261" y="24"/>
                    <a:pt x="261" y="25"/>
                  </a:cubicBezTo>
                  <a:cubicBezTo>
                    <a:pt x="262" y="25"/>
                    <a:pt x="262" y="26"/>
                    <a:pt x="262" y="26"/>
                  </a:cubicBezTo>
                  <a:cubicBezTo>
                    <a:pt x="262" y="27"/>
                    <a:pt x="262" y="27"/>
                    <a:pt x="262" y="28"/>
                  </a:cubicBezTo>
                  <a:cubicBezTo>
                    <a:pt x="262" y="28"/>
                    <a:pt x="262" y="29"/>
                    <a:pt x="26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1" name="Freeform 59"/>
            <p:cNvSpPr>
              <a:spLocks noEditPoints="1"/>
            </p:cNvSpPr>
            <p:nvPr userDrawn="1"/>
          </p:nvSpPr>
          <p:spPr bwMode="auto">
            <a:xfrm>
              <a:off x="4061" y="1019"/>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8 w 309"/>
                <a:gd name="T21" fmla="*/ 24 h 339"/>
                <a:gd name="T22" fmla="*/ 283 w 309"/>
                <a:gd name="T23" fmla="*/ 61 h 339"/>
                <a:gd name="T24" fmla="*/ 303 w 309"/>
                <a:gd name="T25" fmla="*/ 112 h 339"/>
                <a:gd name="T26" fmla="*/ 309 w 309"/>
                <a:gd name="T27" fmla="*/ 179 h 339"/>
                <a:gd name="T28" fmla="*/ 299 w 309"/>
                <a:gd name="T29" fmla="*/ 242 h 339"/>
                <a:gd name="T30" fmla="*/ 275 w 309"/>
                <a:gd name="T31" fmla="*/ 289 h 339"/>
                <a:gd name="T32" fmla="*/ 236 w 309"/>
                <a:gd name="T33" fmla="*/ 322 h 339"/>
                <a:gd name="T34" fmla="*/ 184 w 309"/>
                <a:gd name="T35" fmla="*/ 337 h 339"/>
                <a:gd name="T36" fmla="*/ 137 w 309"/>
                <a:gd name="T37" fmla="*/ 338 h 339"/>
                <a:gd name="T38" fmla="*/ 105 w 309"/>
                <a:gd name="T39" fmla="*/ 334 h 339"/>
                <a:gd name="T40" fmla="*/ 78 w 309"/>
                <a:gd name="T41" fmla="*/ 325 h 339"/>
                <a:gd name="T42" fmla="*/ 55 w 309"/>
                <a:gd name="T43" fmla="*/ 310 h 339"/>
                <a:gd name="T44" fmla="*/ 35 w 309"/>
                <a:gd name="T45" fmla="*/ 291 h 339"/>
                <a:gd name="T46" fmla="*/ 21 w 309"/>
                <a:gd name="T47" fmla="*/ 270 h 339"/>
                <a:gd name="T48" fmla="*/ 11 w 309"/>
                <a:gd name="T49" fmla="*/ 247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100 w 309"/>
                <a:gd name="T67" fmla="*/ 287 h 339"/>
                <a:gd name="T68" fmla="*/ 117 w 309"/>
                <a:gd name="T69" fmla="*/ 296 h 339"/>
                <a:gd name="T70" fmla="*/ 136 w 309"/>
                <a:gd name="T71" fmla="*/ 301 h 339"/>
                <a:gd name="T72" fmla="*/ 161 w 309"/>
                <a:gd name="T73" fmla="*/ 302 h 339"/>
                <a:gd name="T74" fmla="*/ 198 w 309"/>
                <a:gd name="T75" fmla="*/ 293 h 339"/>
                <a:gd name="T76" fmla="*/ 227 w 309"/>
                <a:gd name="T77" fmla="*/ 272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7 h 339"/>
                <a:gd name="T92" fmla="*/ 133 w 309"/>
                <a:gd name="T93" fmla="*/ 38 h 339"/>
                <a:gd name="T94" fmla="*/ 114 w 309"/>
                <a:gd name="T95" fmla="*/ 44 h 339"/>
                <a:gd name="T96" fmla="*/ 97 w 309"/>
                <a:gd name="T97" fmla="*/ 53 h 339"/>
                <a:gd name="T98" fmla="*/ 82 w 309"/>
                <a:gd name="T99" fmla="*/ 67 h 339"/>
                <a:gd name="T100" fmla="*/ 71 w 309"/>
                <a:gd name="T101" fmla="*/ 83 h 339"/>
                <a:gd name="T102" fmla="*/ 62 w 309"/>
                <a:gd name="T103" fmla="*/ 99 h 339"/>
                <a:gd name="T104" fmla="*/ 57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9"/>
                    <a:pt x="0" y="167"/>
                    <a:pt x="0" y="165"/>
                  </a:cubicBezTo>
                  <a:cubicBezTo>
                    <a:pt x="0" y="164"/>
                    <a:pt x="0" y="162"/>
                    <a:pt x="0" y="160"/>
                  </a:cubicBezTo>
                  <a:cubicBezTo>
                    <a:pt x="0" y="159"/>
                    <a:pt x="0" y="157"/>
                    <a:pt x="1" y="155"/>
                  </a:cubicBezTo>
                  <a:cubicBezTo>
                    <a:pt x="1" y="154"/>
                    <a:pt x="1" y="152"/>
                    <a:pt x="1" y="150"/>
                  </a:cubicBezTo>
                  <a:cubicBezTo>
                    <a:pt x="1" y="149"/>
                    <a:pt x="1" y="147"/>
                    <a:pt x="1" y="146"/>
                  </a:cubicBezTo>
                  <a:cubicBezTo>
                    <a:pt x="1" y="144"/>
                    <a:pt x="1" y="143"/>
                    <a:pt x="1" y="141"/>
                  </a:cubicBezTo>
                  <a:cubicBezTo>
                    <a:pt x="2" y="139"/>
                    <a:pt x="2" y="138"/>
                    <a:pt x="2" y="136"/>
                  </a:cubicBezTo>
                  <a:cubicBezTo>
                    <a:pt x="2" y="135"/>
                    <a:pt x="2" y="133"/>
                    <a:pt x="2" y="132"/>
                  </a:cubicBezTo>
                  <a:cubicBezTo>
                    <a:pt x="2" y="131"/>
                    <a:pt x="3" y="129"/>
                    <a:pt x="3" y="128"/>
                  </a:cubicBezTo>
                  <a:cubicBezTo>
                    <a:pt x="3" y="126"/>
                    <a:pt x="3" y="125"/>
                    <a:pt x="3" y="123"/>
                  </a:cubicBezTo>
                  <a:cubicBezTo>
                    <a:pt x="4" y="122"/>
                    <a:pt x="4" y="121"/>
                    <a:pt x="4" y="119"/>
                  </a:cubicBezTo>
                  <a:cubicBezTo>
                    <a:pt x="4" y="118"/>
                    <a:pt x="5" y="116"/>
                    <a:pt x="5" y="115"/>
                  </a:cubicBezTo>
                  <a:cubicBezTo>
                    <a:pt x="5" y="114"/>
                    <a:pt x="5" y="112"/>
                    <a:pt x="6" y="111"/>
                  </a:cubicBezTo>
                  <a:cubicBezTo>
                    <a:pt x="6" y="110"/>
                    <a:pt x="6" y="108"/>
                    <a:pt x="7" y="107"/>
                  </a:cubicBezTo>
                  <a:cubicBezTo>
                    <a:pt x="7" y="106"/>
                    <a:pt x="7" y="104"/>
                    <a:pt x="8" y="103"/>
                  </a:cubicBezTo>
                  <a:cubicBezTo>
                    <a:pt x="8" y="102"/>
                    <a:pt x="8" y="101"/>
                    <a:pt x="9" y="99"/>
                  </a:cubicBezTo>
                  <a:cubicBezTo>
                    <a:pt x="9" y="98"/>
                    <a:pt x="9" y="97"/>
                    <a:pt x="10" y="96"/>
                  </a:cubicBezTo>
                  <a:cubicBezTo>
                    <a:pt x="10" y="94"/>
                    <a:pt x="11" y="93"/>
                    <a:pt x="11" y="92"/>
                  </a:cubicBezTo>
                  <a:cubicBezTo>
                    <a:pt x="11" y="91"/>
                    <a:pt x="12" y="90"/>
                    <a:pt x="12" y="88"/>
                  </a:cubicBezTo>
                  <a:cubicBezTo>
                    <a:pt x="13" y="87"/>
                    <a:pt x="13" y="86"/>
                    <a:pt x="14" y="85"/>
                  </a:cubicBezTo>
                  <a:cubicBezTo>
                    <a:pt x="14" y="84"/>
                    <a:pt x="15" y="83"/>
                    <a:pt x="15" y="81"/>
                  </a:cubicBezTo>
                  <a:cubicBezTo>
                    <a:pt x="15" y="80"/>
                    <a:pt x="16" y="79"/>
                    <a:pt x="16" y="78"/>
                  </a:cubicBezTo>
                  <a:cubicBezTo>
                    <a:pt x="17" y="77"/>
                    <a:pt x="17" y="76"/>
                    <a:pt x="18" y="75"/>
                  </a:cubicBezTo>
                  <a:cubicBezTo>
                    <a:pt x="19" y="74"/>
                    <a:pt x="19" y="73"/>
                    <a:pt x="20" y="72"/>
                  </a:cubicBezTo>
                  <a:cubicBezTo>
                    <a:pt x="20" y="71"/>
                    <a:pt x="21" y="69"/>
                    <a:pt x="21" y="68"/>
                  </a:cubicBezTo>
                  <a:cubicBezTo>
                    <a:pt x="22" y="67"/>
                    <a:pt x="23"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3" y="52"/>
                    <a:pt x="33" y="51"/>
                  </a:cubicBezTo>
                  <a:cubicBezTo>
                    <a:pt x="34" y="50"/>
                    <a:pt x="35" y="49"/>
                    <a:pt x="36" y="48"/>
                  </a:cubicBezTo>
                  <a:cubicBezTo>
                    <a:pt x="36" y="47"/>
                    <a:pt x="37" y="46"/>
                    <a:pt x="38" y="45"/>
                  </a:cubicBezTo>
                  <a:cubicBezTo>
                    <a:pt x="39" y="44"/>
                    <a:pt x="40" y="43"/>
                    <a:pt x="41" y="42"/>
                  </a:cubicBezTo>
                  <a:cubicBezTo>
                    <a:pt x="42" y="41"/>
                    <a:pt x="43" y="40"/>
                    <a:pt x="44" y="39"/>
                  </a:cubicBezTo>
                  <a:cubicBezTo>
                    <a:pt x="45" y="38"/>
                    <a:pt x="45" y="37"/>
                    <a:pt x="46" y="36"/>
                  </a:cubicBezTo>
                  <a:cubicBezTo>
                    <a:pt x="47" y="35"/>
                    <a:pt x="48" y="34"/>
                    <a:pt x="49" y="34"/>
                  </a:cubicBezTo>
                  <a:cubicBezTo>
                    <a:pt x="50" y="33"/>
                    <a:pt x="51" y="32"/>
                    <a:pt x="52" y="31"/>
                  </a:cubicBezTo>
                  <a:cubicBezTo>
                    <a:pt x="53" y="30"/>
                    <a:pt x="54" y="29"/>
                    <a:pt x="55" y="29"/>
                  </a:cubicBezTo>
                  <a:cubicBezTo>
                    <a:pt x="56" y="28"/>
                    <a:pt x="57" y="27"/>
                    <a:pt x="58" y="26"/>
                  </a:cubicBezTo>
                  <a:cubicBezTo>
                    <a:pt x="59" y="25"/>
                    <a:pt x="60" y="25"/>
                    <a:pt x="61" y="24"/>
                  </a:cubicBezTo>
                  <a:cubicBezTo>
                    <a:pt x="62" y="23"/>
                    <a:pt x="63" y="23"/>
                    <a:pt x="64" y="22"/>
                  </a:cubicBezTo>
                  <a:cubicBezTo>
                    <a:pt x="66" y="21"/>
                    <a:pt x="67" y="21"/>
                    <a:pt x="68" y="20"/>
                  </a:cubicBezTo>
                  <a:cubicBezTo>
                    <a:pt x="69" y="19"/>
                    <a:pt x="70" y="19"/>
                    <a:pt x="71" y="18"/>
                  </a:cubicBezTo>
                  <a:cubicBezTo>
                    <a:pt x="72" y="17"/>
                    <a:pt x="73" y="17"/>
                    <a:pt x="74" y="16"/>
                  </a:cubicBezTo>
                  <a:cubicBezTo>
                    <a:pt x="75" y="16"/>
                    <a:pt x="77" y="15"/>
                    <a:pt x="78" y="14"/>
                  </a:cubicBezTo>
                  <a:cubicBezTo>
                    <a:pt x="79" y="14"/>
                    <a:pt x="80" y="13"/>
                    <a:pt x="81" y="13"/>
                  </a:cubicBezTo>
                  <a:cubicBezTo>
                    <a:pt x="82" y="12"/>
                    <a:pt x="84" y="12"/>
                    <a:pt x="85" y="11"/>
                  </a:cubicBezTo>
                  <a:cubicBezTo>
                    <a:pt x="86" y="11"/>
                    <a:pt x="87" y="10"/>
                    <a:pt x="89" y="10"/>
                  </a:cubicBezTo>
                  <a:cubicBezTo>
                    <a:pt x="90" y="9"/>
                    <a:pt x="91" y="9"/>
                    <a:pt x="92" y="9"/>
                  </a:cubicBezTo>
                  <a:cubicBezTo>
                    <a:pt x="94" y="8"/>
                    <a:pt x="95" y="8"/>
                    <a:pt x="96" y="7"/>
                  </a:cubicBezTo>
                  <a:cubicBezTo>
                    <a:pt x="97" y="7"/>
                    <a:pt x="99" y="7"/>
                    <a:pt x="100" y="6"/>
                  </a:cubicBezTo>
                  <a:cubicBezTo>
                    <a:pt x="101" y="6"/>
                    <a:pt x="103" y="5"/>
                    <a:pt x="104" y="5"/>
                  </a:cubicBezTo>
                  <a:cubicBezTo>
                    <a:pt x="105" y="5"/>
                    <a:pt x="107" y="4"/>
                    <a:pt x="108" y="4"/>
                  </a:cubicBezTo>
                  <a:cubicBezTo>
                    <a:pt x="110" y="4"/>
                    <a:pt x="111" y="4"/>
                    <a:pt x="112" y="3"/>
                  </a:cubicBezTo>
                  <a:cubicBezTo>
                    <a:pt x="114" y="3"/>
                    <a:pt x="115" y="3"/>
                    <a:pt x="117" y="3"/>
                  </a:cubicBezTo>
                  <a:cubicBezTo>
                    <a:pt x="118" y="2"/>
                    <a:pt x="119" y="2"/>
                    <a:pt x="121" y="2"/>
                  </a:cubicBezTo>
                  <a:cubicBezTo>
                    <a:pt x="122" y="2"/>
                    <a:pt x="124" y="2"/>
                    <a:pt x="125" y="1"/>
                  </a:cubicBezTo>
                  <a:cubicBezTo>
                    <a:pt x="127" y="1"/>
                    <a:pt x="128" y="1"/>
                    <a:pt x="130" y="1"/>
                  </a:cubicBezTo>
                  <a:cubicBezTo>
                    <a:pt x="131" y="1"/>
                    <a:pt x="133" y="1"/>
                    <a:pt x="135" y="0"/>
                  </a:cubicBezTo>
                  <a:cubicBezTo>
                    <a:pt x="136" y="0"/>
                    <a:pt x="138" y="0"/>
                    <a:pt x="139" y="0"/>
                  </a:cubicBezTo>
                  <a:cubicBezTo>
                    <a:pt x="141" y="0"/>
                    <a:pt x="143" y="0"/>
                    <a:pt x="144" y="0"/>
                  </a:cubicBezTo>
                  <a:cubicBezTo>
                    <a:pt x="146" y="0"/>
                    <a:pt x="147" y="0"/>
                    <a:pt x="149" y="0"/>
                  </a:cubicBezTo>
                  <a:cubicBezTo>
                    <a:pt x="151" y="0"/>
                    <a:pt x="152" y="0"/>
                    <a:pt x="154" y="0"/>
                  </a:cubicBezTo>
                  <a:cubicBezTo>
                    <a:pt x="157" y="0"/>
                    <a:pt x="160" y="0"/>
                    <a:pt x="163" y="0"/>
                  </a:cubicBezTo>
                  <a:cubicBezTo>
                    <a:pt x="167" y="0"/>
                    <a:pt x="170" y="0"/>
                    <a:pt x="173" y="0"/>
                  </a:cubicBezTo>
                  <a:cubicBezTo>
                    <a:pt x="176" y="1"/>
                    <a:pt x="178" y="1"/>
                    <a:pt x="181" y="1"/>
                  </a:cubicBezTo>
                  <a:cubicBezTo>
                    <a:pt x="184" y="2"/>
                    <a:pt x="187" y="2"/>
                    <a:pt x="190" y="3"/>
                  </a:cubicBezTo>
                  <a:cubicBezTo>
                    <a:pt x="193" y="3"/>
                    <a:pt x="195" y="4"/>
                    <a:pt x="198" y="4"/>
                  </a:cubicBezTo>
                  <a:cubicBezTo>
                    <a:pt x="201" y="5"/>
                    <a:pt x="203" y="5"/>
                    <a:pt x="206" y="6"/>
                  </a:cubicBezTo>
                  <a:cubicBezTo>
                    <a:pt x="209" y="7"/>
                    <a:pt x="211" y="7"/>
                    <a:pt x="214" y="8"/>
                  </a:cubicBezTo>
                  <a:cubicBezTo>
                    <a:pt x="216" y="9"/>
                    <a:pt x="219" y="10"/>
                    <a:pt x="221" y="11"/>
                  </a:cubicBezTo>
                  <a:cubicBezTo>
                    <a:pt x="223" y="12"/>
                    <a:pt x="226" y="13"/>
                    <a:pt x="228" y="14"/>
                  </a:cubicBezTo>
                  <a:cubicBezTo>
                    <a:pt x="230" y="15"/>
                    <a:pt x="233" y="16"/>
                    <a:pt x="235" y="17"/>
                  </a:cubicBezTo>
                  <a:cubicBezTo>
                    <a:pt x="237" y="18"/>
                    <a:pt x="239" y="19"/>
                    <a:pt x="241" y="20"/>
                  </a:cubicBezTo>
                  <a:cubicBezTo>
                    <a:pt x="243" y="22"/>
                    <a:pt x="246" y="23"/>
                    <a:pt x="248" y="24"/>
                  </a:cubicBezTo>
                  <a:cubicBezTo>
                    <a:pt x="250" y="26"/>
                    <a:pt x="252" y="27"/>
                    <a:pt x="253" y="29"/>
                  </a:cubicBezTo>
                  <a:cubicBezTo>
                    <a:pt x="255" y="30"/>
                    <a:pt x="257" y="32"/>
                    <a:pt x="259" y="33"/>
                  </a:cubicBezTo>
                  <a:cubicBezTo>
                    <a:pt x="261" y="35"/>
                    <a:pt x="263" y="36"/>
                    <a:pt x="264" y="38"/>
                  </a:cubicBezTo>
                  <a:cubicBezTo>
                    <a:pt x="266" y="40"/>
                    <a:pt x="268" y="41"/>
                    <a:pt x="269" y="43"/>
                  </a:cubicBezTo>
                  <a:cubicBezTo>
                    <a:pt x="271" y="45"/>
                    <a:pt x="273" y="47"/>
                    <a:pt x="274" y="49"/>
                  </a:cubicBezTo>
                  <a:cubicBezTo>
                    <a:pt x="276" y="51"/>
                    <a:pt x="277" y="52"/>
                    <a:pt x="279" y="54"/>
                  </a:cubicBezTo>
                  <a:cubicBezTo>
                    <a:pt x="280" y="56"/>
                    <a:pt x="282" y="59"/>
                    <a:pt x="283" y="61"/>
                  </a:cubicBezTo>
                  <a:cubicBezTo>
                    <a:pt x="284" y="63"/>
                    <a:pt x="285" y="65"/>
                    <a:pt x="287" y="67"/>
                  </a:cubicBezTo>
                  <a:cubicBezTo>
                    <a:pt x="288" y="69"/>
                    <a:pt x="289" y="72"/>
                    <a:pt x="290" y="74"/>
                  </a:cubicBezTo>
                  <a:cubicBezTo>
                    <a:pt x="291" y="76"/>
                    <a:pt x="292" y="79"/>
                    <a:pt x="294" y="81"/>
                  </a:cubicBezTo>
                  <a:cubicBezTo>
                    <a:pt x="295" y="83"/>
                    <a:pt x="296" y="86"/>
                    <a:pt x="296" y="88"/>
                  </a:cubicBezTo>
                  <a:cubicBezTo>
                    <a:pt x="297" y="91"/>
                    <a:pt x="298" y="93"/>
                    <a:pt x="299" y="96"/>
                  </a:cubicBezTo>
                  <a:cubicBezTo>
                    <a:pt x="300" y="99"/>
                    <a:pt x="301" y="101"/>
                    <a:pt x="301" y="104"/>
                  </a:cubicBezTo>
                  <a:cubicBezTo>
                    <a:pt x="302" y="107"/>
                    <a:pt x="303" y="110"/>
                    <a:pt x="303" y="112"/>
                  </a:cubicBezTo>
                  <a:cubicBezTo>
                    <a:pt x="304" y="115"/>
                    <a:pt x="305" y="118"/>
                    <a:pt x="305" y="121"/>
                  </a:cubicBezTo>
                  <a:cubicBezTo>
                    <a:pt x="306" y="124"/>
                    <a:pt x="306" y="127"/>
                    <a:pt x="307" y="130"/>
                  </a:cubicBezTo>
                  <a:cubicBezTo>
                    <a:pt x="307" y="133"/>
                    <a:pt x="307" y="136"/>
                    <a:pt x="308" y="139"/>
                  </a:cubicBezTo>
                  <a:cubicBezTo>
                    <a:pt x="308" y="142"/>
                    <a:pt x="308" y="146"/>
                    <a:pt x="308" y="149"/>
                  </a:cubicBezTo>
                  <a:cubicBezTo>
                    <a:pt x="309" y="152"/>
                    <a:pt x="309" y="155"/>
                    <a:pt x="309" y="159"/>
                  </a:cubicBezTo>
                  <a:cubicBezTo>
                    <a:pt x="309" y="162"/>
                    <a:pt x="309" y="165"/>
                    <a:pt x="309" y="169"/>
                  </a:cubicBezTo>
                  <a:cubicBezTo>
                    <a:pt x="309" y="172"/>
                    <a:pt x="309" y="176"/>
                    <a:pt x="309" y="179"/>
                  </a:cubicBezTo>
                  <a:cubicBezTo>
                    <a:pt x="309" y="182"/>
                    <a:pt x="309" y="186"/>
                    <a:pt x="308" y="189"/>
                  </a:cubicBezTo>
                  <a:cubicBezTo>
                    <a:pt x="308" y="192"/>
                    <a:pt x="308" y="195"/>
                    <a:pt x="308" y="198"/>
                  </a:cubicBezTo>
                  <a:cubicBezTo>
                    <a:pt x="307" y="201"/>
                    <a:pt x="307" y="205"/>
                    <a:pt x="307" y="208"/>
                  </a:cubicBezTo>
                  <a:cubicBezTo>
                    <a:pt x="306" y="211"/>
                    <a:pt x="306" y="214"/>
                    <a:pt x="305" y="217"/>
                  </a:cubicBezTo>
                  <a:cubicBezTo>
                    <a:pt x="305" y="219"/>
                    <a:pt x="304" y="222"/>
                    <a:pt x="303" y="225"/>
                  </a:cubicBezTo>
                  <a:cubicBezTo>
                    <a:pt x="303" y="228"/>
                    <a:pt x="302" y="231"/>
                    <a:pt x="301" y="234"/>
                  </a:cubicBezTo>
                  <a:cubicBezTo>
                    <a:pt x="301" y="236"/>
                    <a:pt x="300" y="239"/>
                    <a:pt x="299" y="242"/>
                  </a:cubicBezTo>
                  <a:cubicBezTo>
                    <a:pt x="298" y="244"/>
                    <a:pt x="297" y="247"/>
                    <a:pt x="297" y="249"/>
                  </a:cubicBezTo>
                  <a:cubicBezTo>
                    <a:pt x="296" y="252"/>
                    <a:pt x="295" y="254"/>
                    <a:pt x="294" y="257"/>
                  </a:cubicBezTo>
                  <a:cubicBezTo>
                    <a:pt x="293" y="259"/>
                    <a:pt x="292" y="262"/>
                    <a:pt x="290" y="264"/>
                  </a:cubicBezTo>
                  <a:cubicBezTo>
                    <a:pt x="289" y="266"/>
                    <a:pt x="288" y="269"/>
                    <a:pt x="287" y="271"/>
                  </a:cubicBezTo>
                  <a:cubicBezTo>
                    <a:pt x="286" y="273"/>
                    <a:pt x="284" y="275"/>
                    <a:pt x="283" y="277"/>
                  </a:cubicBezTo>
                  <a:cubicBezTo>
                    <a:pt x="282" y="279"/>
                    <a:pt x="280" y="282"/>
                    <a:pt x="279" y="284"/>
                  </a:cubicBezTo>
                  <a:cubicBezTo>
                    <a:pt x="278" y="286"/>
                    <a:pt x="276" y="288"/>
                    <a:pt x="275" y="289"/>
                  </a:cubicBezTo>
                  <a:cubicBezTo>
                    <a:pt x="273" y="291"/>
                    <a:pt x="272" y="293"/>
                    <a:pt x="270" y="295"/>
                  </a:cubicBezTo>
                  <a:cubicBezTo>
                    <a:pt x="268" y="297"/>
                    <a:pt x="267" y="299"/>
                    <a:pt x="265" y="300"/>
                  </a:cubicBezTo>
                  <a:cubicBezTo>
                    <a:pt x="263" y="302"/>
                    <a:pt x="262" y="304"/>
                    <a:pt x="260" y="305"/>
                  </a:cubicBezTo>
                  <a:cubicBezTo>
                    <a:pt x="258" y="307"/>
                    <a:pt x="256" y="308"/>
                    <a:pt x="254" y="310"/>
                  </a:cubicBezTo>
                  <a:cubicBezTo>
                    <a:pt x="252" y="311"/>
                    <a:pt x="251" y="313"/>
                    <a:pt x="249" y="314"/>
                  </a:cubicBezTo>
                  <a:cubicBezTo>
                    <a:pt x="247" y="315"/>
                    <a:pt x="245" y="317"/>
                    <a:pt x="242" y="318"/>
                  </a:cubicBezTo>
                  <a:cubicBezTo>
                    <a:pt x="240" y="319"/>
                    <a:pt x="238" y="320"/>
                    <a:pt x="236" y="322"/>
                  </a:cubicBezTo>
                  <a:cubicBezTo>
                    <a:pt x="234" y="323"/>
                    <a:pt x="232" y="324"/>
                    <a:pt x="230" y="325"/>
                  </a:cubicBezTo>
                  <a:cubicBezTo>
                    <a:pt x="227" y="326"/>
                    <a:pt x="225" y="327"/>
                    <a:pt x="223" y="328"/>
                  </a:cubicBezTo>
                  <a:cubicBezTo>
                    <a:pt x="220" y="329"/>
                    <a:pt x="218" y="330"/>
                    <a:pt x="215" y="330"/>
                  </a:cubicBezTo>
                  <a:cubicBezTo>
                    <a:pt x="213" y="331"/>
                    <a:pt x="211" y="332"/>
                    <a:pt x="208" y="333"/>
                  </a:cubicBezTo>
                  <a:cubicBezTo>
                    <a:pt x="206" y="333"/>
                    <a:pt x="203" y="334"/>
                    <a:pt x="200" y="335"/>
                  </a:cubicBezTo>
                  <a:cubicBezTo>
                    <a:pt x="198" y="335"/>
                    <a:pt x="195" y="336"/>
                    <a:pt x="192" y="336"/>
                  </a:cubicBezTo>
                  <a:cubicBezTo>
                    <a:pt x="190" y="337"/>
                    <a:pt x="187" y="337"/>
                    <a:pt x="184" y="337"/>
                  </a:cubicBezTo>
                  <a:cubicBezTo>
                    <a:pt x="181" y="338"/>
                    <a:pt x="179" y="338"/>
                    <a:pt x="176" y="338"/>
                  </a:cubicBezTo>
                  <a:cubicBezTo>
                    <a:pt x="173" y="339"/>
                    <a:pt x="170" y="339"/>
                    <a:pt x="167" y="339"/>
                  </a:cubicBezTo>
                  <a:cubicBezTo>
                    <a:pt x="164" y="339"/>
                    <a:pt x="161" y="339"/>
                    <a:pt x="158" y="339"/>
                  </a:cubicBezTo>
                  <a:cubicBezTo>
                    <a:pt x="156" y="339"/>
                    <a:pt x="154" y="339"/>
                    <a:pt x="153" y="339"/>
                  </a:cubicBezTo>
                  <a:cubicBezTo>
                    <a:pt x="151" y="339"/>
                    <a:pt x="149" y="339"/>
                    <a:pt x="147" y="339"/>
                  </a:cubicBezTo>
                  <a:cubicBezTo>
                    <a:pt x="146" y="339"/>
                    <a:pt x="144" y="339"/>
                    <a:pt x="142" y="339"/>
                  </a:cubicBezTo>
                  <a:cubicBezTo>
                    <a:pt x="140" y="339"/>
                    <a:pt x="139" y="338"/>
                    <a:pt x="137" y="338"/>
                  </a:cubicBezTo>
                  <a:cubicBezTo>
                    <a:pt x="135" y="338"/>
                    <a:pt x="134" y="338"/>
                    <a:pt x="132" y="338"/>
                  </a:cubicBezTo>
                  <a:cubicBezTo>
                    <a:pt x="130" y="338"/>
                    <a:pt x="129" y="338"/>
                    <a:pt x="127" y="337"/>
                  </a:cubicBezTo>
                  <a:cubicBezTo>
                    <a:pt x="126" y="337"/>
                    <a:pt x="124" y="337"/>
                    <a:pt x="122" y="337"/>
                  </a:cubicBezTo>
                  <a:cubicBezTo>
                    <a:pt x="121" y="337"/>
                    <a:pt x="119" y="337"/>
                    <a:pt x="118" y="336"/>
                  </a:cubicBezTo>
                  <a:cubicBezTo>
                    <a:pt x="116" y="336"/>
                    <a:pt x="115" y="336"/>
                    <a:pt x="113" y="336"/>
                  </a:cubicBezTo>
                  <a:cubicBezTo>
                    <a:pt x="112" y="335"/>
                    <a:pt x="110" y="335"/>
                    <a:pt x="109" y="335"/>
                  </a:cubicBezTo>
                  <a:cubicBezTo>
                    <a:pt x="108" y="334"/>
                    <a:pt x="106" y="334"/>
                    <a:pt x="105" y="334"/>
                  </a:cubicBezTo>
                  <a:cubicBezTo>
                    <a:pt x="103" y="333"/>
                    <a:pt x="102" y="333"/>
                    <a:pt x="101" y="333"/>
                  </a:cubicBezTo>
                  <a:cubicBezTo>
                    <a:pt x="99" y="332"/>
                    <a:pt x="98" y="332"/>
                    <a:pt x="97" y="332"/>
                  </a:cubicBezTo>
                  <a:cubicBezTo>
                    <a:pt x="95" y="331"/>
                    <a:pt x="94" y="331"/>
                    <a:pt x="93" y="330"/>
                  </a:cubicBezTo>
                  <a:cubicBezTo>
                    <a:pt x="91" y="330"/>
                    <a:pt x="90" y="330"/>
                    <a:pt x="89" y="329"/>
                  </a:cubicBezTo>
                  <a:cubicBezTo>
                    <a:pt x="87" y="329"/>
                    <a:pt x="86" y="328"/>
                    <a:pt x="85" y="328"/>
                  </a:cubicBezTo>
                  <a:cubicBezTo>
                    <a:pt x="84" y="327"/>
                    <a:pt x="83" y="327"/>
                    <a:pt x="81" y="326"/>
                  </a:cubicBezTo>
                  <a:cubicBezTo>
                    <a:pt x="80" y="326"/>
                    <a:pt x="79" y="325"/>
                    <a:pt x="78" y="325"/>
                  </a:cubicBezTo>
                  <a:cubicBezTo>
                    <a:pt x="77" y="324"/>
                    <a:pt x="75" y="323"/>
                    <a:pt x="74" y="323"/>
                  </a:cubicBezTo>
                  <a:cubicBezTo>
                    <a:pt x="73" y="322"/>
                    <a:pt x="72" y="322"/>
                    <a:pt x="71" y="321"/>
                  </a:cubicBezTo>
                  <a:cubicBezTo>
                    <a:pt x="70" y="320"/>
                    <a:pt x="69" y="320"/>
                    <a:pt x="67" y="319"/>
                  </a:cubicBezTo>
                  <a:cubicBezTo>
                    <a:pt x="66" y="318"/>
                    <a:pt x="65" y="318"/>
                    <a:pt x="64" y="317"/>
                  </a:cubicBezTo>
                  <a:cubicBezTo>
                    <a:pt x="63" y="316"/>
                    <a:pt x="62" y="316"/>
                    <a:pt x="61" y="315"/>
                  </a:cubicBezTo>
                  <a:cubicBezTo>
                    <a:pt x="60" y="314"/>
                    <a:pt x="59" y="313"/>
                    <a:pt x="58" y="313"/>
                  </a:cubicBezTo>
                  <a:cubicBezTo>
                    <a:pt x="57" y="312"/>
                    <a:pt x="56" y="311"/>
                    <a:pt x="55" y="310"/>
                  </a:cubicBezTo>
                  <a:cubicBezTo>
                    <a:pt x="54" y="309"/>
                    <a:pt x="53" y="309"/>
                    <a:pt x="52" y="308"/>
                  </a:cubicBezTo>
                  <a:cubicBezTo>
                    <a:pt x="51" y="307"/>
                    <a:pt x="50" y="306"/>
                    <a:pt x="49" y="305"/>
                  </a:cubicBezTo>
                  <a:cubicBezTo>
                    <a:pt x="48" y="304"/>
                    <a:pt x="47" y="303"/>
                    <a:pt x="46" y="302"/>
                  </a:cubicBezTo>
                  <a:cubicBezTo>
                    <a:pt x="45" y="301"/>
                    <a:pt x="44" y="301"/>
                    <a:pt x="43" y="300"/>
                  </a:cubicBezTo>
                  <a:cubicBezTo>
                    <a:pt x="42" y="299"/>
                    <a:pt x="41" y="298"/>
                    <a:pt x="40" y="297"/>
                  </a:cubicBezTo>
                  <a:cubicBezTo>
                    <a:pt x="40" y="296"/>
                    <a:pt x="39" y="295"/>
                    <a:pt x="38" y="294"/>
                  </a:cubicBezTo>
                  <a:cubicBezTo>
                    <a:pt x="37" y="293"/>
                    <a:pt x="36" y="292"/>
                    <a:pt x="35" y="291"/>
                  </a:cubicBezTo>
                  <a:cubicBezTo>
                    <a:pt x="34" y="290"/>
                    <a:pt x="34" y="289"/>
                    <a:pt x="33" y="288"/>
                  </a:cubicBezTo>
                  <a:cubicBezTo>
                    <a:pt x="32" y="287"/>
                    <a:pt x="31" y="286"/>
                    <a:pt x="31" y="285"/>
                  </a:cubicBezTo>
                  <a:cubicBezTo>
                    <a:pt x="30" y="284"/>
                    <a:pt x="29" y="283"/>
                    <a:pt x="29" y="282"/>
                  </a:cubicBezTo>
                  <a:cubicBezTo>
                    <a:pt x="28" y="281"/>
                    <a:pt x="27" y="280"/>
                    <a:pt x="27" y="279"/>
                  </a:cubicBezTo>
                  <a:cubicBezTo>
                    <a:pt x="26" y="278"/>
                    <a:pt x="25" y="277"/>
                    <a:pt x="25" y="276"/>
                  </a:cubicBezTo>
                  <a:cubicBezTo>
                    <a:pt x="24" y="275"/>
                    <a:pt x="23" y="274"/>
                    <a:pt x="23" y="273"/>
                  </a:cubicBezTo>
                  <a:cubicBezTo>
                    <a:pt x="22" y="272"/>
                    <a:pt x="22" y="271"/>
                    <a:pt x="21" y="270"/>
                  </a:cubicBezTo>
                  <a:cubicBezTo>
                    <a:pt x="20" y="269"/>
                    <a:pt x="20" y="268"/>
                    <a:pt x="19" y="267"/>
                  </a:cubicBezTo>
                  <a:cubicBezTo>
                    <a:pt x="19" y="266"/>
                    <a:pt x="18" y="264"/>
                    <a:pt x="18" y="263"/>
                  </a:cubicBezTo>
                  <a:cubicBezTo>
                    <a:pt x="17" y="262"/>
                    <a:pt x="17" y="261"/>
                    <a:pt x="16" y="260"/>
                  </a:cubicBezTo>
                  <a:cubicBezTo>
                    <a:pt x="16" y="259"/>
                    <a:pt x="15" y="258"/>
                    <a:pt x="15" y="257"/>
                  </a:cubicBezTo>
                  <a:cubicBezTo>
                    <a:pt x="14" y="256"/>
                    <a:pt x="14" y="255"/>
                    <a:pt x="13" y="253"/>
                  </a:cubicBezTo>
                  <a:cubicBezTo>
                    <a:pt x="13" y="252"/>
                    <a:pt x="12" y="251"/>
                    <a:pt x="12" y="250"/>
                  </a:cubicBezTo>
                  <a:cubicBezTo>
                    <a:pt x="12" y="249"/>
                    <a:pt x="11" y="248"/>
                    <a:pt x="11" y="247"/>
                  </a:cubicBezTo>
                  <a:cubicBezTo>
                    <a:pt x="10" y="245"/>
                    <a:pt x="10" y="244"/>
                    <a:pt x="10" y="243"/>
                  </a:cubicBezTo>
                  <a:cubicBezTo>
                    <a:pt x="9" y="242"/>
                    <a:pt x="9" y="241"/>
                    <a:pt x="8" y="239"/>
                  </a:cubicBezTo>
                  <a:cubicBezTo>
                    <a:pt x="8" y="238"/>
                    <a:pt x="8" y="237"/>
                    <a:pt x="7" y="236"/>
                  </a:cubicBezTo>
                  <a:cubicBezTo>
                    <a:pt x="7" y="235"/>
                    <a:pt x="7" y="233"/>
                    <a:pt x="6" y="232"/>
                  </a:cubicBezTo>
                  <a:cubicBezTo>
                    <a:pt x="6" y="231"/>
                    <a:pt x="6" y="229"/>
                    <a:pt x="6" y="228"/>
                  </a:cubicBezTo>
                  <a:cubicBezTo>
                    <a:pt x="5" y="227"/>
                    <a:pt x="5" y="226"/>
                    <a:pt x="5" y="224"/>
                  </a:cubicBezTo>
                  <a:cubicBezTo>
                    <a:pt x="5" y="223"/>
                    <a:pt x="4" y="222"/>
                    <a:pt x="4" y="220"/>
                  </a:cubicBezTo>
                  <a:cubicBezTo>
                    <a:pt x="4" y="219"/>
                    <a:pt x="4" y="218"/>
                    <a:pt x="3" y="216"/>
                  </a:cubicBezTo>
                  <a:cubicBezTo>
                    <a:pt x="3" y="215"/>
                    <a:pt x="3" y="213"/>
                    <a:pt x="3" y="212"/>
                  </a:cubicBezTo>
                  <a:cubicBezTo>
                    <a:pt x="3" y="211"/>
                    <a:pt x="2" y="209"/>
                    <a:pt x="2" y="208"/>
                  </a:cubicBezTo>
                  <a:cubicBezTo>
                    <a:pt x="2" y="206"/>
                    <a:pt x="2" y="205"/>
                    <a:pt x="2" y="203"/>
                  </a:cubicBezTo>
                  <a:cubicBezTo>
                    <a:pt x="2" y="202"/>
                    <a:pt x="1" y="201"/>
                    <a:pt x="1" y="199"/>
                  </a:cubicBezTo>
                  <a:cubicBezTo>
                    <a:pt x="1" y="198"/>
                    <a:pt x="1" y="196"/>
                    <a:pt x="1" y="195"/>
                  </a:cubicBezTo>
                  <a:cubicBezTo>
                    <a:pt x="1" y="193"/>
                    <a:pt x="1" y="191"/>
                    <a:pt x="1" y="190"/>
                  </a:cubicBezTo>
                  <a:cubicBezTo>
                    <a:pt x="1" y="188"/>
                    <a:pt x="1" y="187"/>
                    <a:pt x="1" y="185"/>
                  </a:cubicBezTo>
                  <a:cubicBezTo>
                    <a:pt x="0" y="184"/>
                    <a:pt x="0" y="182"/>
                    <a:pt x="0" y="180"/>
                  </a:cubicBezTo>
                  <a:cubicBezTo>
                    <a:pt x="0" y="179"/>
                    <a:pt x="0" y="177"/>
                    <a:pt x="0" y="175"/>
                  </a:cubicBezTo>
                  <a:cubicBezTo>
                    <a:pt x="0" y="174"/>
                    <a:pt x="0" y="172"/>
                    <a:pt x="0" y="170"/>
                  </a:cubicBezTo>
                  <a:close/>
                  <a:moveTo>
                    <a:pt x="52" y="169"/>
                  </a:moveTo>
                  <a:cubicBezTo>
                    <a:pt x="52" y="171"/>
                    <a:pt x="52" y="172"/>
                    <a:pt x="52" y="173"/>
                  </a:cubicBezTo>
                  <a:cubicBezTo>
                    <a:pt x="52" y="175"/>
                    <a:pt x="52" y="176"/>
                    <a:pt x="52" y="177"/>
                  </a:cubicBezTo>
                  <a:cubicBezTo>
                    <a:pt x="52" y="179"/>
                    <a:pt x="52" y="180"/>
                    <a:pt x="52" y="181"/>
                  </a:cubicBezTo>
                  <a:cubicBezTo>
                    <a:pt x="52" y="182"/>
                    <a:pt x="52" y="183"/>
                    <a:pt x="52" y="185"/>
                  </a:cubicBezTo>
                  <a:cubicBezTo>
                    <a:pt x="52" y="186"/>
                    <a:pt x="52" y="187"/>
                    <a:pt x="52" y="188"/>
                  </a:cubicBezTo>
                  <a:cubicBezTo>
                    <a:pt x="52" y="190"/>
                    <a:pt x="52" y="191"/>
                    <a:pt x="52" y="192"/>
                  </a:cubicBezTo>
                  <a:cubicBezTo>
                    <a:pt x="53" y="193"/>
                    <a:pt x="53" y="194"/>
                    <a:pt x="53" y="195"/>
                  </a:cubicBezTo>
                  <a:cubicBezTo>
                    <a:pt x="53" y="196"/>
                    <a:pt x="53" y="198"/>
                    <a:pt x="53" y="199"/>
                  </a:cubicBezTo>
                  <a:cubicBezTo>
                    <a:pt x="53" y="200"/>
                    <a:pt x="53" y="201"/>
                    <a:pt x="53" y="202"/>
                  </a:cubicBezTo>
                  <a:cubicBezTo>
                    <a:pt x="54" y="203"/>
                    <a:pt x="54" y="204"/>
                    <a:pt x="54" y="205"/>
                  </a:cubicBezTo>
                  <a:cubicBezTo>
                    <a:pt x="54" y="206"/>
                    <a:pt x="54" y="207"/>
                    <a:pt x="54" y="208"/>
                  </a:cubicBezTo>
                  <a:cubicBezTo>
                    <a:pt x="54" y="209"/>
                    <a:pt x="55" y="211"/>
                    <a:pt x="55" y="212"/>
                  </a:cubicBezTo>
                  <a:cubicBezTo>
                    <a:pt x="55" y="213"/>
                    <a:pt x="55" y="214"/>
                    <a:pt x="55" y="215"/>
                  </a:cubicBezTo>
                  <a:cubicBezTo>
                    <a:pt x="55" y="216"/>
                    <a:pt x="56" y="217"/>
                    <a:pt x="56" y="218"/>
                  </a:cubicBezTo>
                  <a:cubicBezTo>
                    <a:pt x="56" y="219"/>
                    <a:pt x="56" y="220"/>
                    <a:pt x="56" y="220"/>
                  </a:cubicBezTo>
                  <a:cubicBezTo>
                    <a:pt x="57" y="221"/>
                    <a:pt x="57" y="222"/>
                    <a:pt x="57" y="223"/>
                  </a:cubicBezTo>
                  <a:cubicBezTo>
                    <a:pt x="57" y="224"/>
                    <a:pt x="58" y="225"/>
                    <a:pt x="58" y="226"/>
                  </a:cubicBezTo>
                  <a:cubicBezTo>
                    <a:pt x="58" y="227"/>
                    <a:pt x="58" y="228"/>
                    <a:pt x="59" y="229"/>
                  </a:cubicBezTo>
                  <a:cubicBezTo>
                    <a:pt x="59" y="230"/>
                    <a:pt x="59" y="231"/>
                    <a:pt x="59" y="232"/>
                  </a:cubicBezTo>
                  <a:cubicBezTo>
                    <a:pt x="60" y="232"/>
                    <a:pt x="60" y="233"/>
                    <a:pt x="60" y="234"/>
                  </a:cubicBezTo>
                  <a:cubicBezTo>
                    <a:pt x="61" y="235"/>
                    <a:pt x="61" y="236"/>
                    <a:pt x="61" y="237"/>
                  </a:cubicBezTo>
                  <a:cubicBezTo>
                    <a:pt x="62" y="238"/>
                    <a:pt x="62" y="238"/>
                    <a:pt x="62" y="239"/>
                  </a:cubicBezTo>
                  <a:cubicBezTo>
                    <a:pt x="63" y="240"/>
                    <a:pt x="63" y="241"/>
                    <a:pt x="63" y="242"/>
                  </a:cubicBezTo>
                  <a:cubicBezTo>
                    <a:pt x="64" y="243"/>
                    <a:pt x="64" y="243"/>
                    <a:pt x="64" y="244"/>
                  </a:cubicBezTo>
                  <a:cubicBezTo>
                    <a:pt x="65" y="245"/>
                    <a:pt x="65" y="246"/>
                    <a:pt x="65" y="247"/>
                  </a:cubicBezTo>
                  <a:cubicBezTo>
                    <a:pt x="66" y="248"/>
                    <a:pt x="66" y="248"/>
                    <a:pt x="67" y="249"/>
                  </a:cubicBezTo>
                  <a:cubicBezTo>
                    <a:pt x="67" y="250"/>
                    <a:pt x="67" y="251"/>
                    <a:pt x="68" y="251"/>
                  </a:cubicBezTo>
                  <a:cubicBezTo>
                    <a:pt x="68" y="252"/>
                    <a:pt x="69" y="253"/>
                    <a:pt x="69" y="254"/>
                  </a:cubicBezTo>
                  <a:cubicBezTo>
                    <a:pt x="70" y="254"/>
                    <a:pt x="70" y="255"/>
                    <a:pt x="70" y="256"/>
                  </a:cubicBezTo>
                  <a:cubicBezTo>
                    <a:pt x="71" y="257"/>
                    <a:pt x="71" y="257"/>
                    <a:pt x="72" y="258"/>
                  </a:cubicBezTo>
                  <a:cubicBezTo>
                    <a:pt x="72" y="259"/>
                    <a:pt x="73" y="260"/>
                    <a:pt x="73" y="260"/>
                  </a:cubicBezTo>
                  <a:cubicBezTo>
                    <a:pt x="74" y="261"/>
                    <a:pt x="74" y="262"/>
                    <a:pt x="75" y="263"/>
                  </a:cubicBezTo>
                  <a:cubicBezTo>
                    <a:pt x="75" y="263"/>
                    <a:pt x="76" y="264"/>
                    <a:pt x="77" y="265"/>
                  </a:cubicBezTo>
                  <a:cubicBezTo>
                    <a:pt x="77" y="266"/>
                    <a:pt x="78" y="267"/>
                    <a:pt x="78" y="267"/>
                  </a:cubicBezTo>
                  <a:cubicBezTo>
                    <a:pt x="79" y="268"/>
                    <a:pt x="80" y="269"/>
                    <a:pt x="80" y="270"/>
                  </a:cubicBezTo>
                  <a:cubicBezTo>
                    <a:pt x="81" y="270"/>
                    <a:pt x="82" y="271"/>
                    <a:pt x="82" y="272"/>
                  </a:cubicBezTo>
                  <a:cubicBezTo>
                    <a:pt x="83" y="272"/>
                    <a:pt x="84" y="273"/>
                    <a:pt x="84" y="274"/>
                  </a:cubicBezTo>
                  <a:cubicBezTo>
                    <a:pt x="85" y="275"/>
                    <a:pt x="86" y="275"/>
                    <a:pt x="86" y="276"/>
                  </a:cubicBezTo>
                  <a:cubicBezTo>
                    <a:pt x="87" y="277"/>
                    <a:pt x="88" y="277"/>
                    <a:pt x="88" y="278"/>
                  </a:cubicBezTo>
                  <a:cubicBezTo>
                    <a:pt x="89" y="278"/>
                    <a:pt x="90" y="279"/>
                    <a:pt x="91" y="280"/>
                  </a:cubicBezTo>
                  <a:cubicBezTo>
                    <a:pt x="91" y="280"/>
                    <a:pt x="92" y="281"/>
                    <a:pt x="93" y="282"/>
                  </a:cubicBezTo>
                  <a:cubicBezTo>
                    <a:pt x="93" y="282"/>
                    <a:pt x="94" y="283"/>
                    <a:pt x="95" y="283"/>
                  </a:cubicBezTo>
                  <a:cubicBezTo>
                    <a:pt x="96" y="284"/>
                    <a:pt x="96" y="284"/>
                    <a:pt x="97" y="285"/>
                  </a:cubicBezTo>
                  <a:cubicBezTo>
                    <a:pt x="98" y="285"/>
                    <a:pt x="99" y="286"/>
                    <a:pt x="100" y="287"/>
                  </a:cubicBezTo>
                  <a:cubicBezTo>
                    <a:pt x="100" y="287"/>
                    <a:pt x="101" y="288"/>
                    <a:pt x="102" y="288"/>
                  </a:cubicBezTo>
                  <a:cubicBezTo>
                    <a:pt x="103" y="289"/>
                    <a:pt x="103" y="289"/>
                    <a:pt x="104" y="289"/>
                  </a:cubicBezTo>
                  <a:cubicBezTo>
                    <a:pt x="105" y="290"/>
                    <a:pt x="106" y="290"/>
                    <a:pt x="107" y="291"/>
                  </a:cubicBezTo>
                  <a:cubicBezTo>
                    <a:pt x="107" y="291"/>
                    <a:pt x="108" y="292"/>
                    <a:pt x="109" y="292"/>
                  </a:cubicBezTo>
                  <a:cubicBezTo>
                    <a:pt x="110" y="293"/>
                    <a:pt x="111" y="293"/>
                    <a:pt x="112" y="293"/>
                  </a:cubicBezTo>
                  <a:cubicBezTo>
                    <a:pt x="113" y="294"/>
                    <a:pt x="113" y="294"/>
                    <a:pt x="114" y="295"/>
                  </a:cubicBezTo>
                  <a:cubicBezTo>
                    <a:pt x="115" y="295"/>
                    <a:pt x="116" y="295"/>
                    <a:pt x="117" y="296"/>
                  </a:cubicBezTo>
                  <a:cubicBezTo>
                    <a:pt x="118" y="296"/>
                    <a:pt x="119" y="296"/>
                    <a:pt x="120" y="297"/>
                  </a:cubicBezTo>
                  <a:cubicBezTo>
                    <a:pt x="120" y="297"/>
                    <a:pt x="121" y="297"/>
                    <a:pt x="122" y="297"/>
                  </a:cubicBezTo>
                  <a:cubicBezTo>
                    <a:pt x="123" y="298"/>
                    <a:pt x="124" y="298"/>
                    <a:pt x="125" y="298"/>
                  </a:cubicBezTo>
                  <a:cubicBezTo>
                    <a:pt x="126" y="299"/>
                    <a:pt x="127" y="299"/>
                    <a:pt x="128" y="299"/>
                  </a:cubicBezTo>
                  <a:cubicBezTo>
                    <a:pt x="129" y="299"/>
                    <a:pt x="130" y="299"/>
                    <a:pt x="131" y="300"/>
                  </a:cubicBezTo>
                  <a:cubicBezTo>
                    <a:pt x="132" y="300"/>
                    <a:pt x="133" y="300"/>
                    <a:pt x="133" y="300"/>
                  </a:cubicBezTo>
                  <a:cubicBezTo>
                    <a:pt x="134" y="300"/>
                    <a:pt x="135" y="301"/>
                    <a:pt x="136" y="301"/>
                  </a:cubicBezTo>
                  <a:cubicBezTo>
                    <a:pt x="137" y="301"/>
                    <a:pt x="138" y="301"/>
                    <a:pt x="139" y="301"/>
                  </a:cubicBezTo>
                  <a:cubicBezTo>
                    <a:pt x="140" y="301"/>
                    <a:pt x="141" y="301"/>
                    <a:pt x="142" y="302"/>
                  </a:cubicBezTo>
                  <a:cubicBezTo>
                    <a:pt x="143" y="302"/>
                    <a:pt x="144" y="302"/>
                    <a:pt x="145" y="302"/>
                  </a:cubicBezTo>
                  <a:cubicBezTo>
                    <a:pt x="146" y="302"/>
                    <a:pt x="147" y="302"/>
                    <a:pt x="148" y="302"/>
                  </a:cubicBezTo>
                  <a:cubicBezTo>
                    <a:pt x="149" y="302"/>
                    <a:pt x="150" y="302"/>
                    <a:pt x="152" y="302"/>
                  </a:cubicBezTo>
                  <a:cubicBezTo>
                    <a:pt x="153" y="302"/>
                    <a:pt x="154" y="302"/>
                    <a:pt x="155" y="302"/>
                  </a:cubicBezTo>
                  <a:cubicBezTo>
                    <a:pt x="157" y="302"/>
                    <a:pt x="159" y="302"/>
                    <a:pt x="161" y="302"/>
                  </a:cubicBezTo>
                  <a:cubicBezTo>
                    <a:pt x="163" y="302"/>
                    <a:pt x="165" y="302"/>
                    <a:pt x="167" y="302"/>
                  </a:cubicBezTo>
                  <a:cubicBezTo>
                    <a:pt x="169" y="301"/>
                    <a:pt x="170" y="301"/>
                    <a:pt x="172" y="301"/>
                  </a:cubicBezTo>
                  <a:cubicBezTo>
                    <a:pt x="174" y="301"/>
                    <a:pt x="176" y="300"/>
                    <a:pt x="178" y="300"/>
                  </a:cubicBezTo>
                  <a:cubicBezTo>
                    <a:pt x="180" y="300"/>
                    <a:pt x="182" y="299"/>
                    <a:pt x="183" y="299"/>
                  </a:cubicBezTo>
                  <a:cubicBezTo>
                    <a:pt x="185" y="298"/>
                    <a:pt x="187" y="298"/>
                    <a:pt x="189" y="297"/>
                  </a:cubicBezTo>
                  <a:cubicBezTo>
                    <a:pt x="190" y="297"/>
                    <a:pt x="192" y="296"/>
                    <a:pt x="194" y="295"/>
                  </a:cubicBezTo>
                  <a:cubicBezTo>
                    <a:pt x="195" y="295"/>
                    <a:pt x="197" y="294"/>
                    <a:pt x="198" y="293"/>
                  </a:cubicBezTo>
                  <a:cubicBezTo>
                    <a:pt x="200" y="293"/>
                    <a:pt x="202" y="292"/>
                    <a:pt x="203" y="291"/>
                  </a:cubicBezTo>
                  <a:cubicBezTo>
                    <a:pt x="205" y="290"/>
                    <a:pt x="206" y="289"/>
                    <a:pt x="208" y="288"/>
                  </a:cubicBezTo>
                  <a:cubicBezTo>
                    <a:pt x="209" y="288"/>
                    <a:pt x="211" y="287"/>
                    <a:pt x="212" y="286"/>
                  </a:cubicBezTo>
                  <a:cubicBezTo>
                    <a:pt x="213" y="285"/>
                    <a:pt x="215" y="283"/>
                    <a:pt x="216" y="282"/>
                  </a:cubicBezTo>
                  <a:cubicBezTo>
                    <a:pt x="217" y="281"/>
                    <a:pt x="219" y="280"/>
                    <a:pt x="220" y="279"/>
                  </a:cubicBezTo>
                  <a:cubicBezTo>
                    <a:pt x="221" y="278"/>
                    <a:pt x="223" y="277"/>
                    <a:pt x="224" y="275"/>
                  </a:cubicBezTo>
                  <a:cubicBezTo>
                    <a:pt x="225" y="274"/>
                    <a:pt x="226" y="273"/>
                    <a:pt x="227" y="272"/>
                  </a:cubicBezTo>
                  <a:cubicBezTo>
                    <a:pt x="229" y="270"/>
                    <a:pt x="230" y="269"/>
                    <a:pt x="231" y="267"/>
                  </a:cubicBezTo>
                  <a:cubicBezTo>
                    <a:pt x="232" y="266"/>
                    <a:pt x="233" y="264"/>
                    <a:pt x="234" y="263"/>
                  </a:cubicBezTo>
                  <a:cubicBezTo>
                    <a:pt x="235" y="261"/>
                    <a:pt x="236" y="260"/>
                    <a:pt x="237" y="258"/>
                  </a:cubicBezTo>
                  <a:cubicBezTo>
                    <a:pt x="238" y="257"/>
                    <a:pt x="239" y="255"/>
                    <a:pt x="240" y="253"/>
                  </a:cubicBezTo>
                  <a:cubicBezTo>
                    <a:pt x="241" y="252"/>
                    <a:pt x="242" y="250"/>
                    <a:pt x="242" y="248"/>
                  </a:cubicBezTo>
                  <a:cubicBezTo>
                    <a:pt x="243" y="247"/>
                    <a:pt x="244" y="245"/>
                    <a:pt x="245" y="243"/>
                  </a:cubicBezTo>
                  <a:cubicBezTo>
                    <a:pt x="246" y="241"/>
                    <a:pt x="246" y="239"/>
                    <a:pt x="247" y="237"/>
                  </a:cubicBezTo>
                  <a:cubicBezTo>
                    <a:pt x="248" y="235"/>
                    <a:pt x="248" y="234"/>
                    <a:pt x="249" y="232"/>
                  </a:cubicBezTo>
                  <a:cubicBezTo>
                    <a:pt x="250" y="230"/>
                    <a:pt x="250" y="228"/>
                    <a:pt x="251" y="226"/>
                  </a:cubicBezTo>
                  <a:cubicBezTo>
                    <a:pt x="251" y="223"/>
                    <a:pt x="252" y="221"/>
                    <a:pt x="252" y="219"/>
                  </a:cubicBezTo>
                  <a:cubicBezTo>
                    <a:pt x="253" y="217"/>
                    <a:pt x="253" y="215"/>
                    <a:pt x="254" y="213"/>
                  </a:cubicBezTo>
                  <a:cubicBezTo>
                    <a:pt x="254" y="210"/>
                    <a:pt x="255" y="208"/>
                    <a:pt x="255" y="206"/>
                  </a:cubicBezTo>
                  <a:cubicBezTo>
                    <a:pt x="255" y="204"/>
                    <a:pt x="256" y="201"/>
                    <a:pt x="256" y="199"/>
                  </a:cubicBezTo>
                  <a:cubicBezTo>
                    <a:pt x="256" y="197"/>
                    <a:pt x="256" y="194"/>
                    <a:pt x="257" y="192"/>
                  </a:cubicBezTo>
                  <a:cubicBezTo>
                    <a:pt x="257" y="189"/>
                    <a:pt x="257" y="187"/>
                    <a:pt x="257" y="184"/>
                  </a:cubicBezTo>
                  <a:cubicBezTo>
                    <a:pt x="257" y="182"/>
                    <a:pt x="257" y="179"/>
                    <a:pt x="258" y="177"/>
                  </a:cubicBezTo>
                  <a:cubicBezTo>
                    <a:pt x="258" y="174"/>
                    <a:pt x="258" y="172"/>
                    <a:pt x="258" y="169"/>
                  </a:cubicBezTo>
                  <a:cubicBezTo>
                    <a:pt x="258" y="166"/>
                    <a:pt x="258" y="164"/>
                    <a:pt x="258" y="161"/>
                  </a:cubicBezTo>
                  <a:cubicBezTo>
                    <a:pt x="257" y="159"/>
                    <a:pt x="257" y="156"/>
                    <a:pt x="257" y="154"/>
                  </a:cubicBezTo>
                  <a:cubicBezTo>
                    <a:pt x="257" y="151"/>
                    <a:pt x="257" y="149"/>
                    <a:pt x="257" y="146"/>
                  </a:cubicBezTo>
                  <a:cubicBezTo>
                    <a:pt x="256" y="144"/>
                    <a:pt x="256" y="141"/>
                    <a:pt x="256" y="139"/>
                  </a:cubicBezTo>
                  <a:cubicBezTo>
                    <a:pt x="256" y="137"/>
                    <a:pt x="255" y="134"/>
                    <a:pt x="255" y="132"/>
                  </a:cubicBezTo>
                  <a:cubicBezTo>
                    <a:pt x="255" y="130"/>
                    <a:pt x="254" y="128"/>
                    <a:pt x="254" y="125"/>
                  </a:cubicBezTo>
                  <a:cubicBezTo>
                    <a:pt x="253" y="123"/>
                    <a:pt x="253" y="121"/>
                    <a:pt x="252" y="119"/>
                  </a:cubicBezTo>
                  <a:cubicBezTo>
                    <a:pt x="252" y="117"/>
                    <a:pt x="251" y="115"/>
                    <a:pt x="251" y="113"/>
                  </a:cubicBezTo>
                  <a:cubicBezTo>
                    <a:pt x="250" y="111"/>
                    <a:pt x="250" y="109"/>
                    <a:pt x="249" y="107"/>
                  </a:cubicBezTo>
                  <a:cubicBezTo>
                    <a:pt x="248" y="105"/>
                    <a:pt x="248" y="103"/>
                    <a:pt x="247" y="101"/>
                  </a:cubicBezTo>
                  <a:cubicBezTo>
                    <a:pt x="246" y="99"/>
                    <a:pt x="245" y="97"/>
                    <a:pt x="245" y="95"/>
                  </a:cubicBezTo>
                  <a:cubicBezTo>
                    <a:pt x="244" y="93"/>
                    <a:pt x="243" y="92"/>
                    <a:pt x="242" y="90"/>
                  </a:cubicBezTo>
                  <a:cubicBezTo>
                    <a:pt x="241" y="88"/>
                    <a:pt x="241" y="87"/>
                    <a:pt x="240" y="85"/>
                  </a:cubicBezTo>
                  <a:cubicBezTo>
                    <a:pt x="239" y="83"/>
                    <a:pt x="238" y="82"/>
                    <a:pt x="237" y="80"/>
                  </a:cubicBezTo>
                  <a:cubicBezTo>
                    <a:pt x="236" y="78"/>
                    <a:pt x="235" y="77"/>
                    <a:pt x="234" y="75"/>
                  </a:cubicBezTo>
                  <a:cubicBezTo>
                    <a:pt x="233" y="74"/>
                    <a:pt x="232" y="72"/>
                    <a:pt x="231" y="71"/>
                  </a:cubicBezTo>
                  <a:cubicBezTo>
                    <a:pt x="230" y="70"/>
                    <a:pt x="228" y="68"/>
                    <a:pt x="227" y="67"/>
                  </a:cubicBezTo>
                  <a:cubicBezTo>
                    <a:pt x="226" y="66"/>
                    <a:pt x="225" y="64"/>
                    <a:pt x="224" y="63"/>
                  </a:cubicBezTo>
                  <a:cubicBezTo>
                    <a:pt x="222" y="62"/>
                    <a:pt x="221" y="61"/>
                    <a:pt x="220" y="60"/>
                  </a:cubicBezTo>
                  <a:cubicBezTo>
                    <a:pt x="219" y="58"/>
                    <a:pt x="217" y="57"/>
                    <a:pt x="216" y="56"/>
                  </a:cubicBezTo>
                  <a:cubicBezTo>
                    <a:pt x="215" y="55"/>
                    <a:pt x="213" y="54"/>
                    <a:pt x="212" y="53"/>
                  </a:cubicBezTo>
                  <a:cubicBezTo>
                    <a:pt x="210" y="52"/>
                    <a:pt x="209" y="51"/>
                    <a:pt x="207" y="50"/>
                  </a:cubicBezTo>
                  <a:cubicBezTo>
                    <a:pt x="206" y="49"/>
                    <a:pt x="204" y="48"/>
                    <a:pt x="203" y="48"/>
                  </a:cubicBezTo>
                  <a:cubicBezTo>
                    <a:pt x="201" y="47"/>
                    <a:pt x="200" y="46"/>
                    <a:pt x="198" y="45"/>
                  </a:cubicBezTo>
                  <a:cubicBezTo>
                    <a:pt x="197" y="45"/>
                    <a:pt x="195" y="44"/>
                    <a:pt x="193" y="43"/>
                  </a:cubicBezTo>
                  <a:cubicBezTo>
                    <a:pt x="192" y="43"/>
                    <a:pt x="190" y="42"/>
                    <a:pt x="188" y="41"/>
                  </a:cubicBezTo>
                  <a:cubicBezTo>
                    <a:pt x="187" y="41"/>
                    <a:pt x="185" y="40"/>
                    <a:pt x="183" y="40"/>
                  </a:cubicBezTo>
                  <a:cubicBezTo>
                    <a:pt x="181" y="40"/>
                    <a:pt x="180" y="39"/>
                    <a:pt x="178" y="39"/>
                  </a:cubicBezTo>
                  <a:cubicBezTo>
                    <a:pt x="176" y="38"/>
                    <a:pt x="174" y="38"/>
                    <a:pt x="172" y="38"/>
                  </a:cubicBezTo>
                  <a:cubicBezTo>
                    <a:pt x="170" y="37"/>
                    <a:pt x="169" y="37"/>
                    <a:pt x="167" y="37"/>
                  </a:cubicBezTo>
                  <a:cubicBezTo>
                    <a:pt x="165" y="37"/>
                    <a:pt x="163" y="37"/>
                    <a:pt x="161" y="37"/>
                  </a:cubicBezTo>
                  <a:cubicBezTo>
                    <a:pt x="159" y="37"/>
                    <a:pt x="157" y="37"/>
                    <a:pt x="155" y="37"/>
                  </a:cubicBezTo>
                  <a:cubicBezTo>
                    <a:pt x="154" y="37"/>
                    <a:pt x="153" y="37"/>
                    <a:pt x="152" y="37"/>
                  </a:cubicBezTo>
                  <a:cubicBezTo>
                    <a:pt x="150" y="37"/>
                    <a:pt x="149" y="37"/>
                    <a:pt x="148" y="37"/>
                  </a:cubicBezTo>
                  <a:cubicBezTo>
                    <a:pt x="147" y="37"/>
                    <a:pt x="146" y="37"/>
                    <a:pt x="145" y="37"/>
                  </a:cubicBezTo>
                  <a:cubicBezTo>
                    <a:pt x="144" y="37"/>
                    <a:pt x="143" y="37"/>
                    <a:pt x="142" y="37"/>
                  </a:cubicBezTo>
                  <a:cubicBezTo>
                    <a:pt x="141" y="37"/>
                    <a:pt x="140" y="37"/>
                    <a:pt x="139" y="37"/>
                  </a:cubicBezTo>
                  <a:cubicBezTo>
                    <a:pt x="138" y="38"/>
                    <a:pt x="137" y="38"/>
                    <a:pt x="136" y="38"/>
                  </a:cubicBezTo>
                  <a:cubicBezTo>
                    <a:pt x="135" y="38"/>
                    <a:pt x="134" y="38"/>
                    <a:pt x="133" y="38"/>
                  </a:cubicBezTo>
                  <a:cubicBezTo>
                    <a:pt x="132" y="39"/>
                    <a:pt x="131" y="39"/>
                    <a:pt x="131" y="39"/>
                  </a:cubicBezTo>
                  <a:cubicBezTo>
                    <a:pt x="130" y="39"/>
                    <a:pt x="129" y="39"/>
                    <a:pt x="128" y="40"/>
                  </a:cubicBezTo>
                  <a:cubicBezTo>
                    <a:pt x="127" y="40"/>
                    <a:pt x="126" y="40"/>
                    <a:pt x="125" y="40"/>
                  </a:cubicBezTo>
                  <a:cubicBezTo>
                    <a:pt x="124" y="41"/>
                    <a:pt x="123" y="41"/>
                    <a:pt x="122" y="41"/>
                  </a:cubicBezTo>
                  <a:cubicBezTo>
                    <a:pt x="121" y="41"/>
                    <a:pt x="120" y="42"/>
                    <a:pt x="119" y="42"/>
                  </a:cubicBezTo>
                  <a:cubicBezTo>
                    <a:pt x="119" y="42"/>
                    <a:pt x="118" y="43"/>
                    <a:pt x="117" y="43"/>
                  </a:cubicBezTo>
                  <a:cubicBezTo>
                    <a:pt x="116" y="43"/>
                    <a:pt x="115" y="44"/>
                    <a:pt x="114" y="44"/>
                  </a:cubicBezTo>
                  <a:cubicBezTo>
                    <a:pt x="113" y="44"/>
                    <a:pt x="112" y="45"/>
                    <a:pt x="112" y="45"/>
                  </a:cubicBezTo>
                  <a:cubicBezTo>
                    <a:pt x="111" y="46"/>
                    <a:pt x="110" y="46"/>
                    <a:pt x="109" y="46"/>
                  </a:cubicBezTo>
                  <a:cubicBezTo>
                    <a:pt x="108" y="47"/>
                    <a:pt x="107" y="47"/>
                    <a:pt x="107" y="48"/>
                  </a:cubicBezTo>
                  <a:cubicBezTo>
                    <a:pt x="106" y="48"/>
                    <a:pt x="105" y="49"/>
                    <a:pt x="104" y="49"/>
                  </a:cubicBezTo>
                  <a:cubicBezTo>
                    <a:pt x="103" y="49"/>
                    <a:pt x="103" y="50"/>
                    <a:pt x="102" y="50"/>
                  </a:cubicBezTo>
                  <a:cubicBezTo>
                    <a:pt x="101" y="51"/>
                    <a:pt x="100" y="51"/>
                    <a:pt x="99" y="52"/>
                  </a:cubicBezTo>
                  <a:cubicBezTo>
                    <a:pt x="99" y="52"/>
                    <a:pt x="98" y="53"/>
                    <a:pt x="97" y="53"/>
                  </a:cubicBezTo>
                  <a:cubicBezTo>
                    <a:pt x="96" y="54"/>
                    <a:pt x="96" y="55"/>
                    <a:pt x="95" y="55"/>
                  </a:cubicBezTo>
                  <a:cubicBezTo>
                    <a:pt x="94" y="56"/>
                    <a:pt x="93" y="56"/>
                    <a:pt x="93" y="57"/>
                  </a:cubicBezTo>
                  <a:cubicBezTo>
                    <a:pt x="92" y="57"/>
                    <a:pt x="91" y="58"/>
                    <a:pt x="91" y="59"/>
                  </a:cubicBezTo>
                  <a:cubicBezTo>
                    <a:pt x="90" y="59"/>
                    <a:pt x="89" y="60"/>
                    <a:pt x="88" y="61"/>
                  </a:cubicBezTo>
                  <a:cubicBezTo>
                    <a:pt x="88" y="61"/>
                    <a:pt x="87" y="62"/>
                    <a:pt x="86" y="62"/>
                  </a:cubicBezTo>
                  <a:cubicBezTo>
                    <a:pt x="86" y="63"/>
                    <a:pt x="85" y="64"/>
                    <a:pt x="84" y="65"/>
                  </a:cubicBezTo>
                  <a:cubicBezTo>
                    <a:pt x="84" y="65"/>
                    <a:pt x="83" y="66"/>
                    <a:pt x="82" y="67"/>
                  </a:cubicBezTo>
                  <a:cubicBezTo>
                    <a:pt x="82" y="67"/>
                    <a:pt x="81" y="68"/>
                    <a:pt x="81" y="69"/>
                  </a:cubicBezTo>
                  <a:cubicBezTo>
                    <a:pt x="80" y="70"/>
                    <a:pt x="79" y="70"/>
                    <a:pt x="79" y="71"/>
                  </a:cubicBezTo>
                  <a:cubicBezTo>
                    <a:pt x="78" y="72"/>
                    <a:pt x="78" y="73"/>
                    <a:pt x="77" y="73"/>
                  </a:cubicBezTo>
                  <a:cubicBezTo>
                    <a:pt x="76" y="74"/>
                    <a:pt x="76" y="75"/>
                    <a:pt x="75" y="76"/>
                  </a:cubicBezTo>
                  <a:cubicBezTo>
                    <a:pt x="75" y="76"/>
                    <a:pt x="74" y="77"/>
                    <a:pt x="74" y="78"/>
                  </a:cubicBezTo>
                  <a:cubicBezTo>
                    <a:pt x="73" y="79"/>
                    <a:pt x="73" y="80"/>
                    <a:pt x="72" y="80"/>
                  </a:cubicBezTo>
                  <a:cubicBezTo>
                    <a:pt x="72" y="81"/>
                    <a:pt x="71" y="82"/>
                    <a:pt x="71" y="83"/>
                  </a:cubicBezTo>
                  <a:cubicBezTo>
                    <a:pt x="70" y="83"/>
                    <a:pt x="70" y="84"/>
                    <a:pt x="69" y="85"/>
                  </a:cubicBezTo>
                  <a:cubicBezTo>
                    <a:pt x="69" y="86"/>
                    <a:pt x="69" y="86"/>
                    <a:pt x="68" y="87"/>
                  </a:cubicBezTo>
                  <a:cubicBezTo>
                    <a:pt x="68" y="88"/>
                    <a:pt x="67" y="89"/>
                    <a:pt x="67" y="90"/>
                  </a:cubicBezTo>
                  <a:cubicBezTo>
                    <a:pt x="66" y="90"/>
                    <a:pt x="66" y="91"/>
                    <a:pt x="66" y="92"/>
                  </a:cubicBezTo>
                  <a:cubicBezTo>
                    <a:pt x="65" y="93"/>
                    <a:pt x="65" y="94"/>
                    <a:pt x="65" y="94"/>
                  </a:cubicBezTo>
                  <a:cubicBezTo>
                    <a:pt x="64" y="95"/>
                    <a:pt x="64" y="96"/>
                    <a:pt x="63" y="97"/>
                  </a:cubicBezTo>
                  <a:cubicBezTo>
                    <a:pt x="63" y="98"/>
                    <a:pt x="63" y="99"/>
                    <a:pt x="62" y="99"/>
                  </a:cubicBezTo>
                  <a:cubicBezTo>
                    <a:pt x="62" y="100"/>
                    <a:pt x="62" y="101"/>
                    <a:pt x="61" y="102"/>
                  </a:cubicBezTo>
                  <a:cubicBezTo>
                    <a:pt x="61" y="103"/>
                    <a:pt x="61" y="104"/>
                    <a:pt x="60" y="105"/>
                  </a:cubicBezTo>
                  <a:cubicBezTo>
                    <a:pt x="60" y="105"/>
                    <a:pt x="60" y="106"/>
                    <a:pt x="60" y="107"/>
                  </a:cubicBezTo>
                  <a:cubicBezTo>
                    <a:pt x="59" y="108"/>
                    <a:pt x="59" y="109"/>
                    <a:pt x="59" y="110"/>
                  </a:cubicBezTo>
                  <a:cubicBezTo>
                    <a:pt x="58" y="111"/>
                    <a:pt x="58" y="112"/>
                    <a:pt x="58" y="113"/>
                  </a:cubicBezTo>
                  <a:cubicBezTo>
                    <a:pt x="58" y="114"/>
                    <a:pt x="57" y="115"/>
                    <a:pt x="57" y="115"/>
                  </a:cubicBezTo>
                  <a:cubicBezTo>
                    <a:pt x="57" y="116"/>
                    <a:pt x="57" y="117"/>
                    <a:pt x="57" y="118"/>
                  </a:cubicBezTo>
                  <a:cubicBezTo>
                    <a:pt x="56" y="119"/>
                    <a:pt x="56" y="120"/>
                    <a:pt x="56" y="121"/>
                  </a:cubicBezTo>
                  <a:cubicBezTo>
                    <a:pt x="56" y="122"/>
                    <a:pt x="55" y="123"/>
                    <a:pt x="55" y="124"/>
                  </a:cubicBezTo>
                  <a:cubicBezTo>
                    <a:pt x="55" y="125"/>
                    <a:pt x="55" y="126"/>
                    <a:pt x="55" y="127"/>
                  </a:cubicBezTo>
                  <a:cubicBezTo>
                    <a:pt x="55" y="128"/>
                    <a:pt x="54" y="129"/>
                    <a:pt x="54" y="130"/>
                  </a:cubicBezTo>
                  <a:cubicBezTo>
                    <a:pt x="54" y="131"/>
                    <a:pt x="54" y="132"/>
                    <a:pt x="54" y="133"/>
                  </a:cubicBezTo>
                  <a:cubicBezTo>
                    <a:pt x="54" y="134"/>
                    <a:pt x="54" y="136"/>
                    <a:pt x="53" y="137"/>
                  </a:cubicBezTo>
                  <a:cubicBezTo>
                    <a:pt x="53" y="138"/>
                    <a:pt x="53" y="139"/>
                    <a:pt x="53" y="140"/>
                  </a:cubicBezTo>
                  <a:cubicBezTo>
                    <a:pt x="53" y="141"/>
                    <a:pt x="53" y="142"/>
                    <a:pt x="53" y="143"/>
                  </a:cubicBezTo>
                  <a:cubicBezTo>
                    <a:pt x="53" y="144"/>
                    <a:pt x="53" y="146"/>
                    <a:pt x="52" y="147"/>
                  </a:cubicBezTo>
                  <a:cubicBezTo>
                    <a:pt x="52" y="148"/>
                    <a:pt x="52" y="149"/>
                    <a:pt x="52" y="150"/>
                  </a:cubicBezTo>
                  <a:cubicBezTo>
                    <a:pt x="52" y="152"/>
                    <a:pt x="52" y="153"/>
                    <a:pt x="52" y="154"/>
                  </a:cubicBezTo>
                  <a:cubicBezTo>
                    <a:pt x="52" y="155"/>
                    <a:pt x="52" y="156"/>
                    <a:pt x="52" y="158"/>
                  </a:cubicBezTo>
                  <a:cubicBezTo>
                    <a:pt x="52" y="159"/>
                    <a:pt x="52" y="160"/>
                    <a:pt x="52" y="161"/>
                  </a:cubicBezTo>
                  <a:cubicBezTo>
                    <a:pt x="52" y="163"/>
                    <a:pt x="52" y="164"/>
                    <a:pt x="52" y="165"/>
                  </a:cubicBezTo>
                  <a:cubicBezTo>
                    <a:pt x="52" y="167"/>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2" name="Freeform 60"/>
            <p:cNvSpPr>
              <a:spLocks/>
            </p:cNvSpPr>
            <p:nvPr userDrawn="1"/>
          </p:nvSpPr>
          <p:spPr bwMode="auto">
            <a:xfrm>
              <a:off x="4196" y="1020"/>
              <a:ext cx="124" cy="126"/>
            </a:xfrm>
            <a:custGeom>
              <a:avLst/>
              <a:gdLst>
                <a:gd name="T0" fmla="*/ 39 w 324"/>
                <a:gd name="T1" fmla="*/ 168 h 327"/>
                <a:gd name="T2" fmla="*/ 39 w 324"/>
                <a:gd name="T3" fmla="*/ 280 h 327"/>
                <a:gd name="T4" fmla="*/ 39 w 324"/>
                <a:gd name="T5" fmla="*/ 323 h 327"/>
                <a:gd name="T6" fmla="*/ 36 w 324"/>
                <a:gd name="T7" fmla="*/ 326 h 327"/>
                <a:gd name="T8" fmla="*/ 29 w 324"/>
                <a:gd name="T9" fmla="*/ 327 h 327"/>
                <a:gd name="T10" fmla="*/ 17 w 324"/>
                <a:gd name="T11" fmla="*/ 327 h 327"/>
                <a:gd name="T12" fmla="*/ 6 w 324"/>
                <a:gd name="T13" fmla="*/ 327 h 327"/>
                <a:gd name="T14" fmla="*/ 2 w 324"/>
                <a:gd name="T15" fmla="*/ 325 h 327"/>
                <a:gd name="T16" fmla="*/ 0 w 324"/>
                <a:gd name="T17" fmla="*/ 321 h 327"/>
                <a:gd name="T18" fmla="*/ 0 w 324"/>
                <a:gd name="T19" fmla="*/ 212 h 327"/>
                <a:gd name="T20" fmla="*/ 0 w 324"/>
                <a:gd name="T21" fmla="*/ 75 h 327"/>
                <a:gd name="T22" fmla="*/ 1 w 324"/>
                <a:gd name="T23" fmla="*/ 4 h 327"/>
                <a:gd name="T24" fmla="*/ 3 w 324"/>
                <a:gd name="T25" fmla="*/ 1 h 327"/>
                <a:gd name="T26" fmla="*/ 11 w 324"/>
                <a:gd name="T27" fmla="*/ 0 h 327"/>
                <a:gd name="T28" fmla="*/ 32 w 324"/>
                <a:gd name="T29" fmla="*/ 0 h 327"/>
                <a:gd name="T30" fmla="*/ 52 w 324"/>
                <a:gd name="T31" fmla="*/ 0 h 327"/>
                <a:gd name="T32" fmla="*/ 61 w 324"/>
                <a:gd name="T33" fmla="*/ 1 h 327"/>
                <a:gd name="T34" fmla="*/ 65 w 324"/>
                <a:gd name="T35" fmla="*/ 6 h 327"/>
                <a:gd name="T36" fmla="*/ 93 w 324"/>
                <a:gd name="T37" fmla="*/ 86 h 327"/>
                <a:gd name="T38" fmla="*/ 135 w 324"/>
                <a:gd name="T39" fmla="*/ 205 h 327"/>
                <a:gd name="T40" fmla="*/ 177 w 324"/>
                <a:gd name="T41" fmla="*/ 240 h 327"/>
                <a:gd name="T42" fmla="*/ 217 w 324"/>
                <a:gd name="T43" fmla="*/ 123 h 327"/>
                <a:gd name="T44" fmla="*/ 255 w 324"/>
                <a:gd name="T45" fmla="*/ 13 h 327"/>
                <a:gd name="T46" fmla="*/ 260 w 324"/>
                <a:gd name="T47" fmla="*/ 3 h 327"/>
                <a:gd name="T48" fmla="*/ 268 w 324"/>
                <a:gd name="T49" fmla="*/ 0 h 327"/>
                <a:gd name="T50" fmla="*/ 286 w 324"/>
                <a:gd name="T51" fmla="*/ 0 h 327"/>
                <a:gd name="T52" fmla="*/ 307 w 324"/>
                <a:gd name="T53" fmla="*/ 0 h 327"/>
                <a:gd name="T54" fmla="*/ 320 w 324"/>
                <a:gd name="T55" fmla="*/ 0 h 327"/>
                <a:gd name="T56" fmla="*/ 323 w 324"/>
                <a:gd name="T57" fmla="*/ 3 h 327"/>
                <a:gd name="T58" fmla="*/ 324 w 324"/>
                <a:gd name="T59" fmla="*/ 36 h 327"/>
                <a:gd name="T60" fmla="*/ 324 w 324"/>
                <a:gd name="T61" fmla="*/ 173 h 327"/>
                <a:gd name="T62" fmla="*/ 324 w 324"/>
                <a:gd name="T63" fmla="*/ 310 h 327"/>
                <a:gd name="T64" fmla="*/ 323 w 324"/>
                <a:gd name="T65" fmla="*/ 324 h 327"/>
                <a:gd name="T66" fmla="*/ 319 w 324"/>
                <a:gd name="T67" fmla="*/ 327 h 327"/>
                <a:gd name="T68" fmla="*/ 308 w 324"/>
                <a:gd name="T69" fmla="*/ 327 h 327"/>
                <a:gd name="T70" fmla="*/ 292 w 324"/>
                <a:gd name="T71" fmla="*/ 327 h 327"/>
                <a:gd name="T72" fmla="*/ 281 w 324"/>
                <a:gd name="T73" fmla="*/ 327 h 327"/>
                <a:gd name="T74" fmla="*/ 277 w 324"/>
                <a:gd name="T75" fmla="*/ 324 h 327"/>
                <a:gd name="T76" fmla="*/ 276 w 324"/>
                <a:gd name="T77" fmla="*/ 312 h 327"/>
                <a:gd name="T78" fmla="*/ 276 w 324"/>
                <a:gd name="T79" fmla="*/ 199 h 327"/>
                <a:gd name="T80" fmla="*/ 276 w 324"/>
                <a:gd name="T81" fmla="*/ 86 h 327"/>
                <a:gd name="T82" fmla="*/ 248 w 324"/>
                <a:gd name="T83" fmla="*/ 143 h 327"/>
                <a:gd name="T84" fmla="*/ 212 w 324"/>
                <a:gd name="T85" fmla="*/ 245 h 327"/>
                <a:gd name="T86" fmla="*/ 189 w 324"/>
                <a:gd name="T87" fmla="*/ 311 h 327"/>
                <a:gd name="T88" fmla="*/ 180 w 324"/>
                <a:gd name="T89" fmla="*/ 325 h 327"/>
                <a:gd name="T90" fmla="*/ 168 w 324"/>
                <a:gd name="T91" fmla="*/ 327 h 327"/>
                <a:gd name="T92" fmla="*/ 156 w 324"/>
                <a:gd name="T93" fmla="*/ 327 h 327"/>
                <a:gd name="T94" fmla="*/ 144 w 324"/>
                <a:gd name="T95" fmla="*/ 327 h 327"/>
                <a:gd name="T96" fmla="*/ 133 w 324"/>
                <a:gd name="T97" fmla="*/ 325 h 327"/>
                <a:gd name="T98" fmla="*/ 126 w 324"/>
                <a:gd name="T99" fmla="*/ 313 h 327"/>
                <a:gd name="T100" fmla="*/ 106 w 324"/>
                <a:gd name="T101" fmla="*/ 254 h 327"/>
                <a:gd name="T102" fmla="*/ 78 w 324"/>
                <a:gd name="T103" fmla="*/ 175 h 327"/>
                <a:gd name="T104" fmla="*/ 60 w 324"/>
                <a:gd name="T105" fmla="*/ 121 h 327"/>
                <a:gd name="T106" fmla="*/ 57 w 324"/>
                <a:gd name="T107" fmla="*/ 114 h 327"/>
                <a:gd name="T108" fmla="*/ 54 w 324"/>
                <a:gd name="T109" fmla="*/ 106 h 327"/>
                <a:gd name="T110" fmla="*/ 52 w 324"/>
                <a:gd name="T111" fmla="*/ 99 h 327"/>
                <a:gd name="T112" fmla="*/ 49 w 324"/>
                <a:gd name="T113" fmla="*/ 91 h 327"/>
                <a:gd name="T114" fmla="*/ 46 w 324"/>
                <a:gd name="T115" fmla="*/ 81 h 327"/>
                <a:gd name="T116" fmla="*/ 42 w 324"/>
                <a:gd name="T117"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327">
                  <a:moveTo>
                    <a:pt x="39" y="64"/>
                  </a:moveTo>
                  <a:cubicBezTo>
                    <a:pt x="39" y="72"/>
                    <a:pt x="39" y="72"/>
                    <a:pt x="39" y="72"/>
                  </a:cubicBezTo>
                  <a:cubicBezTo>
                    <a:pt x="39" y="80"/>
                    <a:pt x="39" y="80"/>
                    <a:pt x="39" y="80"/>
                  </a:cubicBezTo>
                  <a:cubicBezTo>
                    <a:pt x="39" y="88"/>
                    <a:pt x="39" y="88"/>
                    <a:pt x="39" y="88"/>
                  </a:cubicBezTo>
                  <a:cubicBezTo>
                    <a:pt x="39" y="96"/>
                    <a:pt x="39" y="96"/>
                    <a:pt x="39" y="96"/>
                  </a:cubicBezTo>
                  <a:cubicBezTo>
                    <a:pt x="39" y="104"/>
                    <a:pt x="39" y="104"/>
                    <a:pt x="39" y="104"/>
                  </a:cubicBezTo>
                  <a:cubicBezTo>
                    <a:pt x="39" y="112"/>
                    <a:pt x="39" y="112"/>
                    <a:pt x="39" y="112"/>
                  </a:cubicBezTo>
                  <a:cubicBezTo>
                    <a:pt x="39" y="120"/>
                    <a:pt x="39" y="120"/>
                    <a:pt x="39" y="120"/>
                  </a:cubicBezTo>
                  <a:cubicBezTo>
                    <a:pt x="39" y="128"/>
                    <a:pt x="39" y="128"/>
                    <a:pt x="39" y="128"/>
                  </a:cubicBezTo>
                  <a:cubicBezTo>
                    <a:pt x="39" y="136"/>
                    <a:pt x="39" y="136"/>
                    <a:pt x="39" y="136"/>
                  </a:cubicBezTo>
                  <a:cubicBezTo>
                    <a:pt x="39" y="144"/>
                    <a:pt x="39" y="144"/>
                    <a:pt x="39" y="144"/>
                  </a:cubicBezTo>
                  <a:cubicBezTo>
                    <a:pt x="39" y="152"/>
                    <a:pt x="39" y="152"/>
                    <a:pt x="39" y="152"/>
                  </a:cubicBezTo>
                  <a:cubicBezTo>
                    <a:pt x="39" y="160"/>
                    <a:pt x="39" y="160"/>
                    <a:pt x="39" y="160"/>
                  </a:cubicBezTo>
                  <a:cubicBezTo>
                    <a:pt x="39" y="168"/>
                    <a:pt x="39" y="168"/>
                    <a:pt x="39" y="168"/>
                  </a:cubicBezTo>
                  <a:cubicBezTo>
                    <a:pt x="39" y="176"/>
                    <a:pt x="39" y="176"/>
                    <a:pt x="39" y="176"/>
                  </a:cubicBezTo>
                  <a:cubicBezTo>
                    <a:pt x="39" y="184"/>
                    <a:pt x="39" y="184"/>
                    <a:pt x="39" y="184"/>
                  </a:cubicBezTo>
                  <a:cubicBezTo>
                    <a:pt x="39" y="192"/>
                    <a:pt x="39" y="192"/>
                    <a:pt x="39" y="192"/>
                  </a:cubicBezTo>
                  <a:cubicBezTo>
                    <a:pt x="39" y="200"/>
                    <a:pt x="39" y="200"/>
                    <a:pt x="39" y="200"/>
                  </a:cubicBezTo>
                  <a:cubicBezTo>
                    <a:pt x="39" y="208"/>
                    <a:pt x="39" y="208"/>
                    <a:pt x="39" y="208"/>
                  </a:cubicBezTo>
                  <a:cubicBezTo>
                    <a:pt x="39" y="216"/>
                    <a:pt x="39" y="216"/>
                    <a:pt x="39" y="216"/>
                  </a:cubicBezTo>
                  <a:cubicBezTo>
                    <a:pt x="39" y="224"/>
                    <a:pt x="39" y="224"/>
                    <a:pt x="39" y="224"/>
                  </a:cubicBezTo>
                  <a:cubicBezTo>
                    <a:pt x="39" y="232"/>
                    <a:pt x="39" y="232"/>
                    <a:pt x="39" y="232"/>
                  </a:cubicBezTo>
                  <a:cubicBezTo>
                    <a:pt x="39" y="240"/>
                    <a:pt x="39" y="240"/>
                    <a:pt x="39" y="240"/>
                  </a:cubicBezTo>
                  <a:cubicBezTo>
                    <a:pt x="39" y="248"/>
                    <a:pt x="39" y="248"/>
                    <a:pt x="39" y="248"/>
                  </a:cubicBezTo>
                  <a:cubicBezTo>
                    <a:pt x="39" y="256"/>
                    <a:pt x="39" y="256"/>
                    <a:pt x="39" y="256"/>
                  </a:cubicBezTo>
                  <a:cubicBezTo>
                    <a:pt x="39" y="264"/>
                    <a:pt x="39" y="264"/>
                    <a:pt x="39" y="264"/>
                  </a:cubicBezTo>
                  <a:cubicBezTo>
                    <a:pt x="39" y="272"/>
                    <a:pt x="39" y="272"/>
                    <a:pt x="39" y="272"/>
                  </a:cubicBezTo>
                  <a:cubicBezTo>
                    <a:pt x="39" y="280"/>
                    <a:pt x="39" y="280"/>
                    <a:pt x="39" y="280"/>
                  </a:cubicBezTo>
                  <a:cubicBezTo>
                    <a:pt x="39" y="288"/>
                    <a:pt x="39" y="288"/>
                    <a:pt x="39" y="288"/>
                  </a:cubicBezTo>
                  <a:cubicBezTo>
                    <a:pt x="39" y="296"/>
                    <a:pt x="39" y="296"/>
                    <a:pt x="39" y="296"/>
                  </a:cubicBezTo>
                  <a:cubicBezTo>
                    <a:pt x="39" y="304"/>
                    <a:pt x="39" y="304"/>
                    <a:pt x="39" y="304"/>
                  </a:cubicBezTo>
                  <a:cubicBezTo>
                    <a:pt x="39" y="312"/>
                    <a:pt x="39" y="312"/>
                    <a:pt x="39" y="312"/>
                  </a:cubicBezTo>
                  <a:cubicBezTo>
                    <a:pt x="39" y="320"/>
                    <a:pt x="39" y="320"/>
                    <a:pt x="39" y="320"/>
                  </a:cubicBezTo>
                  <a:cubicBezTo>
                    <a:pt x="39" y="320"/>
                    <a:pt x="39" y="321"/>
                    <a:pt x="39" y="321"/>
                  </a:cubicBezTo>
                  <a:cubicBezTo>
                    <a:pt x="39" y="321"/>
                    <a:pt x="39" y="321"/>
                    <a:pt x="39" y="321"/>
                  </a:cubicBezTo>
                  <a:cubicBezTo>
                    <a:pt x="39" y="321"/>
                    <a:pt x="39" y="321"/>
                    <a:pt x="39" y="321"/>
                  </a:cubicBezTo>
                  <a:cubicBezTo>
                    <a:pt x="39" y="321"/>
                    <a:pt x="39" y="321"/>
                    <a:pt x="39" y="322"/>
                  </a:cubicBezTo>
                  <a:cubicBezTo>
                    <a:pt x="39" y="322"/>
                    <a:pt x="39" y="322"/>
                    <a:pt x="39" y="322"/>
                  </a:cubicBezTo>
                  <a:cubicBezTo>
                    <a:pt x="39" y="322"/>
                    <a:pt x="39" y="322"/>
                    <a:pt x="39" y="322"/>
                  </a:cubicBezTo>
                  <a:cubicBezTo>
                    <a:pt x="39" y="322"/>
                    <a:pt x="39" y="322"/>
                    <a:pt x="39" y="322"/>
                  </a:cubicBezTo>
                  <a:cubicBezTo>
                    <a:pt x="39" y="323"/>
                    <a:pt x="39" y="323"/>
                    <a:pt x="39" y="323"/>
                  </a:cubicBezTo>
                  <a:cubicBezTo>
                    <a:pt x="39" y="323"/>
                    <a:pt x="39" y="323"/>
                    <a:pt x="39" y="323"/>
                  </a:cubicBezTo>
                  <a:cubicBezTo>
                    <a:pt x="39" y="323"/>
                    <a:pt x="39" y="323"/>
                    <a:pt x="39" y="323"/>
                  </a:cubicBezTo>
                  <a:cubicBezTo>
                    <a:pt x="39" y="323"/>
                    <a:pt x="39" y="324"/>
                    <a:pt x="39" y="324"/>
                  </a:cubicBezTo>
                  <a:cubicBezTo>
                    <a:pt x="38" y="324"/>
                    <a:pt x="38" y="324"/>
                    <a:pt x="38" y="324"/>
                  </a:cubicBezTo>
                  <a:cubicBezTo>
                    <a:pt x="38" y="324"/>
                    <a:pt x="38" y="324"/>
                    <a:pt x="38" y="324"/>
                  </a:cubicBezTo>
                  <a:cubicBezTo>
                    <a:pt x="38" y="324"/>
                    <a:pt x="38" y="324"/>
                    <a:pt x="38" y="324"/>
                  </a:cubicBezTo>
                  <a:cubicBezTo>
                    <a:pt x="38" y="324"/>
                    <a:pt x="38" y="325"/>
                    <a:pt x="38" y="325"/>
                  </a:cubicBezTo>
                  <a:cubicBezTo>
                    <a:pt x="38" y="325"/>
                    <a:pt x="38" y="325"/>
                    <a:pt x="38" y="325"/>
                  </a:cubicBezTo>
                  <a:cubicBezTo>
                    <a:pt x="37" y="325"/>
                    <a:pt x="37" y="325"/>
                    <a:pt x="37" y="325"/>
                  </a:cubicBezTo>
                  <a:cubicBezTo>
                    <a:pt x="37" y="325"/>
                    <a:pt x="37" y="325"/>
                    <a:pt x="37" y="325"/>
                  </a:cubicBezTo>
                  <a:cubicBezTo>
                    <a:pt x="37" y="325"/>
                    <a:pt x="37" y="325"/>
                    <a:pt x="37" y="325"/>
                  </a:cubicBezTo>
                  <a:cubicBezTo>
                    <a:pt x="37" y="325"/>
                    <a:pt x="37" y="326"/>
                    <a:pt x="37" y="326"/>
                  </a:cubicBezTo>
                  <a:cubicBezTo>
                    <a:pt x="37" y="326"/>
                    <a:pt x="36" y="326"/>
                    <a:pt x="36" y="326"/>
                  </a:cubicBezTo>
                  <a:cubicBezTo>
                    <a:pt x="36" y="326"/>
                    <a:pt x="36" y="326"/>
                    <a:pt x="36" y="326"/>
                  </a:cubicBezTo>
                  <a:cubicBezTo>
                    <a:pt x="36" y="326"/>
                    <a:pt x="36" y="326"/>
                    <a:pt x="36" y="326"/>
                  </a:cubicBezTo>
                  <a:cubicBezTo>
                    <a:pt x="36" y="326"/>
                    <a:pt x="36" y="326"/>
                    <a:pt x="36" y="326"/>
                  </a:cubicBezTo>
                  <a:cubicBezTo>
                    <a:pt x="35" y="326"/>
                    <a:pt x="35" y="326"/>
                    <a:pt x="35" y="326"/>
                  </a:cubicBezTo>
                  <a:cubicBezTo>
                    <a:pt x="35" y="326"/>
                    <a:pt x="35" y="326"/>
                    <a:pt x="35" y="326"/>
                  </a:cubicBezTo>
                  <a:cubicBezTo>
                    <a:pt x="35" y="326"/>
                    <a:pt x="35" y="326"/>
                    <a:pt x="35" y="327"/>
                  </a:cubicBezTo>
                  <a:cubicBezTo>
                    <a:pt x="35" y="327"/>
                    <a:pt x="34" y="327"/>
                    <a:pt x="34" y="327"/>
                  </a:cubicBezTo>
                  <a:cubicBezTo>
                    <a:pt x="34" y="327"/>
                    <a:pt x="34" y="327"/>
                    <a:pt x="34" y="327"/>
                  </a:cubicBezTo>
                  <a:cubicBezTo>
                    <a:pt x="34" y="327"/>
                    <a:pt x="34" y="327"/>
                    <a:pt x="34" y="327"/>
                  </a:cubicBezTo>
                  <a:cubicBezTo>
                    <a:pt x="34" y="327"/>
                    <a:pt x="34" y="327"/>
                    <a:pt x="33" y="327"/>
                  </a:cubicBezTo>
                  <a:cubicBezTo>
                    <a:pt x="33" y="327"/>
                    <a:pt x="33" y="327"/>
                    <a:pt x="33" y="327"/>
                  </a:cubicBezTo>
                  <a:cubicBezTo>
                    <a:pt x="32" y="327"/>
                    <a:pt x="32" y="327"/>
                    <a:pt x="32" y="327"/>
                  </a:cubicBezTo>
                  <a:cubicBezTo>
                    <a:pt x="31" y="327"/>
                    <a:pt x="31" y="327"/>
                    <a:pt x="31"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2" y="327"/>
                    <a:pt x="22" y="327"/>
                    <a:pt x="22"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3" y="327"/>
                    <a:pt x="13" y="327"/>
                    <a:pt x="13" y="327"/>
                  </a:cubicBezTo>
                  <a:cubicBezTo>
                    <a:pt x="12" y="327"/>
                    <a:pt x="12" y="327"/>
                    <a:pt x="12"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7" y="327"/>
                  </a:cubicBezTo>
                  <a:cubicBezTo>
                    <a:pt x="7" y="327"/>
                    <a:pt x="6" y="327"/>
                    <a:pt x="6" y="327"/>
                  </a:cubicBezTo>
                  <a:cubicBezTo>
                    <a:pt x="6" y="327"/>
                    <a:pt x="6" y="327"/>
                    <a:pt x="6" y="327"/>
                  </a:cubicBezTo>
                  <a:cubicBezTo>
                    <a:pt x="6" y="327"/>
                    <a:pt x="6" y="327"/>
                    <a:pt x="6" y="327"/>
                  </a:cubicBezTo>
                  <a:cubicBezTo>
                    <a:pt x="6" y="327"/>
                    <a:pt x="5" y="327"/>
                    <a:pt x="5" y="327"/>
                  </a:cubicBezTo>
                  <a:cubicBezTo>
                    <a:pt x="5" y="327"/>
                    <a:pt x="5" y="327"/>
                    <a:pt x="5" y="327"/>
                  </a:cubicBezTo>
                  <a:cubicBezTo>
                    <a:pt x="5" y="326"/>
                    <a:pt x="5" y="326"/>
                    <a:pt x="5" y="326"/>
                  </a:cubicBezTo>
                  <a:cubicBezTo>
                    <a:pt x="5" y="326"/>
                    <a:pt x="5" y="326"/>
                    <a:pt x="4" y="326"/>
                  </a:cubicBezTo>
                  <a:cubicBezTo>
                    <a:pt x="4" y="326"/>
                    <a:pt x="4" y="326"/>
                    <a:pt x="4" y="326"/>
                  </a:cubicBezTo>
                  <a:cubicBezTo>
                    <a:pt x="4" y="326"/>
                    <a:pt x="4" y="326"/>
                    <a:pt x="4" y="326"/>
                  </a:cubicBezTo>
                  <a:cubicBezTo>
                    <a:pt x="4" y="326"/>
                    <a:pt x="4" y="326"/>
                    <a:pt x="4" y="326"/>
                  </a:cubicBezTo>
                  <a:cubicBezTo>
                    <a:pt x="4" y="326"/>
                    <a:pt x="3" y="326"/>
                    <a:pt x="3" y="326"/>
                  </a:cubicBezTo>
                  <a:cubicBezTo>
                    <a:pt x="3" y="326"/>
                    <a:pt x="3" y="326"/>
                    <a:pt x="3" y="326"/>
                  </a:cubicBezTo>
                  <a:cubicBezTo>
                    <a:pt x="3" y="326"/>
                    <a:pt x="3" y="325"/>
                    <a:pt x="3" y="325"/>
                  </a:cubicBezTo>
                  <a:cubicBezTo>
                    <a:pt x="3" y="325"/>
                    <a:pt x="3" y="325"/>
                    <a:pt x="3" y="325"/>
                  </a:cubicBezTo>
                  <a:cubicBezTo>
                    <a:pt x="3" y="325"/>
                    <a:pt x="2" y="325"/>
                    <a:pt x="2" y="325"/>
                  </a:cubicBezTo>
                  <a:cubicBezTo>
                    <a:pt x="2" y="325"/>
                    <a:pt x="2" y="325"/>
                    <a:pt x="2" y="325"/>
                  </a:cubicBezTo>
                  <a:cubicBezTo>
                    <a:pt x="2" y="325"/>
                    <a:pt x="2" y="325"/>
                    <a:pt x="2" y="325"/>
                  </a:cubicBezTo>
                  <a:cubicBezTo>
                    <a:pt x="2" y="325"/>
                    <a:pt x="2" y="324"/>
                    <a:pt x="2" y="324"/>
                  </a:cubicBezTo>
                  <a:cubicBezTo>
                    <a:pt x="2" y="324"/>
                    <a:pt x="2" y="324"/>
                    <a:pt x="2" y="324"/>
                  </a:cubicBezTo>
                  <a:cubicBezTo>
                    <a:pt x="1" y="324"/>
                    <a:pt x="1" y="324"/>
                    <a:pt x="1" y="324"/>
                  </a:cubicBezTo>
                  <a:cubicBezTo>
                    <a:pt x="1" y="324"/>
                    <a:pt x="1" y="324"/>
                    <a:pt x="1" y="324"/>
                  </a:cubicBezTo>
                  <a:cubicBezTo>
                    <a:pt x="1" y="324"/>
                    <a:pt x="1" y="323"/>
                    <a:pt x="1" y="323"/>
                  </a:cubicBezTo>
                  <a:cubicBezTo>
                    <a:pt x="1" y="323"/>
                    <a:pt x="1" y="323"/>
                    <a:pt x="1" y="323"/>
                  </a:cubicBezTo>
                  <a:cubicBezTo>
                    <a:pt x="1" y="323"/>
                    <a:pt x="1" y="323"/>
                    <a:pt x="1" y="323"/>
                  </a:cubicBezTo>
                  <a:cubicBezTo>
                    <a:pt x="1" y="323"/>
                    <a:pt x="1" y="323"/>
                    <a:pt x="1" y="322"/>
                  </a:cubicBezTo>
                  <a:cubicBezTo>
                    <a:pt x="1" y="322"/>
                    <a:pt x="1" y="322"/>
                    <a:pt x="1" y="322"/>
                  </a:cubicBezTo>
                  <a:cubicBezTo>
                    <a:pt x="1" y="322"/>
                    <a:pt x="0" y="322"/>
                    <a:pt x="0" y="322"/>
                  </a:cubicBezTo>
                  <a:cubicBezTo>
                    <a:pt x="0" y="322"/>
                    <a:pt x="0" y="322"/>
                    <a:pt x="0" y="322"/>
                  </a:cubicBezTo>
                  <a:cubicBezTo>
                    <a:pt x="0" y="321"/>
                    <a:pt x="0" y="321"/>
                    <a:pt x="0" y="321"/>
                  </a:cubicBezTo>
                  <a:cubicBezTo>
                    <a:pt x="0" y="321"/>
                    <a:pt x="0" y="321"/>
                    <a:pt x="0" y="321"/>
                  </a:cubicBezTo>
                  <a:cubicBezTo>
                    <a:pt x="0" y="321"/>
                    <a:pt x="0" y="321"/>
                    <a:pt x="0" y="321"/>
                  </a:cubicBezTo>
                  <a:cubicBezTo>
                    <a:pt x="0" y="321"/>
                    <a:pt x="0" y="320"/>
                    <a:pt x="0" y="320"/>
                  </a:cubicBezTo>
                  <a:cubicBezTo>
                    <a:pt x="0" y="310"/>
                    <a:pt x="0" y="310"/>
                    <a:pt x="0" y="310"/>
                  </a:cubicBezTo>
                  <a:cubicBezTo>
                    <a:pt x="0" y="301"/>
                    <a:pt x="0" y="301"/>
                    <a:pt x="0" y="301"/>
                  </a:cubicBezTo>
                  <a:cubicBezTo>
                    <a:pt x="0" y="291"/>
                    <a:pt x="0" y="291"/>
                    <a:pt x="0" y="291"/>
                  </a:cubicBezTo>
                  <a:cubicBezTo>
                    <a:pt x="0" y="281"/>
                    <a:pt x="0" y="281"/>
                    <a:pt x="0" y="281"/>
                  </a:cubicBezTo>
                  <a:cubicBezTo>
                    <a:pt x="0" y="271"/>
                    <a:pt x="0" y="271"/>
                    <a:pt x="0" y="271"/>
                  </a:cubicBezTo>
                  <a:cubicBezTo>
                    <a:pt x="0" y="261"/>
                    <a:pt x="0" y="261"/>
                    <a:pt x="0" y="261"/>
                  </a:cubicBezTo>
                  <a:cubicBezTo>
                    <a:pt x="0" y="252"/>
                    <a:pt x="0" y="252"/>
                    <a:pt x="0" y="252"/>
                  </a:cubicBezTo>
                  <a:cubicBezTo>
                    <a:pt x="0" y="242"/>
                    <a:pt x="0" y="242"/>
                    <a:pt x="0" y="242"/>
                  </a:cubicBezTo>
                  <a:cubicBezTo>
                    <a:pt x="0" y="232"/>
                    <a:pt x="0" y="232"/>
                    <a:pt x="0" y="232"/>
                  </a:cubicBezTo>
                  <a:cubicBezTo>
                    <a:pt x="0" y="222"/>
                    <a:pt x="0" y="222"/>
                    <a:pt x="0" y="222"/>
                  </a:cubicBezTo>
                  <a:cubicBezTo>
                    <a:pt x="0" y="212"/>
                    <a:pt x="0" y="212"/>
                    <a:pt x="0" y="212"/>
                  </a:cubicBezTo>
                  <a:cubicBezTo>
                    <a:pt x="0" y="202"/>
                    <a:pt x="0" y="202"/>
                    <a:pt x="0" y="202"/>
                  </a:cubicBezTo>
                  <a:cubicBezTo>
                    <a:pt x="0" y="193"/>
                    <a:pt x="0" y="193"/>
                    <a:pt x="0" y="193"/>
                  </a:cubicBezTo>
                  <a:cubicBezTo>
                    <a:pt x="0" y="183"/>
                    <a:pt x="0" y="183"/>
                    <a:pt x="0" y="183"/>
                  </a:cubicBezTo>
                  <a:cubicBezTo>
                    <a:pt x="0" y="173"/>
                    <a:pt x="0" y="173"/>
                    <a:pt x="0" y="173"/>
                  </a:cubicBezTo>
                  <a:cubicBezTo>
                    <a:pt x="0" y="163"/>
                    <a:pt x="0" y="163"/>
                    <a:pt x="0" y="163"/>
                  </a:cubicBezTo>
                  <a:cubicBezTo>
                    <a:pt x="0" y="153"/>
                    <a:pt x="0" y="153"/>
                    <a:pt x="0" y="153"/>
                  </a:cubicBezTo>
                  <a:cubicBezTo>
                    <a:pt x="0" y="144"/>
                    <a:pt x="0" y="144"/>
                    <a:pt x="0" y="144"/>
                  </a:cubicBezTo>
                  <a:cubicBezTo>
                    <a:pt x="0" y="134"/>
                    <a:pt x="0" y="134"/>
                    <a:pt x="0" y="134"/>
                  </a:cubicBezTo>
                  <a:cubicBezTo>
                    <a:pt x="0" y="124"/>
                    <a:pt x="0" y="124"/>
                    <a:pt x="0" y="124"/>
                  </a:cubicBezTo>
                  <a:cubicBezTo>
                    <a:pt x="0" y="114"/>
                    <a:pt x="0" y="114"/>
                    <a:pt x="0" y="114"/>
                  </a:cubicBezTo>
                  <a:cubicBezTo>
                    <a:pt x="0" y="104"/>
                    <a:pt x="0" y="104"/>
                    <a:pt x="0" y="104"/>
                  </a:cubicBezTo>
                  <a:cubicBezTo>
                    <a:pt x="0" y="94"/>
                    <a:pt x="0" y="94"/>
                    <a:pt x="0" y="94"/>
                  </a:cubicBezTo>
                  <a:cubicBezTo>
                    <a:pt x="0" y="85"/>
                    <a:pt x="0" y="85"/>
                    <a:pt x="0" y="85"/>
                  </a:cubicBezTo>
                  <a:cubicBezTo>
                    <a:pt x="0" y="75"/>
                    <a:pt x="0" y="75"/>
                    <a:pt x="0" y="75"/>
                  </a:cubicBezTo>
                  <a:cubicBezTo>
                    <a:pt x="0" y="65"/>
                    <a:pt x="0" y="65"/>
                    <a:pt x="0" y="65"/>
                  </a:cubicBezTo>
                  <a:cubicBezTo>
                    <a:pt x="0" y="55"/>
                    <a:pt x="0" y="55"/>
                    <a:pt x="0" y="55"/>
                  </a:cubicBezTo>
                  <a:cubicBezTo>
                    <a:pt x="0" y="45"/>
                    <a:pt x="0" y="45"/>
                    <a:pt x="0" y="45"/>
                  </a:cubicBezTo>
                  <a:cubicBezTo>
                    <a:pt x="0" y="36"/>
                    <a:pt x="0" y="36"/>
                    <a:pt x="0" y="36"/>
                  </a:cubicBezTo>
                  <a:cubicBezTo>
                    <a:pt x="0" y="26"/>
                    <a:pt x="0" y="26"/>
                    <a:pt x="0" y="26"/>
                  </a:cubicBezTo>
                  <a:cubicBezTo>
                    <a:pt x="0" y="16"/>
                    <a:pt x="0" y="16"/>
                    <a:pt x="0" y="16"/>
                  </a:cubicBezTo>
                  <a:cubicBezTo>
                    <a:pt x="0" y="6"/>
                    <a:pt x="0" y="6"/>
                    <a:pt x="0" y="6"/>
                  </a:cubicBezTo>
                  <a:cubicBezTo>
                    <a:pt x="0" y="6"/>
                    <a:pt x="0" y="6"/>
                    <a:pt x="0" y="6"/>
                  </a:cubicBezTo>
                  <a:cubicBezTo>
                    <a:pt x="0" y="6"/>
                    <a:pt x="0" y="6"/>
                    <a:pt x="0" y="5"/>
                  </a:cubicBezTo>
                  <a:cubicBezTo>
                    <a:pt x="0" y="5"/>
                    <a:pt x="0" y="5"/>
                    <a:pt x="0" y="5"/>
                  </a:cubicBezTo>
                  <a:cubicBezTo>
                    <a:pt x="0" y="5"/>
                    <a:pt x="0" y="5"/>
                    <a:pt x="0" y="5"/>
                  </a:cubicBezTo>
                  <a:cubicBezTo>
                    <a:pt x="0" y="5"/>
                    <a:pt x="0" y="5"/>
                    <a:pt x="0" y="4"/>
                  </a:cubicBezTo>
                  <a:cubicBezTo>
                    <a:pt x="0" y="4"/>
                    <a:pt x="1" y="4"/>
                    <a:pt x="1" y="4"/>
                  </a:cubicBezTo>
                  <a:cubicBezTo>
                    <a:pt x="1" y="4"/>
                    <a:pt x="1" y="4"/>
                    <a:pt x="1"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2"/>
                    <a:pt x="1" y="2"/>
                    <a:pt x="2" y="2"/>
                  </a:cubicBezTo>
                  <a:cubicBezTo>
                    <a:pt x="2" y="2"/>
                    <a:pt x="2" y="2"/>
                    <a:pt x="2" y="2"/>
                  </a:cubicBezTo>
                  <a:cubicBezTo>
                    <a:pt x="2" y="2"/>
                    <a:pt x="2" y="2"/>
                    <a:pt x="2" y="2"/>
                  </a:cubicBezTo>
                  <a:cubicBezTo>
                    <a:pt x="2"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8" y="0"/>
                    <a:pt x="8" y="0"/>
                    <a:pt x="8" y="0"/>
                  </a:cubicBezTo>
                  <a:cubicBezTo>
                    <a:pt x="10" y="0"/>
                    <a:pt x="10" y="0"/>
                    <a:pt x="10" y="0"/>
                  </a:cubicBezTo>
                  <a:cubicBezTo>
                    <a:pt x="11" y="0"/>
                    <a:pt x="11" y="0"/>
                    <a:pt x="11" y="0"/>
                  </a:cubicBezTo>
                  <a:cubicBezTo>
                    <a:pt x="12" y="0"/>
                    <a:pt x="12" y="0"/>
                    <a:pt x="12" y="0"/>
                  </a:cubicBezTo>
                  <a:cubicBezTo>
                    <a:pt x="14" y="0"/>
                    <a:pt x="14" y="0"/>
                    <a:pt x="14" y="0"/>
                  </a:cubicBezTo>
                  <a:cubicBezTo>
                    <a:pt x="15" y="0"/>
                    <a:pt x="15" y="0"/>
                    <a:pt x="15" y="0"/>
                  </a:cubicBezTo>
                  <a:cubicBezTo>
                    <a:pt x="17" y="0"/>
                    <a:pt x="17" y="0"/>
                    <a:pt x="17" y="0"/>
                  </a:cubicBezTo>
                  <a:cubicBezTo>
                    <a:pt x="18" y="0"/>
                    <a:pt x="18" y="0"/>
                    <a:pt x="18" y="0"/>
                  </a:cubicBezTo>
                  <a:cubicBezTo>
                    <a:pt x="20" y="0"/>
                    <a:pt x="20" y="0"/>
                    <a:pt x="20" y="0"/>
                  </a:cubicBezTo>
                  <a:cubicBezTo>
                    <a:pt x="21" y="0"/>
                    <a:pt x="21" y="0"/>
                    <a:pt x="21" y="0"/>
                  </a:cubicBezTo>
                  <a:cubicBezTo>
                    <a:pt x="23" y="0"/>
                    <a:pt x="23" y="0"/>
                    <a:pt x="23" y="0"/>
                  </a:cubicBezTo>
                  <a:cubicBezTo>
                    <a:pt x="24" y="0"/>
                    <a:pt x="24" y="0"/>
                    <a:pt x="24" y="0"/>
                  </a:cubicBezTo>
                  <a:cubicBezTo>
                    <a:pt x="26" y="0"/>
                    <a:pt x="26" y="0"/>
                    <a:pt x="26" y="0"/>
                  </a:cubicBezTo>
                  <a:cubicBezTo>
                    <a:pt x="27" y="0"/>
                    <a:pt x="27" y="0"/>
                    <a:pt x="27" y="0"/>
                  </a:cubicBezTo>
                  <a:cubicBezTo>
                    <a:pt x="29" y="0"/>
                    <a:pt x="29" y="0"/>
                    <a:pt x="29" y="0"/>
                  </a:cubicBezTo>
                  <a:cubicBezTo>
                    <a:pt x="30" y="0"/>
                    <a:pt x="30" y="0"/>
                    <a:pt x="30" y="0"/>
                  </a:cubicBezTo>
                  <a:cubicBezTo>
                    <a:pt x="32" y="0"/>
                    <a:pt x="32" y="0"/>
                    <a:pt x="32" y="0"/>
                  </a:cubicBezTo>
                  <a:cubicBezTo>
                    <a:pt x="33" y="0"/>
                    <a:pt x="33" y="0"/>
                    <a:pt x="33" y="0"/>
                  </a:cubicBezTo>
                  <a:cubicBezTo>
                    <a:pt x="35" y="0"/>
                    <a:pt x="35" y="0"/>
                    <a:pt x="35" y="0"/>
                  </a:cubicBezTo>
                  <a:cubicBezTo>
                    <a:pt x="36" y="0"/>
                    <a:pt x="36" y="0"/>
                    <a:pt x="36" y="0"/>
                  </a:cubicBezTo>
                  <a:cubicBezTo>
                    <a:pt x="38" y="0"/>
                    <a:pt x="38" y="0"/>
                    <a:pt x="38" y="0"/>
                  </a:cubicBezTo>
                  <a:cubicBezTo>
                    <a:pt x="39" y="0"/>
                    <a:pt x="39" y="0"/>
                    <a:pt x="39" y="0"/>
                  </a:cubicBezTo>
                  <a:cubicBezTo>
                    <a:pt x="40" y="0"/>
                    <a:pt x="40" y="0"/>
                    <a:pt x="40" y="0"/>
                  </a:cubicBezTo>
                  <a:cubicBezTo>
                    <a:pt x="42" y="0"/>
                    <a:pt x="42" y="0"/>
                    <a:pt x="42" y="0"/>
                  </a:cubicBezTo>
                  <a:cubicBezTo>
                    <a:pt x="43" y="0"/>
                    <a:pt x="43" y="0"/>
                    <a:pt x="43" y="0"/>
                  </a:cubicBezTo>
                  <a:cubicBezTo>
                    <a:pt x="45" y="0"/>
                    <a:pt x="45" y="0"/>
                    <a:pt x="45" y="0"/>
                  </a:cubicBezTo>
                  <a:cubicBezTo>
                    <a:pt x="46" y="0"/>
                    <a:pt x="46" y="0"/>
                    <a:pt x="46" y="0"/>
                  </a:cubicBezTo>
                  <a:cubicBezTo>
                    <a:pt x="48" y="0"/>
                    <a:pt x="48" y="0"/>
                    <a:pt x="48" y="0"/>
                  </a:cubicBezTo>
                  <a:cubicBezTo>
                    <a:pt x="49" y="0"/>
                    <a:pt x="49" y="0"/>
                    <a:pt x="49" y="0"/>
                  </a:cubicBezTo>
                  <a:cubicBezTo>
                    <a:pt x="51" y="0"/>
                    <a:pt x="51" y="0"/>
                    <a:pt x="51" y="0"/>
                  </a:cubicBezTo>
                  <a:cubicBezTo>
                    <a:pt x="52" y="0"/>
                    <a:pt x="52" y="0"/>
                    <a:pt x="52" y="0"/>
                  </a:cubicBezTo>
                  <a:cubicBezTo>
                    <a:pt x="54" y="0"/>
                    <a:pt x="54" y="0"/>
                    <a:pt x="54" y="0"/>
                  </a:cubicBezTo>
                  <a:cubicBezTo>
                    <a:pt x="54" y="0"/>
                    <a:pt x="54" y="0"/>
                    <a:pt x="54" y="0"/>
                  </a:cubicBezTo>
                  <a:cubicBezTo>
                    <a:pt x="55" y="0"/>
                    <a:pt x="55" y="0"/>
                    <a:pt x="55" y="0"/>
                  </a:cubicBezTo>
                  <a:cubicBezTo>
                    <a:pt x="55" y="0"/>
                    <a:pt x="55" y="0"/>
                    <a:pt x="56" y="0"/>
                  </a:cubicBezTo>
                  <a:cubicBezTo>
                    <a:pt x="56" y="0"/>
                    <a:pt x="56" y="0"/>
                    <a:pt x="56" y="0"/>
                  </a:cubicBezTo>
                  <a:cubicBezTo>
                    <a:pt x="56" y="0"/>
                    <a:pt x="56" y="0"/>
                    <a:pt x="57" y="0"/>
                  </a:cubicBezTo>
                  <a:cubicBezTo>
                    <a:pt x="57" y="0"/>
                    <a:pt x="57" y="0"/>
                    <a:pt x="57" y="0"/>
                  </a:cubicBezTo>
                  <a:cubicBezTo>
                    <a:pt x="57" y="0"/>
                    <a:pt x="58" y="0"/>
                    <a:pt x="58" y="0"/>
                  </a:cubicBezTo>
                  <a:cubicBezTo>
                    <a:pt x="58" y="0"/>
                    <a:pt x="58" y="0"/>
                    <a:pt x="58" y="0"/>
                  </a:cubicBezTo>
                  <a:cubicBezTo>
                    <a:pt x="58" y="0"/>
                    <a:pt x="59" y="0"/>
                    <a:pt x="59" y="0"/>
                  </a:cubicBezTo>
                  <a:cubicBezTo>
                    <a:pt x="59" y="0"/>
                    <a:pt x="59" y="0"/>
                    <a:pt x="59" y="0"/>
                  </a:cubicBezTo>
                  <a:cubicBezTo>
                    <a:pt x="59" y="1"/>
                    <a:pt x="60" y="1"/>
                    <a:pt x="60" y="1"/>
                  </a:cubicBezTo>
                  <a:cubicBezTo>
                    <a:pt x="60" y="1"/>
                    <a:pt x="60" y="1"/>
                    <a:pt x="60" y="1"/>
                  </a:cubicBezTo>
                  <a:cubicBezTo>
                    <a:pt x="60" y="1"/>
                    <a:pt x="60" y="1"/>
                    <a:pt x="61" y="1"/>
                  </a:cubicBezTo>
                  <a:cubicBezTo>
                    <a:pt x="61" y="1"/>
                    <a:pt x="61" y="1"/>
                    <a:pt x="61" y="1"/>
                  </a:cubicBezTo>
                  <a:cubicBezTo>
                    <a:pt x="61" y="1"/>
                    <a:pt x="61" y="1"/>
                    <a:pt x="61" y="2"/>
                  </a:cubicBezTo>
                  <a:cubicBezTo>
                    <a:pt x="61" y="2"/>
                    <a:pt x="62" y="2"/>
                    <a:pt x="62" y="2"/>
                  </a:cubicBezTo>
                  <a:cubicBezTo>
                    <a:pt x="62" y="2"/>
                    <a:pt x="62" y="2"/>
                    <a:pt x="62" y="2"/>
                  </a:cubicBezTo>
                  <a:cubicBezTo>
                    <a:pt x="62" y="2"/>
                    <a:pt x="62" y="2"/>
                    <a:pt x="62" y="2"/>
                  </a:cubicBezTo>
                  <a:cubicBezTo>
                    <a:pt x="63" y="2"/>
                    <a:pt x="63" y="3"/>
                    <a:pt x="63" y="3"/>
                  </a:cubicBezTo>
                  <a:cubicBezTo>
                    <a:pt x="63" y="3"/>
                    <a:pt x="63" y="3"/>
                    <a:pt x="63" y="3"/>
                  </a:cubicBezTo>
                  <a:cubicBezTo>
                    <a:pt x="63" y="3"/>
                    <a:pt x="63" y="3"/>
                    <a:pt x="63" y="3"/>
                  </a:cubicBezTo>
                  <a:cubicBezTo>
                    <a:pt x="64" y="4"/>
                    <a:pt x="64" y="4"/>
                    <a:pt x="64" y="4"/>
                  </a:cubicBezTo>
                  <a:cubicBezTo>
                    <a:pt x="64" y="4"/>
                    <a:pt x="64" y="4"/>
                    <a:pt x="64" y="4"/>
                  </a:cubicBezTo>
                  <a:cubicBezTo>
                    <a:pt x="64" y="4"/>
                    <a:pt x="64" y="4"/>
                    <a:pt x="64" y="5"/>
                  </a:cubicBezTo>
                  <a:cubicBezTo>
                    <a:pt x="64" y="5"/>
                    <a:pt x="65" y="5"/>
                    <a:pt x="65" y="5"/>
                  </a:cubicBezTo>
                  <a:cubicBezTo>
                    <a:pt x="65" y="5"/>
                    <a:pt x="65" y="5"/>
                    <a:pt x="65" y="6"/>
                  </a:cubicBezTo>
                  <a:cubicBezTo>
                    <a:pt x="65" y="6"/>
                    <a:pt x="65" y="6"/>
                    <a:pt x="65" y="6"/>
                  </a:cubicBezTo>
                  <a:cubicBezTo>
                    <a:pt x="65" y="6"/>
                    <a:pt x="65" y="6"/>
                    <a:pt x="65" y="7"/>
                  </a:cubicBezTo>
                  <a:cubicBezTo>
                    <a:pt x="66" y="7"/>
                    <a:pt x="66" y="7"/>
                    <a:pt x="66" y="7"/>
                  </a:cubicBezTo>
                  <a:cubicBezTo>
                    <a:pt x="66" y="7"/>
                    <a:pt x="66" y="8"/>
                    <a:pt x="66" y="8"/>
                  </a:cubicBezTo>
                  <a:cubicBezTo>
                    <a:pt x="66" y="8"/>
                    <a:pt x="66" y="8"/>
                    <a:pt x="66" y="8"/>
                  </a:cubicBezTo>
                  <a:cubicBezTo>
                    <a:pt x="66" y="9"/>
                    <a:pt x="66" y="9"/>
                    <a:pt x="66" y="9"/>
                  </a:cubicBezTo>
                  <a:cubicBezTo>
                    <a:pt x="69" y="18"/>
                    <a:pt x="69" y="18"/>
                    <a:pt x="69" y="18"/>
                  </a:cubicBezTo>
                  <a:cubicBezTo>
                    <a:pt x="72" y="26"/>
                    <a:pt x="72" y="26"/>
                    <a:pt x="72" y="26"/>
                  </a:cubicBezTo>
                  <a:cubicBezTo>
                    <a:pt x="75" y="35"/>
                    <a:pt x="75" y="35"/>
                    <a:pt x="75" y="35"/>
                  </a:cubicBezTo>
                  <a:cubicBezTo>
                    <a:pt x="78" y="43"/>
                    <a:pt x="78" y="43"/>
                    <a:pt x="78" y="43"/>
                  </a:cubicBezTo>
                  <a:cubicBezTo>
                    <a:pt x="81" y="52"/>
                    <a:pt x="81" y="52"/>
                    <a:pt x="81" y="52"/>
                  </a:cubicBezTo>
                  <a:cubicBezTo>
                    <a:pt x="84" y="60"/>
                    <a:pt x="84" y="60"/>
                    <a:pt x="84" y="60"/>
                  </a:cubicBezTo>
                  <a:cubicBezTo>
                    <a:pt x="87" y="69"/>
                    <a:pt x="87" y="69"/>
                    <a:pt x="87" y="69"/>
                  </a:cubicBezTo>
                  <a:cubicBezTo>
                    <a:pt x="90" y="77"/>
                    <a:pt x="90" y="77"/>
                    <a:pt x="90" y="77"/>
                  </a:cubicBezTo>
                  <a:cubicBezTo>
                    <a:pt x="93" y="86"/>
                    <a:pt x="93" y="86"/>
                    <a:pt x="93" y="86"/>
                  </a:cubicBezTo>
                  <a:cubicBezTo>
                    <a:pt x="96" y="94"/>
                    <a:pt x="96" y="94"/>
                    <a:pt x="96" y="94"/>
                  </a:cubicBezTo>
                  <a:cubicBezTo>
                    <a:pt x="99" y="103"/>
                    <a:pt x="99" y="103"/>
                    <a:pt x="99" y="103"/>
                  </a:cubicBezTo>
                  <a:cubicBezTo>
                    <a:pt x="102" y="111"/>
                    <a:pt x="102" y="111"/>
                    <a:pt x="102" y="111"/>
                  </a:cubicBezTo>
                  <a:cubicBezTo>
                    <a:pt x="105" y="120"/>
                    <a:pt x="105" y="120"/>
                    <a:pt x="105" y="120"/>
                  </a:cubicBezTo>
                  <a:cubicBezTo>
                    <a:pt x="108" y="128"/>
                    <a:pt x="108" y="128"/>
                    <a:pt x="108" y="128"/>
                  </a:cubicBezTo>
                  <a:cubicBezTo>
                    <a:pt x="111" y="137"/>
                    <a:pt x="111" y="137"/>
                    <a:pt x="111" y="137"/>
                  </a:cubicBezTo>
                  <a:cubicBezTo>
                    <a:pt x="114" y="146"/>
                    <a:pt x="114" y="146"/>
                    <a:pt x="114" y="146"/>
                  </a:cubicBezTo>
                  <a:cubicBezTo>
                    <a:pt x="117" y="154"/>
                    <a:pt x="117" y="154"/>
                    <a:pt x="117" y="154"/>
                  </a:cubicBezTo>
                  <a:cubicBezTo>
                    <a:pt x="120" y="163"/>
                    <a:pt x="120" y="163"/>
                    <a:pt x="120" y="163"/>
                  </a:cubicBezTo>
                  <a:cubicBezTo>
                    <a:pt x="123" y="171"/>
                    <a:pt x="123" y="171"/>
                    <a:pt x="123" y="171"/>
                  </a:cubicBezTo>
                  <a:cubicBezTo>
                    <a:pt x="126" y="180"/>
                    <a:pt x="126" y="180"/>
                    <a:pt x="126" y="180"/>
                  </a:cubicBezTo>
                  <a:cubicBezTo>
                    <a:pt x="129" y="188"/>
                    <a:pt x="129" y="188"/>
                    <a:pt x="129" y="188"/>
                  </a:cubicBezTo>
                  <a:cubicBezTo>
                    <a:pt x="132" y="197"/>
                    <a:pt x="132" y="197"/>
                    <a:pt x="132" y="197"/>
                  </a:cubicBezTo>
                  <a:cubicBezTo>
                    <a:pt x="135" y="205"/>
                    <a:pt x="135" y="205"/>
                    <a:pt x="135" y="205"/>
                  </a:cubicBezTo>
                  <a:cubicBezTo>
                    <a:pt x="139" y="214"/>
                    <a:pt x="139" y="214"/>
                    <a:pt x="139" y="214"/>
                  </a:cubicBezTo>
                  <a:cubicBezTo>
                    <a:pt x="141" y="222"/>
                    <a:pt x="141" y="222"/>
                    <a:pt x="141" y="222"/>
                  </a:cubicBezTo>
                  <a:cubicBezTo>
                    <a:pt x="144" y="231"/>
                    <a:pt x="144" y="231"/>
                    <a:pt x="144" y="231"/>
                  </a:cubicBezTo>
                  <a:cubicBezTo>
                    <a:pt x="148" y="239"/>
                    <a:pt x="148" y="239"/>
                    <a:pt x="148" y="239"/>
                  </a:cubicBezTo>
                  <a:cubicBezTo>
                    <a:pt x="151" y="248"/>
                    <a:pt x="151" y="248"/>
                    <a:pt x="151" y="248"/>
                  </a:cubicBezTo>
                  <a:cubicBezTo>
                    <a:pt x="154" y="256"/>
                    <a:pt x="154" y="256"/>
                    <a:pt x="154" y="256"/>
                  </a:cubicBezTo>
                  <a:cubicBezTo>
                    <a:pt x="157" y="265"/>
                    <a:pt x="157" y="265"/>
                    <a:pt x="157" y="265"/>
                  </a:cubicBezTo>
                  <a:cubicBezTo>
                    <a:pt x="160" y="274"/>
                    <a:pt x="160" y="274"/>
                    <a:pt x="160" y="274"/>
                  </a:cubicBezTo>
                  <a:cubicBezTo>
                    <a:pt x="163" y="282"/>
                    <a:pt x="163" y="282"/>
                    <a:pt x="163" y="282"/>
                  </a:cubicBezTo>
                  <a:cubicBezTo>
                    <a:pt x="165" y="274"/>
                    <a:pt x="165" y="274"/>
                    <a:pt x="165" y="274"/>
                  </a:cubicBezTo>
                  <a:cubicBezTo>
                    <a:pt x="168" y="265"/>
                    <a:pt x="168" y="265"/>
                    <a:pt x="168" y="265"/>
                  </a:cubicBezTo>
                  <a:cubicBezTo>
                    <a:pt x="171" y="257"/>
                    <a:pt x="171" y="257"/>
                    <a:pt x="171" y="257"/>
                  </a:cubicBezTo>
                  <a:cubicBezTo>
                    <a:pt x="174" y="249"/>
                    <a:pt x="174" y="249"/>
                    <a:pt x="174" y="249"/>
                  </a:cubicBezTo>
                  <a:cubicBezTo>
                    <a:pt x="177" y="240"/>
                    <a:pt x="177" y="240"/>
                    <a:pt x="177" y="240"/>
                  </a:cubicBezTo>
                  <a:cubicBezTo>
                    <a:pt x="180" y="232"/>
                    <a:pt x="180" y="232"/>
                    <a:pt x="180" y="232"/>
                  </a:cubicBezTo>
                  <a:cubicBezTo>
                    <a:pt x="183" y="223"/>
                    <a:pt x="183" y="223"/>
                    <a:pt x="183" y="223"/>
                  </a:cubicBezTo>
                  <a:cubicBezTo>
                    <a:pt x="186" y="215"/>
                    <a:pt x="186" y="215"/>
                    <a:pt x="186" y="215"/>
                  </a:cubicBezTo>
                  <a:cubicBezTo>
                    <a:pt x="188" y="207"/>
                    <a:pt x="188" y="207"/>
                    <a:pt x="188" y="207"/>
                  </a:cubicBezTo>
                  <a:cubicBezTo>
                    <a:pt x="191" y="198"/>
                    <a:pt x="191" y="198"/>
                    <a:pt x="191" y="198"/>
                  </a:cubicBezTo>
                  <a:cubicBezTo>
                    <a:pt x="194" y="190"/>
                    <a:pt x="194" y="190"/>
                    <a:pt x="194" y="190"/>
                  </a:cubicBezTo>
                  <a:cubicBezTo>
                    <a:pt x="197" y="182"/>
                    <a:pt x="197" y="182"/>
                    <a:pt x="197" y="182"/>
                  </a:cubicBezTo>
                  <a:cubicBezTo>
                    <a:pt x="200" y="173"/>
                    <a:pt x="200" y="173"/>
                    <a:pt x="200" y="173"/>
                  </a:cubicBezTo>
                  <a:cubicBezTo>
                    <a:pt x="203" y="165"/>
                    <a:pt x="203" y="165"/>
                    <a:pt x="203" y="165"/>
                  </a:cubicBezTo>
                  <a:cubicBezTo>
                    <a:pt x="206" y="156"/>
                    <a:pt x="206" y="156"/>
                    <a:pt x="206" y="156"/>
                  </a:cubicBezTo>
                  <a:cubicBezTo>
                    <a:pt x="209" y="148"/>
                    <a:pt x="209" y="148"/>
                    <a:pt x="209" y="148"/>
                  </a:cubicBezTo>
                  <a:cubicBezTo>
                    <a:pt x="212" y="140"/>
                    <a:pt x="212" y="140"/>
                    <a:pt x="212" y="140"/>
                  </a:cubicBezTo>
                  <a:cubicBezTo>
                    <a:pt x="214" y="131"/>
                    <a:pt x="214" y="131"/>
                    <a:pt x="214" y="131"/>
                  </a:cubicBezTo>
                  <a:cubicBezTo>
                    <a:pt x="217" y="123"/>
                    <a:pt x="217" y="123"/>
                    <a:pt x="217" y="123"/>
                  </a:cubicBezTo>
                  <a:cubicBezTo>
                    <a:pt x="220" y="114"/>
                    <a:pt x="220" y="114"/>
                    <a:pt x="220" y="114"/>
                  </a:cubicBezTo>
                  <a:cubicBezTo>
                    <a:pt x="223" y="106"/>
                    <a:pt x="223" y="106"/>
                    <a:pt x="223" y="106"/>
                  </a:cubicBezTo>
                  <a:cubicBezTo>
                    <a:pt x="226" y="98"/>
                    <a:pt x="226" y="98"/>
                    <a:pt x="226" y="98"/>
                  </a:cubicBezTo>
                  <a:cubicBezTo>
                    <a:pt x="229" y="89"/>
                    <a:pt x="229" y="89"/>
                    <a:pt x="229" y="89"/>
                  </a:cubicBezTo>
                  <a:cubicBezTo>
                    <a:pt x="232" y="81"/>
                    <a:pt x="232" y="81"/>
                    <a:pt x="232" y="81"/>
                  </a:cubicBezTo>
                  <a:cubicBezTo>
                    <a:pt x="235" y="73"/>
                    <a:pt x="235" y="73"/>
                    <a:pt x="235" y="73"/>
                  </a:cubicBezTo>
                  <a:cubicBezTo>
                    <a:pt x="237" y="64"/>
                    <a:pt x="237" y="64"/>
                    <a:pt x="237" y="64"/>
                  </a:cubicBezTo>
                  <a:cubicBezTo>
                    <a:pt x="240" y="56"/>
                    <a:pt x="240" y="56"/>
                    <a:pt x="240" y="56"/>
                  </a:cubicBezTo>
                  <a:cubicBezTo>
                    <a:pt x="243" y="47"/>
                    <a:pt x="243" y="47"/>
                    <a:pt x="243" y="47"/>
                  </a:cubicBezTo>
                  <a:cubicBezTo>
                    <a:pt x="246" y="39"/>
                    <a:pt x="246" y="39"/>
                    <a:pt x="246" y="39"/>
                  </a:cubicBezTo>
                  <a:cubicBezTo>
                    <a:pt x="249" y="31"/>
                    <a:pt x="249" y="31"/>
                    <a:pt x="249" y="31"/>
                  </a:cubicBezTo>
                  <a:cubicBezTo>
                    <a:pt x="252" y="22"/>
                    <a:pt x="252" y="22"/>
                    <a:pt x="252" y="22"/>
                  </a:cubicBezTo>
                  <a:cubicBezTo>
                    <a:pt x="255" y="14"/>
                    <a:pt x="255" y="14"/>
                    <a:pt x="255" y="14"/>
                  </a:cubicBezTo>
                  <a:cubicBezTo>
                    <a:pt x="255" y="14"/>
                    <a:pt x="255" y="13"/>
                    <a:pt x="255" y="13"/>
                  </a:cubicBezTo>
                  <a:cubicBezTo>
                    <a:pt x="255" y="12"/>
                    <a:pt x="255" y="12"/>
                    <a:pt x="255" y="12"/>
                  </a:cubicBezTo>
                  <a:cubicBezTo>
                    <a:pt x="256" y="11"/>
                    <a:pt x="256" y="11"/>
                    <a:pt x="256" y="11"/>
                  </a:cubicBezTo>
                  <a:cubicBezTo>
                    <a:pt x="256" y="10"/>
                    <a:pt x="256" y="10"/>
                    <a:pt x="256" y="10"/>
                  </a:cubicBezTo>
                  <a:cubicBezTo>
                    <a:pt x="256" y="10"/>
                    <a:pt x="256" y="9"/>
                    <a:pt x="256" y="9"/>
                  </a:cubicBezTo>
                  <a:cubicBezTo>
                    <a:pt x="257" y="9"/>
                    <a:pt x="257" y="8"/>
                    <a:pt x="257" y="8"/>
                  </a:cubicBezTo>
                  <a:cubicBezTo>
                    <a:pt x="257" y="8"/>
                    <a:pt x="257" y="8"/>
                    <a:pt x="257" y="7"/>
                  </a:cubicBezTo>
                  <a:cubicBezTo>
                    <a:pt x="257" y="7"/>
                    <a:pt x="257" y="7"/>
                    <a:pt x="257" y="7"/>
                  </a:cubicBezTo>
                  <a:cubicBezTo>
                    <a:pt x="258" y="6"/>
                    <a:pt x="258" y="6"/>
                    <a:pt x="258" y="6"/>
                  </a:cubicBezTo>
                  <a:cubicBezTo>
                    <a:pt x="258" y="6"/>
                    <a:pt x="258" y="6"/>
                    <a:pt x="258" y="5"/>
                  </a:cubicBezTo>
                  <a:cubicBezTo>
                    <a:pt x="258" y="5"/>
                    <a:pt x="258" y="5"/>
                    <a:pt x="259" y="5"/>
                  </a:cubicBezTo>
                  <a:cubicBezTo>
                    <a:pt x="259" y="5"/>
                    <a:pt x="259" y="4"/>
                    <a:pt x="259" y="4"/>
                  </a:cubicBezTo>
                  <a:cubicBezTo>
                    <a:pt x="259" y="4"/>
                    <a:pt x="259" y="4"/>
                    <a:pt x="259" y="4"/>
                  </a:cubicBezTo>
                  <a:cubicBezTo>
                    <a:pt x="259" y="4"/>
                    <a:pt x="260" y="3"/>
                    <a:pt x="260" y="3"/>
                  </a:cubicBezTo>
                  <a:cubicBezTo>
                    <a:pt x="260" y="3"/>
                    <a:pt x="260" y="3"/>
                    <a:pt x="260" y="3"/>
                  </a:cubicBezTo>
                  <a:cubicBezTo>
                    <a:pt x="260" y="3"/>
                    <a:pt x="260" y="3"/>
                    <a:pt x="260" y="2"/>
                  </a:cubicBezTo>
                  <a:cubicBezTo>
                    <a:pt x="261" y="2"/>
                    <a:pt x="261" y="2"/>
                    <a:pt x="261" y="2"/>
                  </a:cubicBezTo>
                  <a:cubicBezTo>
                    <a:pt x="261" y="2"/>
                    <a:pt x="261" y="2"/>
                    <a:pt x="261" y="2"/>
                  </a:cubicBezTo>
                  <a:cubicBezTo>
                    <a:pt x="261" y="2"/>
                    <a:pt x="262" y="1"/>
                    <a:pt x="262" y="1"/>
                  </a:cubicBezTo>
                  <a:cubicBezTo>
                    <a:pt x="262" y="1"/>
                    <a:pt x="262" y="1"/>
                    <a:pt x="262" y="1"/>
                  </a:cubicBezTo>
                  <a:cubicBezTo>
                    <a:pt x="262" y="1"/>
                    <a:pt x="263" y="1"/>
                    <a:pt x="263" y="1"/>
                  </a:cubicBezTo>
                  <a:cubicBezTo>
                    <a:pt x="263" y="1"/>
                    <a:pt x="263" y="1"/>
                    <a:pt x="263" y="1"/>
                  </a:cubicBezTo>
                  <a:cubicBezTo>
                    <a:pt x="263" y="1"/>
                    <a:pt x="264" y="0"/>
                    <a:pt x="264" y="0"/>
                  </a:cubicBezTo>
                  <a:cubicBezTo>
                    <a:pt x="264" y="0"/>
                    <a:pt x="264" y="0"/>
                    <a:pt x="264" y="0"/>
                  </a:cubicBezTo>
                  <a:cubicBezTo>
                    <a:pt x="265" y="0"/>
                    <a:pt x="265" y="0"/>
                    <a:pt x="265" y="0"/>
                  </a:cubicBezTo>
                  <a:cubicBezTo>
                    <a:pt x="265" y="0"/>
                    <a:pt x="265" y="0"/>
                    <a:pt x="266" y="0"/>
                  </a:cubicBezTo>
                  <a:cubicBezTo>
                    <a:pt x="266" y="0"/>
                    <a:pt x="266" y="0"/>
                    <a:pt x="266" y="0"/>
                  </a:cubicBezTo>
                  <a:cubicBezTo>
                    <a:pt x="266" y="0"/>
                    <a:pt x="267" y="0"/>
                    <a:pt x="267" y="0"/>
                  </a:cubicBezTo>
                  <a:cubicBezTo>
                    <a:pt x="267" y="0"/>
                    <a:pt x="267" y="0"/>
                    <a:pt x="268" y="0"/>
                  </a:cubicBezTo>
                  <a:cubicBezTo>
                    <a:pt x="268" y="0"/>
                    <a:pt x="268" y="0"/>
                    <a:pt x="268" y="0"/>
                  </a:cubicBezTo>
                  <a:cubicBezTo>
                    <a:pt x="269" y="0"/>
                    <a:pt x="269" y="0"/>
                    <a:pt x="269" y="0"/>
                  </a:cubicBezTo>
                  <a:cubicBezTo>
                    <a:pt x="269" y="0"/>
                    <a:pt x="270" y="0"/>
                    <a:pt x="270" y="0"/>
                  </a:cubicBezTo>
                  <a:cubicBezTo>
                    <a:pt x="271" y="0"/>
                    <a:pt x="271" y="0"/>
                    <a:pt x="271" y="0"/>
                  </a:cubicBezTo>
                  <a:cubicBezTo>
                    <a:pt x="273" y="0"/>
                    <a:pt x="273" y="0"/>
                    <a:pt x="273" y="0"/>
                  </a:cubicBezTo>
                  <a:cubicBezTo>
                    <a:pt x="274" y="0"/>
                    <a:pt x="274" y="0"/>
                    <a:pt x="274" y="0"/>
                  </a:cubicBezTo>
                  <a:cubicBezTo>
                    <a:pt x="276" y="0"/>
                    <a:pt x="276" y="0"/>
                    <a:pt x="276" y="0"/>
                  </a:cubicBezTo>
                  <a:cubicBezTo>
                    <a:pt x="277" y="0"/>
                    <a:pt x="277" y="0"/>
                    <a:pt x="277" y="0"/>
                  </a:cubicBezTo>
                  <a:cubicBezTo>
                    <a:pt x="279" y="0"/>
                    <a:pt x="279" y="0"/>
                    <a:pt x="279" y="0"/>
                  </a:cubicBezTo>
                  <a:cubicBezTo>
                    <a:pt x="280" y="0"/>
                    <a:pt x="280" y="0"/>
                    <a:pt x="280" y="0"/>
                  </a:cubicBezTo>
                  <a:cubicBezTo>
                    <a:pt x="282" y="0"/>
                    <a:pt x="282" y="0"/>
                    <a:pt x="282" y="0"/>
                  </a:cubicBezTo>
                  <a:cubicBezTo>
                    <a:pt x="283" y="0"/>
                    <a:pt x="283" y="0"/>
                    <a:pt x="283" y="0"/>
                  </a:cubicBezTo>
                  <a:cubicBezTo>
                    <a:pt x="285" y="0"/>
                    <a:pt x="285" y="0"/>
                    <a:pt x="285" y="0"/>
                  </a:cubicBezTo>
                  <a:cubicBezTo>
                    <a:pt x="286" y="0"/>
                    <a:pt x="286" y="0"/>
                    <a:pt x="286" y="0"/>
                  </a:cubicBezTo>
                  <a:cubicBezTo>
                    <a:pt x="288" y="0"/>
                    <a:pt x="288" y="0"/>
                    <a:pt x="288" y="0"/>
                  </a:cubicBezTo>
                  <a:cubicBezTo>
                    <a:pt x="289" y="0"/>
                    <a:pt x="289" y="0"/>
                    <a:pt x="289" y="0"/>
                  </a:cubicBezTo>
                  <a:cubicBezTo>
                    <a:pt x="291" y="0"/>
                    <a:pt x="291" y="0"/>
                    <a:pt x="291" y="0"/>
                  </a:cubicBezTo>
                  <a:cubicBezTo>
                    <a:pt x="292" y="0"/>
                    <a:pt x="292" y="0"/>
                    <a:pt x="292" y="0"/>
                  </a:cubicBezTo>
                  <a:cubicBezTo>
                    <a:pt x="294" y="0"/>
                    <a:pt x="294" y="0"/>
                    <a:pt x="294" y="0"/>
                  </a:cubicBezTo>
                  <a:cubicBezTo>
                    <a:pt x="295" y="0"/>
                    <a:pt x="295" y="0"/>
                    <a:pt x="295" y="0"/>
                  </a:cubicBezTo>
                  <a:cubicBezTo>
                    <a:pt x="297" y="0"/>
                    <a:pt x="297" y="0"/>
                    <a:pt x="297" y="0"/>
                  </a:cubicBezTo>
                  <a:cubicBezTo>
                    <a:pt x="298" y="0"/>
                    <a:pt x="298" y="0"/>
                    <a:pt x="298" y="0"/>
                  </a:cubicBezTo>
                  <a:cubicBezTo>
                    <a:pt x="300" y="0"/>
                    <a:pt x="300" y="0"/>
                    <a:pt x="300" y="0"/>
                  </a:cubicBezTo>
                  <a:cubicBezTo>
                    <a:pt x="301" y="0"/>
                    <a:pt x="301" y="0"/>
                    <a:pt x="301" y="0"/>
                  </a:cubicBezTo>
                  <a:cubicBezTo>
                    <a:pt x="303" y="0"/>
                    <a:pt x="303" y="0"/>
                    <a:pt x="303" y="0"/>
                  </a:cubicBezTo>
                  <a:cubicBezTo>
                    <a:pt x="304" y="0"/>
                    <a:pt x="304" y="0"/>
                    <a:pt x="304" y="0"/>
                  </a:cubicBezTo>
                  <a:cubicBezTo>
                    <a:pt x="306" y="0"/>
                    <a:pt x="306" y="0"/>
                    <a:pt x="306" y="0"/>
                  </a:cubicBezTo>
                  <a:cubicBezTo>
                    <a:pt x="307" y="0"/>
                    <a:pt x="307" y="0"/>
                    <a:pt x="307" y="0"/>
                  </a:cubicBezTo>
                  <a:cubicBezTo>
                    <a:pt x="309" y="0"/>
                    <a:pt x="309" y="0"/>
                    <a:pt x="309" y="0"/>
                  </a:cubicBezTo>
                  <a:cubicBezTo>
                    <a:pt x="310" y="0"/>
                    <a:pt x="310" y="0"/>
                    <a:pt x="310" y="0"/>
                  </a:cubicBezTo>
                  <a:cubicBezTo>
                    <a:pt x="312" y="0"/>
                    <a:pt x="312" y="0"/>
                    <a:pt x="312" y="0"/>
                  </a:cubicBezTo>
                  <a:cubicBezTo>
                    <a:pt x="313" y="0"/>
                    <a:pt x="313" y="0"/>
                    <a:pt x="313" y="0"/>
                  </a:cubicBezTo>
                  <a:cubicBezTo>
                    <a:pt x="315" y="0"/>
                    <a:pt x="315" y="0"/>
                    <a:pt x="315" y="0"/>
                  </a:cubicBezTo>
                  <a:cubicBezTo>
                    <a:pt x="316" y="0"/>
                    <a:pt x="316" y="0"/>
                    <a:pt x="316" y="0"/>
                  </a:cubicBezTo>
                  <a:cubicBezTo>
                    <a:pt x="318" y="0"/>
                    <a:pt x="318" y="0"/>
                    <a:pt x="318" y="0"/>
                  </a:cubicBezTo>
                  <a:cubicBezTo>
                    <a:pt x="318" y="0"/>
                    <a:pt x="318" y="0"/>
                    <a:pt x="318" y="0"/>
                  </a:cubicBezTo>
                  <a:cubicBezTo>
                    <a:pt x="318" y="0"/>
                    <a:pt x="318" y="0"/>
                    <a:pt x="318" y="0"/>
                  </a:cubicBezTo>
                  <a:cubicBezTo>
                    <a:pt x="318" y="0"/>
                    <a:pt x="318" y="0"/>
                    <a:pt x="318" y="0"/>
                  </a:cubicBezTo>
                  <a:cubicBezTo>
                    <a:pt x="319" y="0"/>
                    <a:pt x="319" y="0"/>
                    <a:pt x="319" y="0"/>
                  </a:cubicBezTo>
                  <a:cubicBezTo>
                    <a:pt x="319" y="0"/>
                    <a:pt x="319" y="0"/>
                    <a:pt x="319" y="0"/>
                  </a:cubicBezTo>
                  <a:cubicBezTo>
                    <a:pt x="319" y="0"/>
                    <a:pt x="319" y="0"/>
                    <a:pt x="319" y="0"/>
                  </a:cubicBezTo>
                  <a:cubicBezTo>
                    <a:pt x="319" y="0"/>
                    <a:pt x="320" y="0"/>
                    <a:pt x="320" y="0"/>
                  </a:cubicBezTo>
                  <a:cubicBezTo>
                    <a:pt x="320" y="0"/>
                    <a:pt x="320" y="0"/>
                    <a:pt x="320" y="0"/>
                  </a:cubicBezTo>
                  <a:cubicBezTo>
                    <a:pt x="320" y="0"/>
                    <a:pt x="320" y="0"/>
                    <a:pt x="320" y="0"/>
                  </a:cubicBezTo>
                  <a:cubicBezTo>
                    <a:pt x="320" y="0"/>
                    <a:pt x="320" y="0"/>
                    <a:pt x="320" y="0"/>
                  </a:cubicBezTo>
                  <a:cubicBezTo>
                    <a:pt x="321" y="0"/>
                    <a:pt x="321" y="1"/>
                    <a:pt x="321" y="1"/>
                  </a:cubicBezTo>
                  <a:cubicBezTo>
                    <a:pt x="321" y="1"/>
                    <a:pt x="321" y="1"/>
                    <a:pt x="321" y="1"/>
                  </a:cubicBezTo>
                  <a:cubicBezTo>
                    <a:pt x="321" y="1"/>
                    <a:pt x="321" y="1"/>
                    <a:pt x="321" y="1"/>
                  </a:cubicBezTo>
                  <a:cubicBezTo>
                    <a:pt x="321" y="1"/>
                    <a:pt x="321" y="1"/>
                    <a:pt x="322" y="1"/>
                  </a:cubicBezTo>
                  <a:cubicBezTo>
                    <a:pt x="322" y="1"/>
                    <a:pt x="322" y="1"/>
                    <a:pt x="322" y="1"/>
                  </a:cubicBezTo>
                  <a:cubicBezTo>
                    <a:pt x="322" y="1"/>
                    <a:pt x="322" y="2"/>
                    <a:pt x="322" y="2"/>
                  </a:cubicBezTo>
                  <a:cubicBezTo>
                    <a:pt x="322" y="2"/>
                    <a:pt x="322" y="2"/>
                    <a:pt x="322" y="2"/>
                  </a:cubicBezTo>
                  <a:cubicBezTo>
                    <a:pt x="322" y="2"/>
                    <a:pt x="322" y="2"/>
                    <a:pt x="322" y="2"/>
                  </a:cubicBezTo>
                  <a:cubicBezTo>
                    <a:pt x="322" y="2"/>
                    <a:pt x="323" y="2"/>
                    <a:pt x="323" y="2"/>
                  </a:cubicBezTo>
                  <a:cubicBezTo>
                    <a:pt x="323" y="2"/>
                    <a:pt x="323" y="2"/>
                    <a:pt x="323" y="3"/>
                  </a:cubicBezTo>
                  <a:cubicBezTo>
                    <a:pt x="323" y="3"/>
                    <a:pt x="323" y="3"/>
                    <a:pt x="323" y="3"/>
                  </a:cubicBezTo>
                  <a:cubicBezTo>
                    <a:pt x="323" y="3"/>
                    <a:pt x="323" y="3"/>
                    <a:pt x="323" y="3"/>
                  </a:cubicBezTo>
                  <a:cubicBezTo>
                    <a:pt x="323" y="3"/>
                    <a:pt x="323" y="3"/>
                    <a:pt x="323" y="3"/>
                  </a:cubicBezTo>
                  <a:cubicBezTo>
                    <a:pt x="323" y="3"/>
                    <a:pt x="323" y="4"/>
                    <a:pt x="323" y="4"/>
                  </a:cubicBezTo>
                  <a:cubicBezTo>
                    <a:pt x="323" y="4"/>
                    <a:pt x="323" y="4"/>
                    <a:pt x="323" y="4"/>
                  </a:cubicBezTo>
                  <a:cubicBezTo>
                    <a:pt x="323" y="4"/>
                    <a:pt x="324" y="4"/>
                    <a:pt x="324" y="4"/>
                  </a:cubicBezTo>
                  <a:cubicBezTo>
                    <a:pt x="324" y="4"/>
                    <a:pt x="324" y="4"/>
                    <a:pt x="324" y="4"/>
                  </a:cubicBezTo>
                  <a:cubicBezTo>
                    <a:pt x="324" y="5"/>
                    <a:pt x="324" y="5"/>
                    <a:pt x="324" y="5"/>
                  </a:cubicBezTo>
                  <a:cubicBezTo>
                    <a:pt x="324" y="5"/>
                    <a:pt x="324" y="5"/>
                    <a:pt x="324" y="5"/>
                  </a:cubicBezTo>
                  <a:cubicBezTo>
                    <a:pt x="324" y="5"/>
                    <a:pt x="324" y="5"/>
                    <a:pt x="324" y="5"/>
                  </a:cubicBezTo>
                  <a:cubicBezTo>
                    <a:pt x="324" y="6"/>
                    <a:pt x="324" y="6"/>
                    <a:pt x="324" y="6"/>
                  </a:cubicBezTo>
                  <a:cubicBezTo>
                    <a:pt x="324" y="6"/>
                    <a:pt x="324" y="6"/>
                    <a:pt x="324" y="6"/>
                  </a:cubicBezTo>
                  <a:cubicBezTo>
                    <a:pt x="324" y="16"/>
                    <a:pt x="324" y="16"/>
                    <a:pt x="324" y="16"/>
                  </a:cubicBezTo>
                  <a:cubicBezTo>
                    <a:pt x="324" y="26"/>
                    <a:pt x="324" y="26"/>
                    <a:pt x="324" y="26"/>
                  </a:cubicBezTo>
                  <a:cubicBezTo>
                    <a:pt x="324" y="36"/>
                    <a:pt x="324" y="36"/>
                    <a:pt x="324" y="36"/>
                  </a:cubicBezTo>
                  <a:cubicBezTo>
                    <a:pt x="324" y="45"/>
                    <a:pt x="324" y="45"/>
                    <a:pt x="324" y="45"/>
                  </a:cubicBezTo>
                  <a:cubicBezTo>
                    <a:pt x="324" y="55"/>
                    <a:pt x="324" y="55"/>
                    <a:pt x="324" y="55"/>
                  </a:cubicBezTo>
                  <a:cubicBezTo>
                    <a:pt x="324" y="65"/>
                    <a:pt x="324" y="65"/>
                    <a:pt x="324" y="65"/>
                  </a:cubicBezTo>
                  <a:cubicBezTo>
                    <a:pt x="324" y="75"/>
                    <a:pt x="324" y="75"/>
                    <a:pt x="324" y="75"/>
                  </a:cubicBezTo>
                  <a:cubicBezTo>
                    <a:pt x="324" y="85"/>
                    <a:pt x="324" y="85"/>
                    <a:pt x="324" y="85"/>
                  </a:cubicBezTo>
                  <a:cubicBezTo>
                    <a:pt x="324" y="94"/>
                    <a:pt x="324" y="94"/>
                    <a:pt x="324" y="94"/>
                  </a:cubicBezTo>
                  <a:cubicBezTo>
                    <a:pt x="324" y="104"/>
                    <a:pt x="324" y="104"/>
                    <a:pt x="324" y="104"/>
                  </a:cubicBezTo>
                  <a:cubicBezTo>
                    <a:pt x="324" y="114"/>
                    <a:pt x="324" y="114"/>
                    <a:pt x="324" y="114"/>
                  </a:cubicBezTo>
                  <a:cubicBezTo>
                    <a:pt x="324" y="124"/>
                    <a:pt x="324" y="124"/>
                    <a:pt x="324" y="124"/>
                  </a:cubicBezTo>
                  <a:cubicBezTo>
                    <a:pt x="324" y="134"/>
                    <a:pt x="324" y="134"/>
                    <a:pt x="324" y="134"/>
                  </a:cubicBezTo>
                  <a:cubicBezTo>
                    <a:pt x="324" y="144"/>
                    <a:pt x="324" y="144"/>
                    <a:pt x="324" y="144"/>
                  </a:cubicBezTo>
                  <a:cubicBezTo>
                    <a:pt x="324" y="153"/>
                    <a:pt x="324" y="153"/>
                    <a:pt x="324" y="153"/>
                  </a:cubicBezTo>
                  <a:cubicBezTo>
                    <a:pt x="324" y="163"/>
                    <a:pt x="324" y="163"/>
                    <a:pt x="324" y="163"/>
                  </a:cubicBezTo>
                  <a:cubicBezTo>
                    <a:pt x="324" y="173"/>
                    <a:pt x="324" y="173"/>
                    <a:pt x="324" y="173"/>
                  </a:cubicBezTo>
                  <a:cubicBezTo>
                    <a:pt x="324" y="183"/>
                    <a:pt x="324" y="183"/>
                    <a:pt x="324" y="183"/>
                  </a:cubicBezTo>
                  <a:cubicBezTo>
                    <a:pt x="324" y="193"/>
                    <a:pt x="324" y="193"/>
                    <a:pt x="324" y="193"/>
                  </a:cubicBezTo>
                  <a:cubicBezTo>
                    <a:pt x="324" y="202"/>
                    <a:pt x="324" y="202"/>
                    <a:pt x="324" y="202"/>
                  </a:cubicBezTo>
                  <a:cubicBezTo>
                    <a:pt x="324" y="212"/>
                    <a:pt x="324" y="212"/>
                    <a:pt x="324" y="212"/>
                  </a:cubicBezTo>
                  <a:cubicBezTo>
                    <a:pt x="324" y="222"/>
                    <a:pt x="324" y="222"/>
                    <a:pt x="324" y="222"/>
                  </a:cubicBezTo>
                  <a:cubicBezTo>
                    <a:pt x="324" y="232"/>
                    <a:pt x="324" y="232"/>
                    <a:pt x="324" y="232"/>
                  </a:cubicBezTo>
                  <a:cubicBezTo>
                    <a:pt x="324" y="242"/>
                    <a:pt x="324" y="242"/>
                    <a:pt x="324" y="242"/>
                  </a:cubicBezTo>
                  <a:cubicBezTo>
                    <a:pt x="324" y="252"/>
                    <a:pt x="324" y="252"/>
                    <a:pt x="324" y="252"/>
                  </a:cubicBezTo>
                  <a:cubicBezTo>
                    <a:pt x="324" y="261"/>
                    <a:pt x="324" y="261"/>
                    <a:pt x="324" y="261"/>
                  </a:cubicBezTo>
                  <a:cubicBezTo>
                    <a:pt x="324" y="271"/>
                    <a:pt x="324" y="271"/>
                    <a:pt x="324" y="271"/>
                  </a:cubicBezTo>
                  <a:cubicBezTo>
                    <a:pt x="324" y="281"/>
                    <a:pt x="324" y="281"/>
                    <a:pt x="324" y="281"/>
                  </a:cubicBezTo>
                  <a:cubicBezTo>
                    <a:pt x="324" y="291"/>
                    <a:pt x="324" y="291"/>
                    <a:pt x="324" y="291"/>
                  </a:cubicBezTo>
                  <a:cubicBezTo>
                    <a:pt x="324" y="301"/>
                    <a:pt x="324" y="301"/>
                    <a:pt x="324" y="301"/>
                  </a:cubicBezTo>
                  <a:cubicBezTo>
                    <a:pt x="324" y="310"/>
                    <a:pt x="324" y="310"/>
                    <a:pt x="324" y="310"/>
                  </a:cubicBezTo>
                  <a:cubicBezTo>
                    <a:pt x="324" y="320"/>
                    <a:pt x="324" y="320"/>
                    <a:pt x="324" y="320"/>
                  </a:cubicBezTo>
                  <a:cubicBezTo>
                    <a:pt x="324" y="320"/>
                    <a:pt x="324" y="321"/>
                    <a:pt x="324" y="321"/>
                  </a:cubicBezTo>
                  <a:cubicBezTo>
                    <a:pt x="324" y="321"/>
                    <a:pt x="324" y="321"/>
                    <a:pt x="324" y="321"/>
                  </a:cubicBezTo>
                  <a:cubicBezTo>
                    <a:pt x="324" y="321"/>
                    <a:pt x="324" y="321"/>
                    <a:pt x="324" y="321"/>
                  </a:cubicBezTo>
                  <a:cubicBezTo>
                    <a:pt x="324" y="321"/>
                    <a:pt x="324" y="321"/>
                    <a:pt x="324" y="322"/>
                  </a:cubicBezTo>
                  <a:cubicBezTo>
                    <a:pt x="324" y="322"/>
                    <a:pt x="324" y="322"/>
                    <a:pt x="324" y="322"/>
                  </a:cubicBezTo>
                  <a:cubicBezTo>
                    <a:pt x="324" y="322"/>
                    <a:pt x="324" y="322"/>
                    <a:pt x="324" y="322"/>
                  </a:cubicBezTo>
                  <a:cubicBezTo>
                    <a:pt x="324" y="322"/>
                    <a:pt x="323" y="322"/>
                    <a:pt x="323" y="322"/>
                  </a:cubicBezTo>
                  <a:cubicBezTo>
                    <a:pt x="323" y="323"/>
                    <a:pt x="323" y="323"/>
                    <a:pt x="323" y="323"/>
                  </a:cubicBezTo>
                  <a:cubicBezTo>
                    <a:pt x="323" y="323"/>
                    <a:pt x="323" y="323"/>
                    <a:pt x="323" y="323"/>
                  </a:cubicBezTo>
                  <a:cubicBezTo>
                    <a:pt x="323" y="323"/>
                    <a:pt x="323" y="323"/>
                    <a:pt x="323" y="323"/>
                  </a:cubicBezTo>
                  <a:cubicBezTo>
                    <a:pt x="323" y="323"/>
                    <a:pt x="323" y="324"/>
                    <a:pt x="323" y="324"/>
                  </a:cubicBezTo>
                  <a:cubicBezTo>
                    <a:pt x="323" y="324"/>
                    <a:pt x="323" y="324"/>
                    <a:pt x="323" y="324"/>
                  </a:cubicBezTo>
                  <a:cubicBezTo>
                    <a:pt x="323" y="324"/>
                    <a:pt x="323" y="324"/>
                    <a:pt x="323" y="324"/>
                  </a:cubicBezTo>
                  <a:cubicBezTo>
                    <a:pt x="323" y="324"/>
                    <a:pt x="322" y="324"/>
                    <a:pt x="322" y="324"/>
                  </a:cubicBezTo>
                  <a:cubicBezTo>
                    <a:pt x="322" y="324"/>
                    <a:pt x="322" y="325"/>
                    <a:pt x="322" y="325"/>
                  </a:cubicBezTo>
                  <a:cubicBezTo>
                    <a:pt x="322" y="325"/>
                    <a:pt x="322" y="325"/>
                    <a:pt x="322" y="325"/>
                  </a:cubicBezTo>
                  <a:cubicBezTo>
                    <a:pt x="322" y="325"/>
                    <a:pt x="322" y="325"/>
                    <a:pt x="322" y="325"/>
                  </a:cubicBezTo>
                  <a:cubicBezTo>
                    <a:pt x="322" y="325"/>
                    <a:pt x="322" y="325"/>
                    <a:pt x="322" y="325"/>
                  </a:cubicBezTo>
                  <a:cubicBezTo>
                    <a:pt x="321" y="325"/>
                    <a:pt x="321" y="325"/>
                    <a:pt x="321" y="325"/>
                  </a:cubicBezTo>
                  <a:cubicBezTo>
                    <a:pt x="321" y="325"/>
                    <a:pt x="321" y="326"/>
                    <a:pt x="321" y="326"/>
                  </a:cubicBezTo>
                  <a:cubicBezTo>
                    <a:pt x="321" y="326"/>
                    <a:pt x="321" y="326"/>
                    <a:pt x="321" y="326"/>
                  </a:cubicBezTo>
                  <a:cubicBezTo>
                    <a:pt x="321" y="326"/>
                    <a:pt x="321" y="326"/>
                    <a:pt x="320" y="326"/>
                  </a:cubicBezTo>
                  <a:cubicBezTo>
                    <a:pt x="320" y="326"/>
                    <a:pt x="320" y="326"/>
                    <a:pt x="320" y="326"/>
                  </a:cubicBezTo>
                  <a:cubicBezTo>
                    <a:pt x="320" y="326"/>
                    <a:pt x="320" y="326"/>
                    <a:pt x="320" y="326"/>
                  </a:cubicBezTo>
                  <a:cubicBezTo>
                    <a:pt x="320" y="326"/>
                    <a:pt x="320" y="326"/>
                    <a:pt x="320" y="326"/>
                  </a:cubicBezTo>
                  <a:cubicBezTo>
                    <a:pt x="320" y="326"/>
                    <a:pt x="319" y="326"/>
                    <a:pt x="319" y="326"/>
                  </a:cubicBezTo>
                  <a:cubicBezTo>
                    <a:pt x="319" y="326"/>
                    <a:pt x="319" y="326"/>
                    <a:pt x="319" y="327"/>
                  </a:cubicBezTo>
                  <a:cubicBezTo>
                    <a:pt x="319" y="327"/>
                    <a:pt x="319" y="327"/>
                    <a:pt x="319" y="327"/>
                  </a:cubicBezTo>
                  <a:cubicBezTo>
                    <a:pt x="319" y="327"/>
                    <a:pt x="319" y="327"/>
                    <a:pt x="318" y="327"/>
                  </a:cubicBezTo>
                  <a:cubicBezTo>
                    <a:pt x="318" y="327"/>
                    <a:pt x="318" y="327"/>
                    <a:pt x="318" y="327"/>
                  </a:cubicBezTo>
                  <a:cubicBezTo>
                    <a:pt x="318" y="327"/>
                    <a:pt x="318" y="327"/>
                    <a:pt x="318" y="327"/>
                  </a:cubicBezTo>
                  <a:cubicBezTo>
                    <a:pt x="318" y="327"/>
                    <a:pt x="318" y="327"/>
                    <a:pt x="318" y="327"/>
                  </a:cubicBezTo>
                  <a:cubicBezTo>
                    <a:pt x="316" y="327"/>
                    <a:pt x="316" y="327"/>
                    <a:pt x="316" y="327"/>
                  </a:cubicBezTo>
                  <a:cubicBezTo>
                    <a:pt x="315" y="327"/>
                    <a:pt x="315" y="327"/>
                    <a:pt x="315" y="327"/>
                  </a:cubicBezTo>
                  <a:cubicBezTo>
                    <a:pt x="314" y="327"/>
                    <a:pt x="314" y="327"/>
                    <a:pt x="314" y="327"/>
                  </a:cubicBezTo>
                  <a:cubicBezTo>
                    <a:pt x="313" y="327"/>
                    <a:pt x="313" y="327"/>
                    <a:pt x="313" y="327"/>
                  </a:cubicBezTo>
                  <a:cubicBezTo>
                    <a:pt x="312" y="327"/>
                    <a:pt x="312" y="327"/>
                    <a:pt x="312" y="327"/>
                  </a:cubicBezTo>
                  <a:cubicBezTo>
                    <a:pt x="311" y="327"/>
                    <a:pt x="311" y="327"/>
                    <a:pt x="311" y="327"/>
                  </a:cubicBezTo>
                  <a:cubicBezTo>
                    <a:pt x="310" y="327"/>
                    <a:pt x="310" y="327"/>
                    <a:pt x="310" y="327"/>
                  </a:cubicBezTo>
                  <a:cubicBezTo>
                    <a:pt x="309" y="327"/>
                    <a:pt x="309" y="327"/>
                    <a:pt x="309" y="327"/>
                  </a:cubicBezTo>
                  <a:cubicBezTo>
                    <a:pt x="308" y="327"/>
                    <a:pt x="308" y="327"/>
                    <a:pt x="308" y="327"/>
                  </a:cubicBezTo>
                  <a:cubicBezTo>
                    <a:pt x="307" y="327"/>
                    <a:pt x="307" y="327"/>
                    <a:pt x="307" y="327"/>
                  </a:cubicBezTo>
                  <a:cubicBezTo>
                    <a:pt x="306" y="327"/>
                    <a:pt x="306" y="327"/>
                    <a:pt x="306" y="327"/>
                  </a:cubicBezTo>
                  <a:cubicBezTo>
                    <a:pt x="304" y="327"/>
                    <a:pt x="304" y="327"/>
                    <a:pt x="304" y="327"/>
                  </a:cubicBezTo>
                  <a:cubicBezTo>
                    <a:pt x="303" y="327"/>
                    <a:pt x="303" y="327"/>
                    <a:pt x="303" y="327"/>
                  </a:cubicBezTo>
                  <a:cubicBezTo>
                    <a:pt x="302" y="327"/>
                    <a:pt x="302" y="327"/>
                    <a:pt x="302" y="327"/>
                  </a:cubicBezTo>
                  <a:cubicBezTo>
                    <a:pt x="301" y="327"/>
                    <a:pt x="301" y="327"/>
                    <a:pt x="301" y="327"/>
                  </a:cubicBezTo>
                  <a:cubicBezTo>
                    <a:pt x="300" y="327"/>
                    <a:pt x="300" y="327"/>
                    <a:pt x="300" y="327"/>
                  </a:cubicBezTo>
                  <a:cubicBezTo>
                    <a:pt x="299" y="327"/>
                    <a:pt x="299" y="327"/>
                    <a:pt x="299" y="327"/>
                  </a:cubicBezTo>
                  <a:cubicBezTo>
                    <a:pt x="298" y="327"/>
                    <a:pt x="298" y="327"/>
                    <a:pt x="298" y="327"/>
                  </a:cubicBezTo>
                  <a:cubicBezTo>
                    <a:pt x="297" y="327"/>
                    <a:pt x="297" y="327"/>
                    <a:pt x="297" y="327"/>
                  </a:cubicBezTo>
                  <a:cubicBezTo>
                    <a:pt x="296" y="327"/>
                    <a:pt x="296" y="327"/>
                    <a:pt x="296" y="327"/>
                  </a:cubicBezTo>
                  <a:cubicBezTo>
                    <a:pt x="295" y="327"/>
                    <a:pt x="295" y="327"/>
                    <a:pt x="295" y="327"/>
                  </a:cubicBezTo>
                  <a:cubicBezTo>
                    <a:pt x="294" y="327"/>
                    <a:pt x="294" y="327"/>
                    <a:pt x="294" y="327"/>
                  </a:cubicBezTo>
                  <a:cubicBezTo>
                    <a:pt x="292" y="327"/>
                    <a:pt x="292" y="327"/>
                    <a:pt x="292" y="327"/>
                  </a:cubicBezTo>
                  <a:cubicBezTo>
                    <a:pt x="291" y="327"/>
                    <a:pt x="291" y="327"/>
                    <a:pt x="291" y="327"/>
                  </a:cubicBezTo>
                  <a:cubicBezTo>
                    <a:pt x="290" y="327"/>
                    <a:pt x="290" y="327"/>
                    <a:pt x="290" y="327"/>
                  </a:cubicBezTo>
                  <a:cubicBezTo>
                    <a:pt x="289" y="327"/>
                    <a:pt x="289" y="327"/>
                    <a:pt x="289" y="327"/>
                  </a:cubicBezTo>
                  <a:cubicBezTo>
                    <a:pt x="288" y="327"/>
                    <a:pt x="288" y="327"/>
                    <a:pt x="288" y="327"/>
                  </a:cubicBezTo>
                  <a:cubicBezTo>
                    <a:pt x="287" y="327"/>
                    <a:pt x="287" y="327"/>
                    <a:pt x="287" y="327"/>
                  </a:cubicBezTo>
                  <a:cubicBezTo>
                    <a:pt x="286" y="327"/>
                    <a:pt x="286" y="327"/>
                    <a:pt x="286" y="327"/>
                  </a:cubicBezTo>
                  <a:cubicBezTo>
                    <a:pt x="285" y="327"/>
                    <a:pt x="285" y="327"/>
                    <a:pt x="285" y="327"/>
                  </a:cubicBezTo>
                  <a:cubicBezTo>
                    <a:pt x="284" y="327"/>
                    <a:pt x="284" y="327"/>
                    <a:pt x="284" y="327"/>
                  </a:cubicBezTo>
                  <a:cubicBezTo>
                    <a:pt x="283" y="327"/>
                    <a:pt x="283" y="327"/>
                    <a:pt x="283" y="327"/>
                  </a:cubicBezTo>
                  <a:cubicBezTo>
                    <a:pt x="283" y="327"/>
                    <a:pt x="282" y="327"/>
                    <a:pt x="282" y="327"/>
                  </a:cubicBezTo>
                  <a:cubicBezTo>
                    <a:pt x="282" y="327"/>
                    <a:pt x="282" y="327"/>
                    <a:pt x="282" y="327"/>
                  </a:cubicBezTo>
                  <a:cubicBezTo>
                    <a:pt x="282" y="327"/>
                    <a:pt x="282" y="327"/>
                    <a:pt x="282" y="327"/>
                  </a:cubicBezTo>
                  <a:cubicBezTo>
                    <a:pt x="281" y="327"/>
                    <a:pt x="281" y="327"/>
                    <a:pt x="281" y="327"/>
                  </a:cubicBezTo>
                  <a:cubicBezTo>
                    <a:pt x="281" y="327"/>
                    <a:pt x="281" y="327"/>
                    <a:pt x="281" y="327"/>
                  </a:cubicBezTo>
                  <a:cubicBezTo>
                    <a:pt x="281" y="326"/>
                    <a:pt x="281" y="326"/>
                    <a:pt x="281" y="326"/>
                  </a:cubicBezTo>
                  <a:cubicBezTo>
                    <a:pt x="280" y="326"/>
                    <a:pt x="280" y="326"/>
                    <a:pt x="280" y="326"/>
                  </a:cubicBezTo>
                  <a:cubicBezTo>
                    <a:pt x="280" y="326"/>
                    <a:pt x="280" y="326"/>
                    <a:pt x="280" y="326"/>
                  </a:cubicBezTo>
                  <a:cubicBezTo>
                    <a:pt x="280" y="326"/>
                    <a:pt x="280" y="326"/>
                    <a:pt x="280" y="326"/>
                  </a:cubicBezTo>
                  <a:cubicBezTo>
                    <a:pt x="280" y="326"/>
                    <a:pt x="280" y="326"/>
                    <a:pt x="279" y="326"/>
                  </a:cubicBezTo>
                  <a:cubicBezTo>
                    <a:pt x="279" y="326"/>
                    <a:pt x="279" y="326"/>
                    <a:pt x="279" y="326"/>
                  </a:cubicBezTo>
                  <a:cubicBezTo>
                    <a:pt x="279" y="326"/>
                    <a:pt x="279" y="326"/>
                    <a:pt x="279" y="326"/>
                  </a:cubicBezTo>
                  <a:cubicBezTo>
                    <a:pt x="279" y="326"/>
                    <a:pt x="279" y="325"/>
                    <a:pt x="279" y="325"/>
                  </a:cubicBezTo>
                  <a:cubicBezTo>
                    <a:pt x="279" y="325"/>
                    <a:pt x="278" y="325"/>
                    <a:pt x="278" y="325"/>
                  </a:cubicBezTo>
                  <a:cubicBezTo>
                    <a:pt x="278" y="325"/>
                    <a:pt x="278" y="325"/>
                    <a:pt x="278" y="325"/>
                  </a:cubicBezTo>
                  <a:cubicBezTo>
                    <a:pt x="278" y="325"/>
                    <a:pt x="278" y="325"/>
                    <a:pt x="278" y="325"/>
                  </a:cubicBezTo>
                  <a:cubicBezTo>
                    <a:pt x="278" y="325"/>
                    <a:pt x="278" y="325"/>
                    <a:pt x="278" y="325"/>
                  </a:cubicBezTo>
                  <a:cubicBezTo>
                    <a:pt x="278" y="325"/>
                    <a:pt x="278" y="324"/>
                    <a:pt x="278" y="324"/>
                  </a:cubicBezTo>
                  <a:cubicBezTo>
                    <a:pt x="278" y="324"/>
                    <a:pt x="277" y="324"/>
                    <a:pt x="277" y="324"/>
                  </a:cubicBezTo>
                  <a:cubicBezTo>
                    <a:pt x="277" y="324"/>
                    <a:pt x="277" y="324"/>
                    <a:pt x="277" y="324"/>
                  </a:cubicBezTo>
                  <a:cubicBezTo>
                    <a:pt x="277" y="324"/>
                    <a:pt x="277" y="324"/>
                    <a:pt x="277" y="324"/>
                  </a:cubicBezTo>
                  <a:cubicBezTo>
                    <a:pt x="277" y="324"/>
                    <a:pt x="277" y="323"/>
                    <a:pt x="277" y="323"/>
                  </a:cubicBezTo>
                  <a:cubicBezTo>
                    <a:pt x="277" y="323"/>
                    <a:pt x="277" y="323"/>
                    <a:pt x="277" y="323"/>
                  </a:cubicBezTo>
                  <a:cubicBezTo>
                    <a:pt x="277" y="323"/>
                    <a:pt x="277" y="323"/>
                    <a:pt x="277" y="323"/>
                  </a:cubicBezTo>
                  <a:cubicBezTo>
                    <a:pt x="277" y="323"/>
                    <a:pt x="277" y="323"/>
                    <a:pt x="277" y="322"/>
                  </a:cubicBezTo>
                  <a:cubicBezTo>
                    <a:pt x="277" y="322"/>
                    <a:pt x="277" y="322"/>
                    <a:pt x="276" y="322"/>
                  </a:cubicBezTo>
                  <a:cubicBezTo>
                    <a:pt x="276" y="322"/>
                    <a:pt x="276" y="322"/>
                    <a:pt x="276" y="322"/>
                  </a:cubicBezTo>
                  <a:cubicBezTo>
                    <a:pt x="276" y="322"/>
                    <a:pt x="276" y="322"/>
                    <a:pt x="276" y="322"/>
                  </a:cubicBezTo>
                  <a:cubicBezTo>
                    <a:pt x="276" y="321"/>
                    <a:pt x="276" y="321"/>
                    <a:pt x="276" y="321"/>
                  </a:cubicBezTo>
                  <a:cubicBezTo>
                    <a:pt x="276" y="321"/>
                    <a:pt x="276" y="321"/>
                    <a:pt x="276" y="321"/>
                  </a:cubicBezTo>
                  <a:cubicBezTo>
                    <a:pt x="276" y="321"/>
                    <a:pt x="276" y="321"/>
                    <a:pt x="276" y="321"/>
                  </a:cubicBezTo>
                  <a:cubicBezTo>
                    <a:pt x="276" y="321"/>
                    <a:pt x="276" y="320"/>
                    <a:pt x="276" y="320"/>
                  </a:cubicBezTo>
                  <a:cubicBezTo>
                    <a:pt x="276" y="312"/>
                    <a:pt x="276" y="312"/>
                    <a:pt x="276" y="312"/>
                  </a:cubicBezTo>
                  <a:cubicBezTo>
                    <a:pt x="276" y="304"/>
                    <a:pt x="276" y="304"/>
                    <a:pt x="276" y="304"/>
                  </a:cubicBezTo>
                  <a:cubicBezTo>
                    <a:pt x="276" y="296"/>
                    <a:pt x="276" y="296"/>
                    <a:pt x="276" y="296"/>
                  </a:cubicBezTo>
                  <a:cubicBezTo>
                    <a:pt x="276" y="288"/>
                    <a:pt x="276" y="288"/>
                    <a:pt x="276" y="288"/>
                  </a:cubicBezTo>
                  <a:cubicBezTo>
                    <a:pt x="276" y="280"/>
                    <a:pt x="276" y="280"/>
                    <a:pt x="276" y="280"/>
                  </a:cubicBezTo>
                  <a:cubicBezTo>
                    <a:pt x="276" y="272"/>
                    <a:pt x="276" y="272"/>
                    <a:pt x="276" y="272"/>
                  </a:cubicBezTo>
                  <a:cubicBezTo>
                    <a:pt x="276" y="264"/>
                    <a:pt x="276" y="264"/>
                    <a:pt x="276" y="264"/>
                  </a:cubicBezTo>
                  <a:cubicBezTo>
                    <a:pt x="276" y="256"/>
                    <a:pt x="276" y="256"/>
                    <a:pt x="276" y="256"/>
                  </a:cubicBezTo>
                  <a:cubicBezTo>
                    <a:pt x="276" y="248"/>
                    <a:pt x="276" y="248"/>
                    <a:pt x="276" y="248"/>
                  </a:cubicBezTo>
                  <a:cubicBezTo>
                    <a:pt x="276" y="240"/>
                    <a:pt x="276" y="240"/>
                    <a:pt x="276" y="240"/>
                  </a:cubicBezTo>
                  <a:cubicBezTo>
                    <a:pt x="276" y="231"/>
                    <a:pt x="276" y="231"/>
                    <a:pt x="276" y="231"/>
                  </a:cubicBezTo>
                  <a:cubicBezTo>
                    <a:pt x="276" y="223"/>
                    <a:pt x="276" y="223"/>
                    <a:pt x="276" y="223"/>
                  </a:cubicBezTo>
                  <a:cubicBezTo>
                    <a:pt x="276" y="215"/>
                    <a:pt x="276" y="215"/>
                    <a:pt x="276" y="215"/>
                  </a:cubicBezTo>
                  <a:cubicBezTo>
                    <a:pt x="276" y="207"/>
                    <a:pt x="276" y="207"/>
                    <a:pt x="276" y="207"/>
                  </a:cubicBezTo>
                  <a:cubicBezTo>
                    <a:pt x="276" y="199"/>
                    <a:pt x="276" y="199"/>
                    <a:pt x="276" y="199"/>
                  </a:cubicBezTo>
                  <a:cubicBezTo>
                    <a:pt x="276" y="191"/>
                    <a:pt x="276" y="191"/>
                    <a:pt x="276" y="191"/>
                  </a:cubicBezTo>
                  <a:cubicBezTo>
                    <a:pt x="276" y="183"/>
                    <a:pt x="276" y="183"/>
                    <a:pt x="276" y="183"/>
                  </a:cubicBezTo>
                  <a:cubicBezTo>
                    <a:pt x="276" y="175"/>
                    <a:pt x="276" y="175"/>
                    <a:pt x="276" y="175"/>
                  </a:cubicBezTo>
                  <a:cubicBezTo>
                    <a:pt x="276" y="167"/>
                    <a:pt x="276" y="167"/>
                    <a:pt x="276" y="167"/>
                  </a:cubicBezTo>
                  <a:cubicBezTo>
                    <a:pt x="276" y="159"/>
                    <a:pt x="276" y="159"/>
                    <a:pt x="276" y="159"/>
                  </a:cubicBezTo>
                  <a:cubicBezTo>
                    <a:pt x="276" y="151"/>
                    <a:pt x="276" y="151"/>
                    <a:pt x="276" y="151"/>
                  </a:cubicBezTo>
                  <a:cubicBezTo>
                    <a:pt x="276" y="143"/>
                    <a:pt x="276" y="143"/>
                    <a:pt x="276" y="143"/>
                  </a:cubicBezTo>
                  <a:cubicBezTo>
                    <a:pt x="276" y="135"/>
                    <a:pt x="276" y="135"/>
                    <a:pt x="276" y="135"/>
                  </a:cubicBezTo>
                  <a:cubicBezTo>
                    <a:pt x="276" y="127"/>
                    <a:pt x="276" y="127"/>
                    <a:pt x="276" y="127"/>
                  </a:cubicBezTo>
                  <a:cubicBezTo>
                    <a:pt x="276" y="118"/>
                    <a:pt x="276" y="118"/>
                    <a:pt x="276" y="118"/>
                  </a:cubicBezTo>
                  <a:cubicBezTo>
                    <a:pt x="276" y="110"/>
                    <a:pt x="276" y="110"/>
                    <a:pt x="276" y="110"/>
                  </a:cubicBezTo>
                  <a:cubicBezTo>
                    <a:pt x="276" y="102"/>
                    <a:pt x="276" y="102"/>
                    <a:pt x="276" y="102"/>
                  </a:cubicBezTo>
                  <a:cubicBezTo>
                    <a:pt x="276" y="94"/>
                    <a:pt x="276" y="94"/>
                    <a:pt x="276" y="94"/>
                  </a:cubicBezTo>
                  <a:cubicBezTo>
                    <a:pt x="276" y="86"/>
                    <a:pt x="276" y="86"/>
                    <a:pt x="276" y="86"/>
                  </a:cubicBezTo>
                  <a:cubicBezTo>
                    <a:pt x="276" y="78"/>
                    <a:pt x="276" y="78"/>
                    <a:pt x="276" y="78"/>
                  </a:cubicBezTo>
                  <a:cubicBezTo>
                    <a:pt x="276" y="70"/>
                    <a:pt x="276" y="70"/>
                    <a:pt x="276" y="70"/>
                  </a:cubicBezTo>
                  <a:cubicBezTo>
                    <a:pt x="276" y="62"/>
                    <a:pt x="276" y="62"/>
                    <a:pt x="276" y="62"/>
                  </a:cubicBezTo>
                  <a:cubicBezTo>
                    <a:pt x="274" y="69"/>
                    <a:pt x="274" y="69"/>
                    <a:pt x="274" y="69"/>
                  </a:cubicBezTo>
                  <a:cubicBezTo>
                    <a:pt x="271" y="77"/>
                    <a:pt x="271" y="77"/>
                    <a:pt x="271" y="77"/>
                  </a:cubicBezTo>
                  <a:cubicBezTo>
                    <a:pt x="269" y="84"/>
                    <a:pt x="269" y="84"/>
                    <a:pt x="269" y="84"/>
                  </a:cubicBezTo>
                  <a:cubicBezTo>
                    <a:pt x="266" y="91"/>
                    <a:pt x="266" y="91"/>
                    <a:pt x="266" y="91"/>
                  </a:cubicBezTo>
                  <a:cubicBezTo>
                    <a:pt x="263" y="99"/>
                    <a:pt x="263" y="99"/>
                    <a:pt x="263" y="99"/>
                  </a:cubicBezTo>
                  <a:cubicBezTo>
                    <a:pt x="261" y="106"/>
                    <a:pt x="261" y="106"/>
                    <a:pt x="261" y="106"/>
                  </a:cubicBezTo>
                  <a:cubicBezTo>
                    <a:pt x="258" y="113"/>
                    <a:pt x="258" y="113"/>
                    <a:pt x="258" y="113"/>
                  </a:cubicBezTo>
                  <a:cubicBezTo>
                    <a:pt x="256" y="121"/>
                    <a:pt x="256" y="121"/>
                    <a:pt x="256" y="121"/>
                  </a:cubicBezTo>
                  <a:cubicBezTo>
                    <a:pt x="253" y="128"/>
                    <a:pt x="253" y="128"/>
                    <a:pt x="253" y="128"/>
                  </a:cubicBezTo>
                  <a:cubicBezTo>
                    <a:pt x="251" y="135"/>
                    <a:pt x="251" y="135"/>
                    <a:pt x="251" y="135"/>
                  </a:cubicBezTo>
                  <a:cubicBezTo>
                    <a:pt x="248" y="143"/>
                    <a:pt x="248" y="143"/>
                    <a:pt x="248" y="143"/>
                  </a:cubicBezTo>
                  <a:cubicBezTo>
                    <a:pt x="246" y="150"/>
                    <a:pt x="246" y="150"/>
                    <a:pt x="246" y="150"/>
                  </a:cubicBezTo>
                  <a:cubicBezTo>
                    <a:pt x="243" y="157"/>
                    <a:pt x="243" y="157"/>
                    <a:pt x="243" y="157"/>
                  </a:cubicBezTo>
                  <a:cubicBezTo>
                    <a:pt x="240" y="165"/>
                    <a:pt x="240" y="165"/>
                    <a:pt x="240" y="165"/>
                  </a:cubicBezTo>
                  <a:cubicBezTo>
                    <a:pt x="238" y="172"/>
                    <a:pt x="238" y="172"/>
                    <a:pt x="238" y="172"/>
                  </a:cubicBezTo>
                  <a:cubicBezTo>
                    <a:pt x="235" y="179"/>
                    <a:pt x="235" y="179"/>
                    <a:pt x="235" y="179"/>
                  </a:cubicBezTo>
                  <a:cubicBezTo>
                    <a:pt x="233" y="187"/>
                    <a:pt x="233" y="187"/>
                    <a:pt x="233" y="187"/>
                  </a:cubicBezTo>
                  <a:cubicBezTo>
                    <a:pt x="230" y="194"/>
                    <a:pt x="230" y="194"/>
                    <a:pt x="230" y="194"/>
                  </a:cubicBezTo>
                  <a:cubicBezTo>
                    <a:pt x="228" y="201"/>
                    <a:pt x="228" y="201"/>
                    <a:pt x="228" y="201"/>
                  </a:cubicBezTo>
                  <a:cubicBezTo>
                    <a:pt x="225" y="209"/>
                    <a:pt x="225" y="209"/>
                    <a:pt x="225" y="209"/>
                  </a:cubicBezTo>
                  <a:cubicBezTo>
                    <a:pt x="223" y="216"/>
                    <a:pt x="223" y="216"/>
                    <a:pt x="223" y="216"/>
                  </a:cubicBezTo>
                  <a:cubicBezTo>
                    <a:pt x="220" y="223"/>
                    <a:pt x="220" y="223"/>
                    <a:pt x="220" y="223"/>
                  </a:cubicBezTo>
                  <a:cubicBezTo>
                    <a:pt x="217" y="231"/>
                    <a:pt x="217" y="231"/>
                    <a:pt x="217" y="231"/>
                  </a:cubicBezTo>
                  <a:cubicBezTo>
                    <a:pt x="215" y="238"/>
                    <a:pt x="215" y="238"/>
                    <a:pt x="215" y="238"/>
                  </a:cubicBezTo>
                  <a:cubicBezTo>
                    <a:pt x="212" y="245"/>
                    <a:pt x="212" y="245"/>
                    <a:pt x="212" y="245"/>
                  </a:cubicBezTo>
                  <a:cubicBezTo>
                    <a:pt x="210" y="253"/>
                    <a:pt x="210" y="253"/>
                    <a:pt x="210" y="253"/>
                  </a:cubicBezTo>
                  <a:cubicBezTo>
                    <a:pt x="207" y="260"/>
                    <a:pt x="207" y="260"/>
                    <a:pt x="207" y="260"/>
                  </a:cubicBezTo>
                  <a:cubicBezTo>
                    <a:pt x="205" y="267"/>
                    <a:pt x="205" y="267"/>
                    <a:pt x="205" y="267"/>
                  </a:cubicBezTo>
                  <a:cubicBezTo>
                    <a:pt x="202" y="275"/>
                    <a:pt x="202" y="275"/>
                    <a:pt x="202" y="275"/>
                  </a:cubicBezTo>
                  <a:cubicBezTo>
                    <a:pt x="199" y="282"/>
                    <a:pt x="199" y="282"/>
                    <a:pt x="199" y="282"/>
                  </a:cubicBezTo>
                  <a:cubicBezTo>
                    <a:pt x="197" y="289"/>
                    <a:pt x="197" y="289"/>
                    <a:pt x="197" y="289"/>
                  </a:cubicBezTo>
                  <a:cubicBezTo>
                    <a:pt x="194" y="297"/>
                    <a:pt x="194" y="297"/>
                    <a:pt x="194" y="297"/>
                  </a:cubicBezTo>
                  <a:cubicBezTo>
                    <a:pt x="194" y="298"/>
                    <a:pt x="194" y="298"/>
                    <a:pt x="194" y="299"/>
                  </a:cubicBezTo>
                  <a:cubicBezTo>
                    <a:pt x="193" y="300"/>
                    <a:pt x="193" y="301"/>
                    <a:pt x="193" y="301"/>
                  </a:cubicBezTo>
                  <a:cubicBezTo>
                    <a:pt x="193" y="302"/>
                    <a:pt x="192" y="303"/>
                    <a:pt x="192" y="304"/>
                  </a:cubicBezTo>
                  <a:cubicBezTo>
                    <a:pt x="192" y="304"/>
                    <a:pt x="192" y="305"/>
                    <a:pt x="191" y="306"/>
                  </a:cubicBezTo>
                  <a:cubicBezTo>
                    <a:pt x="191" y="306"/>
                    <a:pt x="191" y="307"/>
                    <a:pt x="191" y="308"/>
                  </a:cubicBezTo>
                  <a:cubicBezTo>
                    <a:pt x="190" y="308"/>
                    <a:pt x="190" y="309"/>
                    <a:pt x="190" y="309"/>
                  </a:cubicBezTo>
                  <a:cubicBezTo>
                    <a:pt x="190" y="310"/>
                    <a:pt x="190" y="311"/>
                    <a:pt x="189" y="311"/>
                  </a:cubicBezTo>
                  <a:cubicBezTo>
                    <a:pt x="189" y="312"/>
                    <a:pt x="189" y="312"/>
                    <a:pt x="189" y="313"/>
                  </a:cubicBezTo>
                  <a:cubicBezTo>
                    <a:pt x="188" y="313"/>
                    <a:pt x="188" y="314"/>
                    <a:pt x="188" y="314"/>
                  </a:cubicBezTo>
                  <a:cubicBezTo>
                    <a:pt x="188" y="315"/>
                    <a:pt x="188" y="315"/>
                    <a:pt x="187" y="315"/>
                  </a:cubicBezTo>
                  <a:cubicBezTo>
                    <a:pt x="187" y="316"/>
                    <a:pt x="187" y="316"/>
                    <a:pt x="187" y="317"/>
                  </a:cubicBezTo>
                  <a:cubicBezTo>
                    <a:pt x="187" y="317"/>
                    <a:pt x="186" y="318"/>
                    <a:pt x="186" y="318"/>
                  </a:cubicBezTo>
                  <a:cubicBezTo>
                    <a:pt x="186" y="318"/>
                    <a:pt x="186" y="319"/>
                    <a:pt x="186" y="319"/>
                  </a:cubicBezTo>
                  <a:cubicBezTo>
                    <a:pt x="185" y="319"/>
                    <a:pt x="185" y="320"/>
                    <a:pt x="185" y="320"/>
                  </a:cubicBezTo>
                  <a:cubicBezTo>
                    <a:pt x="185" y="320"/>
                    <a:pt x="185" y="321"/>
                    <a:pt x="184" y="321"/>
                  </a:cubicBezTo>
                  <a:cubicBezTo>
                    <a:pt x="184" y="321"/>
                    <a:pt x="184" y="321"/>
                    <a:pt x="184" y="322"/>
                  </a:cubicBezTo>
                  <a:cubicBezTo>
                    <a:pt x="183" y="322"/>
                    <a:pt x="183" y="322"/>
                    <a:pt x="183" y="322"/>
                  </a:cubicBezTo>
                  <a:cubicBezTo>
                    <a:pt x="183" y="323"/>
                    <a:pt x="183" y="323"/>
                    <a:pt x="182" y="323"/>
                  </a:cubicBezTo>
                  <a:cubicBezTo>
                    <a:pt x="182" y="323"/>
                    <a:pt x="182" y="324"/>
                    <a:pt x="182" y="324"/>
                  </a:cubicBezTo>
                  <a:cubicBezTo>
                    <a:pt x="181" y="324"/>
                    <a:pt x="181" y="324"/>
                    <a:pt x="181" y="324"/>
                  </a:cubicBezTo>
                  <a:cubicBezTo>
                    <a:pt x="181" y="324"/>
                    <a:pt x="181" y="325"/>
                    <a:pt x="180" y="325"/>
                  </a:cubicBezTo>
                  <a:cubicBezTo>
                    <a:pt x="180" y="325"/>
                    <a:pt x="180" y="325"/>
                    <a:pt x="180" y="325"/>
                  </a:cubicBezTo>
                  <a:cubicBezTo>
                    <a:pt x="179" y="325"/>
                    <a:pt x="179" y="325"/>
                    <a:pt x="179" y="325"/>
                  </a:cubicBezTo>
                  <a:cubicBezTo>
                    <a:pt x="179" y="326"/>
                    <a:pt x="178" y="326"/>
                    <a:pt x="178" y="326"/>
                  </a:cubicBezTo>
                  <a:cubicBezTo>
                    <a:pt x="178" y="326"/>
                    <a:pt x="178" y="326"/>
                    <a:pt x="177" y="326"/>
                  </a:cubicBezTo>
                  <a:cubicBezTo>
                    <a:pt x="177" y="326"/>
                    <a:pt x="177" y="326"/>
                    <a:pt x="176" y="326"/>
                  </a:cubicBezTo>
                  <a:cubicBezTo>
                    <a:pt x="176" y="326"/>
                    <a:pt x="176" y="326"/>
                    <a:pt x="176" y="326"/>
                  </a:cubicBezTo>
                  <a:cubicBezTo>
                    <a:pt x="175" y="326"/>
                    <a:pt x="175" y="326"/>
                    <a:pt x="175" y="327"/>
                  </a:cubicBezTo>
                  <a:cubicBezTo>
                    <a:pt x="174" y="327"/>
                    <a:pt x="174" y="327"/>
                    <a:pt x="174" y="327"/>
                  </a:cubicBezTo>
                  <a:cubicBezTo>
                    <a:pt x="173" y="327"/>
                    <a:pt x="173" y="327"/>
                    <a:pt x="173" y="327"/>
                  </a:cubicBezTo>
                  <a:cubicBezTo>
                    <a:pt x="172" y="327"/>
                    <a:pt x="172" y="327"/>
                    <a:pt x="172" y="327"/>
                  </a:cubicBezTo>
                  <a:cubicBezTo>
                    <a:pt x="171" y="327"/>
                    <a:pt x="171" y="327"/>
                    <a:pt x="170" y="327"/>
                  </a:cubicBezTo>
                  <a:cubicBezTo>
                    <a:pt x="170" y="327"/>
                    <a:pt x="170" y="327"/>
                    <a:pt x="170" y="327"/>
                  </a:cubicBezTo>
                  <a:cubicBezTo>
                    <a:pt x="169" y="327"/>
                    <a:pt x="169" y="327"/>
                    <a:pt x="169" y="327"/>
                  </a:cubicBezTo>
                  <a:cubicBezTo>
                    <a:pt x="168" y="327"/>
                    <a:pt x="168" y="327"/>
                    <a:pt x="168" y="327"/>
                  </a:cubicBezTo>
                  <a:cubicBezTo>
                    <a:pt x="167" y="327"/>
                    <a:pt x="167" y="327"/>
                    <a:pt x="167" y="327"/>
                  </a:cubicBezTo>
                  <a:cubicBezTo>
                    <a:pt x="166" y="327"/>
                    <a:pt x="166" y="327"/>
                    <a:pt x="166" y="327"/>
                  </a:cubicBezTo>
                  <a:cubicBezTo>
                    <a:pt x="165" y="327"/>
                    <a:pt x="165" y="327"/>
                    <a:pt x="165" y="327"/>
                  </a:cubicBezTo>
                  <a:cubicBezTo>
                    <a:pt x="164" y="327"/>
                    <a:pt x="164" y="327"/>
                    <a:pt x="164" y="327"/>
                  </a:cubicBezTo>
                  <a:cubicBezTo>
                    <a:pt x="164" y="327"/>
                    <a:pt x="164" y="327"/>
                    <a:pt x="164" y="327"/>
                  </a:cubicBezTo>
                  <a:cubicBezTo>
                    <a:pt x="163" y="327"/>
                    <a:pt x="163" y="327"/>
                    <a:pt x="163" y="327"/>
                  </a:cubicBezTo>
                  <a:cubicBezTo>
                    <a:pt x="162" y="327"/>
                    <a:pt x="162" y="327"/>
                    <a:pt x="162" y="327"/>
                  </a:cubicBezTo>
                  <a:cubicBezTo>
                    <a:pt x="161" y="327"/>
                    <a:pt x="161" y="327"/>
                    <a:pt x="161" y="327"/>
                  </a:cubicBezTo>
                  <a:cubicBezTo>
                    <a:pt x="160" y="327"/>
                    <a:pt x="160" y="327"/>
                    <a:pt x="160" y="327"/>
                  </a:cubicBezTo>
                  <a:cubicBezTo>
                    <a:pt x="159" y="327"/>
                    <a:pt x="159" y="327"/>
                    <a:pt x="159" y="327"/>
                  </a:cubicBezTo>
                  <a:cubicBezTo>
                    <a:pt x="158" y="327"/>
                    <a:pt x="158" y="327"/>
                    <a:pt x="158" y="327"/>
                  </a:cubicBezTo>
                  <a:cubicBezTo>
                    <a:pt x="158" y="327"/>
                    <a:pt x="158" y="327"/>
                    <a:pt x="158" y="327"/>
                  </a:cubicBezTo>
                  <a:cubicBezTo>
                    <a:pt x="157" y="327"/>
                    <a:pt x="157" y="327"/>
                    <a:pt x="157" y="327"/>
                  </a:cubicBezTo>
                  <a:cubicBezTo>
                    <a:pt x="156" y="327"/>
                    <a:pt x="156" y="327"/>
                    <a:pt x="156" y="327"/>
                  </a:cubicBezTo>
                  <a:cubicBezTo>
                    <a:pt x="155" y="327"/>
                    <a:pt x="155" y="327"/>
                    <a:pt x="155" y="327"/>
                  </a:cubicBezTo>
                  <a:cubicBezTo>
                    <a:pt x="154" y="327"/>
                    <a:pt x="154" y="327"/>
                    <a:pt x="154" y="327"/>
                  </a:cubicBezTo>
                  <a:cubicBezTo>
                    <a:pt x="153" y="327"/>
                    <a:pt x="153" y="327"/>
                    <a:pt x="153" y="327"/>
                  </a:cubicBezTo>
                  <a:cubicBezTo>
                    <a:pt x="152" y="327"/>
                    <a:pt x="152" y="327"/>
                    <a:pt x="152" y="327"/>
                  </a:cubicBezTo>
                  <a:cubicBezTo>
                    <a:pt x="151" y="327"/>
                    <a:pt x="151" y="327"/>
                    <a:pt x="151" y="327"/>
                  </a:cubicBezTo>
                  <a:cubicBezTo>
                    <a:pt x="151" y="327"/>
                    <a:pt x="151" y="327"/>
                    <a:pt x="151" y="327"/>
                  </a:cubicBezTo>
                  <a:cubicBezTo>
                    <a:pt x="150" y="327"/>
                    <a:pt x="150" y="327"/>
                    <a:pt x="150" y="327"/>
                  </a:cubicBezTo>
                  <a:cubicBezTo>
                    <a:pt x="149" y="327"/>
                    <a:pt x="149" y="327"/>
                    <a:pt x="149" y="327"/>
                  </a:cubicBezTo>
                  <a:cubicBezTo>
                    <a:pt x="148" y="327"/>
                    <a:pt x="148" y="327"/>
                    <a:pt x="148" y="327"/>
                  </a:cubicBezTo>
                  <a:cubicBezTo>
                    <a:pt x="147" y="327"/>
                    <a:pt x="147" y="327"/>
                    <a:pt x="147" y="327"/>
                  </a:cubicBezTo>
                  <a:cubicBezTo>
                    <a:pt x="146" y="327"/>
                    <a:pt x="146" y="327"/>
                    <a:pt x="146" y="327"/>
                  </a:cubicBezTo>
                  <a:cubicBezTo>
                    <a:pt x="146" y="327"/>
                    <a:pt x="146" y="327"/>
                    <a:pt x="146" y="327"/>
                  </a:cubicBezTo>
                  <a:cubicBezTo>
                    <a:pt x="145" y="327"/>
                    <a:pt x="145" y="327"/>
                    <a:pt x="145" y="327"/>
                  </a:cubicBezTo>
                  <a:cubicBezTo>
                    <a:pt x="144" y="327"/>
                    <a:pt x="144" y="327"/>
                    <a:pt x="144" y="327"/>
                  </a:cubicBezTo>
                  <a:cubicBezTo>
                    <a:pt x="143" y="327"/>
                    <a:pt x="143" y="327"/>
                    <a:pt x="143" y="327"/>
                  </a:cubicBezTo>
                  <a:cubicBezTo>
                    <a:pt x="143" y="327"/>
                    <a:pt x="142" y="327"/>
                    <a:pt x="142" y="327"/>
                  </a:cubicBezTo>
                  <a:cubicBezTo>
                    <a:pt x="142" y="327"/>
                    <a:pt x="141" y="327"/>
                    <a:pt x="141" y="327"/>
                  </a:cubicBezTo>
                  <a:cubicBezTo>
                    <a:pt x="141" y="327"/>
                    <a:pt x="140" y="327"/>
                    <a:pt x="140" y="327"/>
                  </a:cubicBezTo>
                  <a:cubicBezTo>
                    <a:pt x="140" y="327"/>
                    <a:pt x="140" y="327"/>
                    <a:pt x="139" y="327"/>
                  </a:cubicBezTo>
                  <a:cubicBezTo>
                    <a:pt x="139" y="327"/>
                    <a:pt x="139" y="327"/>
                    <a:pt x="138" y="327"/>
                  </a:cubicBezTo>
                  <a:cubicBezTo>
                    <a:pt x="138" y="326"/>
                    <a:pt x="138" y="326"/>
                    <a:pt x="138" y="326"/>
                  </a:cubicBezTo>
                  <a:cubicBezTo>
                    <a:pt x="137" y="326"/>
                    <a:pt x="137" y="326"/>
                    <a:pt x="137" y="326"/>
                  </a:cubicBezTo>
                  <a:cubicBezTo>
                    <a:pt x="137" y="326"/>
                    <a:pt x="136" y="326"/>
                    <a:pt x="136" y="326"/>
                  </a:cubicBezTo>
                  <a:cubicBezTo>
                    <a:pt x="136" y="326"/>
                    <a:pt x="136" y="326"/>
                    <a:pt x="136" y="326"/>
                  </a:cubicBezTo>
                  <a:cubicBezTo>
                    <a:pt x="135" y="326"/>
                    <a:pt x="135" y="326"/>
                    <a:pt x="135" y="326"/>
                  </a:cubicBezTo>
                  <a:cubicBezTo>
                    <a:pt x="135" y="325"/>
                    <a:pt x="134" y="325"/>
                    <a:pt x="134" y="325"/>
                  </a:cubicBezTo>
                  <a:cubicBezTo>
                    <a:pt x="134" y="325"/>
                    <a:pt x="134" y="325"/>
                    <a:pt x="134" y="325"/>
                  </a:cubicBezTo>
                  <a:cubicBezTo>
                    <a:pt x="133" y="325"/>
                    <a:pt x="133" y="325"/>
                    <a:pt x="133" y="325"/>
                  </a:cubicBezTo>
                  <a:cubicBezTo>
                    <a:pt x="133" y="324"/>
                    <a:pt x="133" y="324"/>
                    <a:pt x="133" y="324"/>
                  </a:cubicBezTo>
                  <a:cubicBezTo>
                    <a:pt x="132" y="324"/>
                    <a:pt x="132" y="324"/>
                    <a:pt x="132" y="324"/>
                  </a:cubicBezTo>
                  <a:cubicBezTo>
                    <a:pt x="132" y="324"/>
                    <a:pt x="132" y="323"/>
                    <a:pt x="131" y="323"/>
                  </a:cubicBezTo>
                  <a:cubicBezTo>
                    <a:pt x="131" y="323"/>
                    <a:pt x="131" y="323"/>
                    <a:pt x="131" y="323"/>
                  </a:cubicBezTo>
                  <a:cubicBezTo>
                    <a:pt x="131" y="322"/>
                    <a:pt x="131" y="322"/>
                    <a:pt x="130" y="322"/>
                  </a:cubicBezTo>
                  <a:cubicBezTo>
                    <a:pt x="130" y="322"/>
                    <a:pt x="130" y="322"/>
                    <a:pt x="130" y="321"/>
                  </a:cubicBezTo>
                  <a:cubicBezTo>
                    <a:pt x="130" y="321"/>
                    <a:pt x="130" y="321"/>
                    <a:pt x="129" y="321"/>
                  </a:cubicBezTo>
                  <a:cubicBezTo>
                    <a:pt x="129" y="320"/>
                    <a:pt x="129" y="320"/>
                    <a:pt x="129" y="320"/>
                  </a:cubicBezTo>
                  <a:cubicBezTo>
                    <a:pt x="129" y="319"/>
                    <a:pt x="129" y="319"/>
                    <a:pt x="128" y="319"/>
                  </a:cubicBezTo>
                  <a:cubicBezTo>
                    <a:pt x="128" y="318"/>
                    <a:pt x="128" y="318"/>
                    <a:pt x="128" y="318"/>
                  </a:cubicBezTo>
                  <a:cubicBezTo>
                    <a:pt x="128" y="318"/>
                    <a:pt x="128" y="317"/>
                    <a:pt x="128" y="317"/>
                  </a:cubicBezTo>
                  <a:cubicBezTo>
                    <a:pt x="127" y="316"/>
                    <a:pt x="127" y="316"/>
                    <a:pt x="127" y="316"/>
                  </a:cubicBezTo>
                  <a:cubicBezTo>
                    <a:pt x="127" y="315"/>
                    <a:pt x="127" y="315"/>
                    <a:pt x="127" y="315"/>
                  </a:cubicBezTo>
                  <a:cubicBezTo>
                    <a:pt x="126" y="314"/>
                    <a:pt x="126" y="314"/>
                    <a:pt x="126" y="313"/>
                  </a:cubicBezTo>
                  <a:cubicBezTo>
                    <a:pt x="126" y="313"/>
                    <a:pt x="126" y="312"/>
                    <a:pt x="126" y="312"/>
                  </a:cubicBezTo>
                  <a:cubicBezTo>
                    <a:pt x="125" y="311"/>
                    <a:pt x="125" y="311"/>
                    <a:pt x="125" y="310"/>
                  </a:cubicBezTo>
                  <a:cubicBezTo>
                    <a:pt x="125" y="310"/>
                    <a:pt x="125" y="309"/>
                    <a:pt x="124" y="309"/>
                  </a:cubicBezTo>
                  <a:cubicBezTo>
                    <a:pt x="124" y="308"/>
                    <a:pt x="124" y="308"/>
                    <a:pt x="124" y="307"/>
                  </a:cubicBezTo>
                  <a:cubicBezTo>
                    <a:pt x="124" y="307"/>
                    <a:pt x="123" y="306"/>
                    <a:pt x="123" y="306"/>
                  </a:cubicBezTo>
                  <a:cubicBezTo>
                    <a:pt x="121" y="300"/>
                    <a:pt x="121" y="300"/>
                    <a:pt x="121" y="300"/>
                  </a:cubicBezTo>
                  <a:cubicBezTo>
                    <a:pt x="119" y="294"/>
                    <a:pt x="119" y="294"/>
                    <a:pt x="119" y="294"/>
                  </a:cubicBezTo>
                  <a:cubicBezTo>
                    <a:pt x="117" y="289"/>
                    <a:pt x="117" y="289"/>
                    <a:pt x="117" y="289"/>
                  </a:cubicBezTo>
                  <a:cubicBezTo>
                    <a:pt x="115" y="283"/>
                    <a:pt x="115" y="283"/>
                    <a:pt x="115" y="283"/>
                  </a:cubicBezTo>
                  <a:cubicBezTo>
                    <a:pt x="113" y="277"/>
                    <a:pt x="113" y="277"/>
                    <a:pt x="113" y="277"/>
                  </a:cubicBezTo>
                  <a:cubicBezTo>
                    <a:pt x="112" y="272"/>
                    <a:pt x="112" y="272"/>
                    <a:pt x="112" y="272"/>
                  </a:cubicBezTo>
                  <a:cubicBezTo>
                    <a:pt x="110" y="266"/>
                    <a:pt x="110" y="266"/>
                    <a:pt x="110" y="266"/>
                  </a:cubicBezTo>
                  <a:cubicBezTo>
                    <a:pt x="108" y="260"/>
                    <a:pt x="108" y="260"/>
                    <a:pt x="108" y="260"/>
                  </a:cubicBezTo>
                  <a:cubicBezTo>
                    <a:pt x="106" y="254"/>
                    <a:pt x="106" y="254"/>
                    <a:pt x="106" y="254"/>
                  </a:cubicBezTo>
                  <a:cubicBezTo>
                    <a:pt x="104" y="249"/>
                    <a:pt x="104" y="249"/>
                    <a:pt x="104" y="249"/>
                  </a:cubicBezTo>
                  <a:cubicBezTo>
                    <a:pt x="102" y="243"/>
                    <a:pt x="102" y="243"/>
                    <a:pt x="102" y="243"/>
                  </a:cubicBezTo>
                  <a:cubicBezTo>
                    <a:pt x="100" y="237"/>
                    <a:pt x="100" y="237"/>
                    <a:pt x="100" y="237"/>
                  </a:cubicBezTo>
                  <a:cubicBezTo>
                    <a:pt x="98" y="232"/>
                    <a:pt x="98" y="232"/>
                    <a:pt x="98" y="232"/>
                  </a:cubicBezTo>
                  <a:cubicBezTo>
                    <a:pt x="96" y="226"/>
                    <a:pt x="96" y="226"/>
                    <a:pt x="96" y="226"/>
                  </a:cubicBezTo>
                  <a:cubicBezTo>
                    <a:pt x="94" y="220"/>
                    <a:pt x="94" y="220"/>
                    <a:pt x="94" y="220"/>
                  </a:cubicBezTo>
                  <a:cubicBezTo>
                    <a:pt x="92" y="215"/>
                    <a:pt x="92" y="215"/>
                    <a:pt x="92" y="215"/>
                  </a:cubicBezTo>
                  <a:cubicBezTo>
                    <a:pt x="90" y="209"/>
                    <a:pt x="90" y="209"/>
                    <a:pt x="90" y="209"/>
                  </a:cubicBezTo>
                  <a:cubicBezTo>
                    <a:pt x="88" y="203"/>
                    <a:pt x="88" y="203"/>
                    <a:pt x="88" y="203"/>
                  </a:cubicBezTo>
                  <a:cubicBezTo>
                    <a:pt x="86" y="198"/>
                    <a:pt x="86" y="198"/>
                    <a:pt x="86" y="198"/>
                  </a:cubicBezTo>
                  <a:cubicBezTo>
                    <a:pt x="84" y="192"/>
                    <a:pt x="84" y="192"/>
                    <a:pt x="84" y="192"/>
                  </a:cubicBezTo>
                  <a:cubicBezTo>
                    <a:pt x="82" y="186"/>
                    <a:pt x="82" y="186"/>
                    <a:pt x="82" y="186"/>
                  </a:cubicBezTo>
                  <a:cubicBezTo>
                    <a:pt x="80" y="181"/>
                    <a:pt x="80" y="181"/>
                    <a:pt x="80" y="181"/>
                  </a:cubicBezTo>
                  <a:cubicBezTo>
                    <a:pt x="78" y="175"/>
                    <a:pt x="78" y="175"/>
                    <a:pt x="78" y="175"/>
                  </a:cubicBezTo>
                  <a:cubicBezTo>
                    <a:pt x="76" y="169"/>
                    <a:pt x="76" y="169"/>
                    <a:pt x="76" y="169"/>
                  </a:cubicBezTo>
                  <a:cubicBezTo>
                    <a:pt x="74" y="164"/>
                    <a:pt x="74" y="164"/>
                    <a:pt x="74" y="164"/>
                  </a:cubicBezTo>
                  <a:cubicBezTo>
                    <a:pt x="72" y="158"/>
                    <a:pt x="72" y="158"/>
                    <a:pt x="72" y="158"/>
                  </a:cubicBezTo>
                  <a:cubicBezTo>
                    <a:pt x="70" y="152"/>
                    <a:pt x="70" y="152"/>
                    <a:pt x="70" y="152"/>
                  </a:cubicBezTo>
                  <a:cubicBezTo>
                    <a:pt x="68" y="146"/>
                    <a:pt x="68" y="146"/>
                    <a:pt x="68" y="146"/>
                  </a:cubicBezTo>
                  <a:cubicBezTo>
                    <a:pt x="66" y="141"/>
                    <a:pt x="66" y="141"/>
                    <a:pt x="66" y="141"/>
                  </a:cubicBezTo>
                  <a:cubicBezTo>
                    <a:pt x="64" y="135"/>
                    <a:pt x="64" y="135"/>
                    <a:pt x="64" y="135"/>
                  </a:cubicBezTo>
                  <a:cubicBezTo>
                    <a:pt x="62" y="129"/>
                    <a:pt x="62" y="129"/>
                    <a:pt x="62" y="129"/>
                  </a:cubicBezTo>
                  <a:cubicBezTo>
                    <a:pt x="61" y="124"/>
                    <a:pt x="61" y="124"/>
                    <a:pt x="61" y="124"/>
                  </a:cubicBezTo>
                  <a:cubicBezTo>
                    <a:pt x="60" y="123"/>
                    <a:pt x="60" y="123"/>
                    <a:pt x="60" y="123"/>
                  </a:cubicBezTo>
                  <a:cubicBezTo>
                    <a:pt x="60" y="123"/>
                    <a:pt x="60" y="123"/>
                    <a:pt x="60" y="123"/>
                  </a:cubicBezTo>
                  <a:cubicBezTo>
                    <a:pt x="60" y="122"/>
                    <a:pt x="60" y="122"/>
                    <a:pt x="60" y="122"/>
                  </a:cubicBezTo>
                  <a:cubicBezTo>
                    <a:pt x="60" y="122"/>
                    <a:pt x="60" y="122"/>
                    <a:pt x="60" y="122"/>
                  </a:cubicBezTo>
                  <a:cubicBezTo>
                    <a:pt x="60" y="121"/>
                    <a:pt x="60" y="121"/>
                    <a:pt x="60" y="121"/>
                  </a:cubicBezTo>
                  <a:cubicBezTo>
                    <a:pt x="59" y="121"/>
                    <a:pt x="59" y="121"/>
                    <a:pt x="59" y="121"/>
                  </a:cubicBezTo>
                  <a:cubicBezTo>
                    <a:pt x="59" y="120"/>
                    <a:pt x="59" y="120"/>
                    <a:pt x="59" y="120"/>
                  </a:cubicBezTo>
                  <a:cubicBezTo>
                    <a:pt x="59" y="120"/>
                    <a:pt x="59" y="120"/>
                    <a:pt x="59" y="120"/>
                  </a:cubicBezTo>
                  <a:cubicBezTo>
                    <a:pt x="59" y="119"/>
                    <a:pt x="59" y="119"/>
                    <a:pt x="59" y="119"/>
                  </a:cubicBezTo>
                  <a:cubicBezTo>
                    <a:pt x="59" y="119"/>
                    <a:pt x="59" y="119"/>
                    <a:pt x="59" y="119"/>
                  </a:cubicBezTo>
                  <a:cubicBezTo>
                    <a:pt x="59" y="118"/>
                    <a:pt x="59" y="118"/>
                    <a:pt x="59" y="118"/>
                  </a:cubicBezTo>
                  <a:cubicBezTo>
                    <a:pt x="58" y="117"/>
                    <a:pt x="58" y="117"/>
                    <a:pt x="58" y="117"/>
                  </a:cubicBezTo>
                  <a:cubicBezTo>
                    <a:pt x="58" y="117"/>
                    <a:pt x="58" y="117"/>
                    <a:pt x="58" y="117"/>
                  </a:cubicBezTo>
                  <a:cubicBezTo>
                    <a:pt x="58" y="116"/>
                    <a:pt x="58" y="116"/>
                    <a:pt x="58" y="116"/>
                  </a:cubicBezTo>
                  <a:cubicBezTo>
                    <a:pt x="58" y="116"/>
                    <a:pt x="58" y="116"/>
                    <a:pt x="58" y="116"/>
                  </a:cubicBezTo>
                  <a:cubicBezTo>
                    <a:pt x="58" y="115"/>
                    <a:pt x="58" y="115"/>
                    <a:pt x="58" y="115"/>
                  </a:cubicBezTo>
                  <a:cubicBezTo>
                    <a:pt x="57" y="115"/>
                    <a:pt x="57" y="115"/>
                    <a:pt x="57" y="115"/>
                  </a:cubicBezTo>
                  <a:cubicBezTo>
                    <a:pt x="57" y="114"/>
                    <a:pt x="57" y="114"/>
                    <a:pt x="57" y="114"/>
                  </a:cubicBezTo>
                  <a:cubicBezTo>
                    <a:pt x="57" y="114"/>
                    <a:pt x="57" y="114"/>
                    <a:pt x="57" y="114"/>
                  </a:cubicBezTo>
                  <a:cubicBezTo>
                    <a:pt x="57" y="113"/>
                    <a:pt x="57" y="113"/>
                    <a:pt x="57" y="113"/>
                  </a:cubicBezTo>
                  <a:cubicBezTo>
                    <a:pt x="57" y="113"/>
                    <a:pt x="57" y="113"/>
                    <a:pt x="57" y="113"/>
                  </a:cubicBezTo>
                  <a:cubicBezTo>
                    <a:pt x="56" y="112"/>
                    <a:pt x="56" y="112"/>
                    <a:pt x="56" y="112"/>
                  </a:cubicBezTo>
                  <a:cubicBezTo>
                    <a:pt x="56" y="112"/>
                    <a:pt x="56" y="112"/>
                    <a:pt x="56" y="112"/>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5" y="109"/>
                    <a:pt x="55" y="109"/>
                    <a:pt x="55" y="109"/>
                  </a:cubicBezTo>
                  <a:cubicBezTo>
                    <a:pt x="55" y="109"/>
                    <a:pt x="55" y="109"/>
                    <a:pt x="55" y="109"/>
                  </a:cubicBezTo>
                  <a:cubicBezTo>
                    <a:pt x="55" y="108"/>
                    <a:pt x="55" y="108"/>
                    <a:pt x="55" y="108"/>
                  </a:cubicBezTo>
                  <a:cubicBezTo>
                    <a:pt x="55" y="108"/>
                    <a:pt x="55" y="108"/>
                    <a:pt x="55" y="108"/>
                  </a:cubicBezTo>
                  <a:cubicBezTo>
                    <a:pt x="55" y="107"/>
                    <a:pt x="55" y="107"/>
                    <a:pt x="55" y="107"/>
                  </a:cubicBezTo>
                  <a:cubicBezTo>
                    <a:pt x="54" y="106"/>
                    <a:pt x="54" y="106"/>
                    <a:pt x="54" y="106"/>
                  </a:cubicBezTo>
                  <a:cubicBezTo>
                    <a:pt x="54" y="106"/>
                    <a:pt x="54" y="106"/>
                    <a:pt x="54" y="106"/>
                  </a:cubicBezTo>
                  <a:cubicBezTo>
                    <a:pt x="54" y="105"/>
                    <a:pt x="54" y="105"/>
                    <a:pt x="54" y="105"/>
                  </a:cubicBezTo>
                  <a:cubicBezTo>
                    <a:pt x="54" y="105"/>
                    <a:pt x="54" y="105"/>
                    <a:pt x="54" y="105"/>
                  </a:cubicBezTo>
                  <a:cubicBezTo>
                    <a:pt x="54" y="104"/>
                    <a:pt x="54" y="104"/>
                    <a:pt x="54" y="104"/>
                  </a:cubicBezTo>
                  <a:cubicBezTo>
                    <a:pt x="54" y="104"/>
                    <a:pt x="54" y="104"/>
                    <a:pt x="54" y="104"/>
                  </a:cubicBezTo>
                  <a:cubicBezTo>
                    <a:pt x="53" y="103"/>
                    <a:pt x="53" y="103"/>
                    <a:pt x="53" y="103"/>
                  </a:cubicBezTo>
                  <a:cubicBezTo>
                    <a:pt x="53" y="103"/>
                    <a:pt x="53" y="103"/>
                    <a:pt x="53" y="103"/>
                  </a:cubicBezTo>
                  <a:cubicBezTo>
                    <a:pt x="53" y="102"/>
                    <a:pt x="53" y="102"/>
                    <a:pt x="53" y="102"/>
                  </a:cubicBezTo>
                  <a:cubicBezTo>
                    <a:pt x="53" y="101"/>
                    <a:pt x="53" y="101"/>
                    <a:pt x="53" y="101"/>
                  </a:cubicBezTo>
                  <a:cubicBezTo>
                    <a:pt x="53" y="101"/>
                    <a:pt x="53" y="101"/>
                    <a:pt x="53" y="101"/>
                  </a:cubicBezTo>
                  <a:cubicBezTo>
                    <a:pt x="52" y="100"/>
                    <a:pt x="52" y="100"/>
                    <a:pt x="52" y="100"/>
                  </a:cubicBezTo>
                  <a:cubicBezTo>
                    <a:pt x="52" y="100"/>
                    <a:pt x="52" y="100"/>
                    <a:pt x="52" y="100"/>
                  </a:cubicBezTo>
                  <a:cubicBezTo>
                    <a:pt x="52" y="99"/>
                    <a:pt x="52" y="99"/>
                    <a:pt x="52" y="99"/>
                  </a:cubicBezTo>
                  <a:cubicBezTo>
                    <a:pt x="52" y="99"/>
                    <a:pt x="52" y="99"/>
                    <a:pt x="52" y="99"/>
                  </a:cubicBezTo>
                  <a:cubicBezTo>
                    <a:pt x="52" y="98"/>
                    <a:pt x="52" y="98"/>
                    <a:pt x="52" y="98"/>
                  </a:cubicBezTo>
                  <a:cubicBezTo>
                    <a:pt x="52" y="97"/>
                    <a:pt x="52" y="97"/>
                    <a:pt x="52" y="97"/>
                  </a:cubicBezTo>
                  <a:cubicBezTo>
                    <a:pt x="51" y="97"/>
                    <a:pt x="51" y="97"/>
                    <a:pt x="51" y="97"/>
                  </a:cubicBezTo>
                  <a:cubicBezTo>
                    <a:pt x="51" y="96"/>
                    <a:pt x="51" y="96"/>
                    <a:pt x="51" y="96"/>
                  </a:cubicBezTo>
                  <a:cubicBezTo>
                    <a:pt x="51" y="96"/>
                    <a:pt x="51" y="96"/>
                    <a:pt x="51" y="96"/>
                  </a:cubicBezTo>
                  <a:cubicBezTo>
                    <a:pt x="51" y="95"/>
                    <a:pt x="51" y="95"/>
                    <a:pt x="51" y="95"/>
                  </a:cubicBezTo>
                  <a:cubicBezTo>
                    <a:pt x="51" y="95"/>
                    <a:pt x="51" y="95"/>
                    <a:pt x="51" y="95"/>
                  </a:cubicBezTo>
                  <a:cubicBezTo>
                    <a:pt x="50" y="94"/>
                    <a:pt x="50" y="94"/>
                    <a:pt x="50" y="94"/>
                  </a:cubicBezTo>
                  <a:cubicBezTo>
                    <a:pt x="50" y="93"/>
                    <a:pt x="50" y="93"/>
                    <a:pt x="50" y="93"/>
                  </a:cubicBezTo>
                  <a:cubicBezTo>
                    <a:pt x="50" y="93"/>
                    <a:pt x="50" y="93"/>
                    <a:pt x="50" y="93"/>
                  </a:cubicBezTo>
                  <a:cubicBezTo>
                    <a:pt x="50" y="92"/>
                    <a:pt x="50" y="92"/>
                    <a:pt x="50" y="92"/>
                  </a:cubicBezTo>
                  <a:cubicBezTo>
                    <a:pt x="50" y="92"/>
                    <a:pt x="50" y="92"/>
                    <a:pt x="50" y="92"/>
                  </a:cubicBezTo>
                  <a:cubicBezTo>
                    <a:pt x="50" y="91"/>
                    <a:pt x="50" y="91"/>
                    <a:pt x="50" y="91"/>
                  </a:cubicBezTo>
                  <a:cubicBezTo>
                    <a:pt x="49" y="91"/>
                    <a:pt x="49" y="91"/>
                    <a:pt x="49" y="91"/>
                  </a:cubicBezTo>
                  <a:cubicBezTo>
                    <a:pt x="49" y="90"/>
                    <a:pt x="49" y="90"/>
                    <a:pt x="49" y="90"/>
                  </a:cubicBezTo>
                  <a:cubicBezTo>
                    <a:pt x="49" y="89"/>
                    <a:pt x="49" y="89"/>
                    <a:pt x="49" y="89"/>
                  </a:cubicBezTo>
                  <a:cubicBezTo>
                    <a:pt x="49" y="89"/>
                    <a:pt x="49" y="89"/>
                    <a:pt x="49" y="89"/>
                  </a:cubicBezTo>
                  <a:cubicBezTo>
                    <a:pt x="49" y="89"/>
                    <a:pt x="49" y="88"/>
                    <a:pt x="48" y="88"/>
                  </a:cubicBezTo>
                  <a:cubicBezTo>
                    <a:pt x="48" y="88"/>
                    <a:pt x="48" y="88"/>
                    <a:pt x="48" y="87"/>
                  </a:cubicBezTo>
                  <a:cubicBezTo>
                    <a:pt x="48" y="87"/>
                    <a:pt x="48" y="87"/>
                    <a:pt x="48" y="87"/>
                  </a:cubicBezTo>
                  <a:cubicBezTo>
                    <a:pt x="48" y="86"/>
                    <a:pt x="48" y="86"/>
                    <a:pt x="48" y="86"/>
                  </a:cubicBezTo>
                  <a:cubicBezTo>
                    <a:pt x="47" y="86"/>
                    <a:pt x="47" y="85"/>
                    <a:pt x="47" y="85"/>
                  </a:cubicBezTo>
                  <a:cubicBezTo>
                    <a:pt x="47" y="85"/>
                    <a:pt x="47" y="85"/>
                    <a:pt x="47" y="84"/>
                  </a:cubicBezTo>
                  <a:cubicBezTo>
                    <a:pt x="47" y="84"/>
                    <a:pt x="47" y="84"/>
                    <a:pt x="47" y="84"/>
                  </a:cubicBezTo>
                  <a:cubicBezTo>
                    <a:pt x="47" y="83"/>
                    <a:pt x="47" y="83"/>
                    <a:pt x="47" y="83"/>
                  </a:cubicBezTo>
                  <a:cubicBezTo>
                    <a:pt x="46" y="83"/>
                    <a:pt x="46" y="82"/>
                    <a:pt x="46" y="82"/>
                  </a:cubicBezTo>
                  <a:cubicBezTo>
                    <a:pt x="46" y="82"/>
                    <a:pt x="46" y="82"/>
                    <a:pt x="46" y="81"/>
                  </a:cubicBezTo>
                  <a:cubicBezTo>
                    <a:pt x="46" y="81"/>
                    <a:pt x="46" y="81"/>
                    <a:pt x="46" y="81"/>
                  </a:cubicBezTo>
                  <a:cubicBezTo>
                    <a:pt x="46" y="81"/>
                    <a:pt x="46" y="80"/>
                    <a:pt x="45" y="80"/>
                  </a:cubicBezTo>
                  <a:cubicBezTo>
                    <a:pt x="45" y="80"/>
                    <a:pt x="45" y="80"/>
                    <a:pt x="45" y="79"/>
                  </a:cubicBezTo>
                  <a:cubicBezTo>
                    <a:pt x="45" y="79"/>
                    <a:pt x="45" y="79"/>
                    <a:pt x="45" y="79"/>
                  </a:cubicBezTo>
                  <a:cubicBezTo>
                    <a:pt x="45" y="79"/>
                    <a:pt x="45" y="78"/>
                    <a:pt x="45" y="78"/>
                  </a:cubicBezTo>
                  <a:cubicBezTo>
                    <a:pt x="45" y="78"/>
                    <a:pt x="45" y="78"/>
                    <a:pt x="44" y="77"/>
                  </a:cubicBezTo>
                  <a:cubicBezTo>
                    <a:pt x="44" y="77"/>
                    <a:pt x="44" y="77"/>
                    <a:pt x="44" y="77"/>
                  </a:cubicBezTo>
                  <a:cubicBezTo>
                    <a:pt x="44" y="76"/>
                    <a:pt x="44" y="76"/>
                    <a:pt x="44" y="76"/>
                  </a:cubicBezTo>
                  <a:cubicBezTo>
                    <a:pt x="44" y="76"/>
                    <a:pt x="44" y="76"/>
                    <a:pt x="44" y="75"/>
                  </a:cubicBezTo>
                  <a:cubicBezTo>
                    <a:pt x="44" y="75"/>
                    <a:pt x="44" y="75"/>
                    <a:pt x="43" y="75"/>
                  </a:cubicBezTo>
                  <a:cubicBezTo>
                    <a:pt x="43" y="74"/>
                    <a:pt x="43" y="74"/>
                    <a:pt x="43" y="74"/>
                  </a:cubicBezTo>
                  <a:cubicBezTo>
                    <a:pt x="43" y="74"/>
                    <a:pt x="43" y="73"/>
                    <a:pt x="43" y="73"/>
                  </a:cubicBezTo>
                  <a:cubicBezTo>
                    <a:pt x="43" y="73"/>
                    <a:pt x="43" y="73"/>
                    <a:pt x="43" y="72"/>
                  </a:cubicBezTo>
                  <a:cubicBezTo>
                    <a:pt x="43" y="72"/>
                    <a:pt x="42" y="72"/>
                    <a:pt x="42" y="72"/>
                  </a:cubicBezTo>
                  <a:cubicBezTo>
                    <a:pt x="42" y="71"/>
                    <a:pt x="42" y="71"/>
                    <a:pt x="42" y="71"/>
                  </a:cubicBezTo>
                  <a:cubicBezTo>
                    <a:pt x="42" y="71"/>
                    <a:pt x="42" y="70"/>
                    <a:pt x="42" y="70"/>
                  </a:cubicBezTo>
                  <a:cubicBezTo>
                    <a:pt x="42" y="70"/>
                    <a:pt x="41" y="69"/>
                    <a:pt x="41" y="69"/>
                  </a:cubicBezTo>
                  <a:cubicBezTo>
                    <a:pt x="41" y="69"/>
                    <a:pt x="41" y="68"/>
                    <a:pt x="41" y="68"/>
                  </a:cubicBezTo>
                  <a:cubicBezTo>
                    <a:pt x="41" y="68"/>
                    <a:pt x="41" y="68"/>
                    <a:pt x="41" y="67"/>
                  </a:cubicBezTo>
                  <a:cubicBezTo>
                    <a:pt x="41" y="67"/>
                    <a:pt x="40" y="67"/>
                    <a:pt x="40" y="66"/>
                  </a:cubicBezTo>
                  <a:cubicBezTo>
                    <a:pt x="40" y="66"/>
                    <a:pt x="40" y="66"/>
                    <a:pt x="40" y="65"/>
                  </a:cubicBezTo>
                  <a:cubicBezTo>
                    <a:pt x="40" y="65"/>
                    <a:pt x="40" y="65"/>
                    <a:pt x="39"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3" name="Freeform 61"/>
            <p:cNvSpPr>
              <a:spLocks/>
            </p:cNvSpPr>
            <p:nvPr userDrawn="1"/>
          </p:nvSpPr>
          <p:spPr bwMode="auto">
            <a:xfrm>
              <a:off x="3765" y="1183"/>
              <a:ext cx="103" cy="128"/>
            </a:xfrm>
            <a:custGeom>
              <a:avLst/>
              <a:gdLst>
                <a:gd name="T0" fmla="*/ 233 w 267"/>
                <a:gd name="T1" fmla="*/ 183 h 334"/>
                <a:gd name="T2" fmla="*/ 244 w 267"/>
                <a:gd name="T3" fmla="*/ 183 h 334"/>
                <a:gd name="T4" fmla="*/ 254 w 267"/>
                <a:gd name="T5" fmla="*/ 183 h 334"/>
                <a:gd name="T6" fmla="*/ 262 w 267"/>
                <a:gd name="T7" fmla="*/ 183 h 334"/>
                <a:gd name="T8" fmla="*/ 264 w 267"/>
                <a:gd name="T9" fmla="*/ 184 h 334"/>
                <a:gd name="T10" fmla="*/ 266 w 267"/>
                <a:gd name="T11" fmla="*/ 186 h 334"/>
                <a:gd name="T12" fmla="*/ 267 w 267"/>
                <a:gd name="T13" fmla="*/ 189 h 334"/>
                <a:gd name="T14" fmla="*/ 267 w 267"/>
                <a:gd name="T15" fmla="*/ 215 h 334"/>
                <a:gd name="T16" fmla="*/ 267 w 267"/>
                <a:gd name="T17" fmla="*/ 247 h 334"/>
                <a:gd name="T18" fmla="*/ 267 w 267"/>
                <a:gd name="T19" fmla="*/ 279 h 334"/>
                <a:gd name="T20" fmla="*/ 267 w 267"/>
                <a:gd name="T21" fmla="*/ 308 h 334"/>
                <a:gd name="T22" fmla="*/ 253 w 267"/>
                <a:gd name="T23" fmla="*/ 320 h 334"/>
                <a:gd name="T24" fmla="*/ 224 w 267"/>
                <a:gd name="T25" fmla="*/ 329 h 334"/>
                <a:gd name="T26" fmla="*/ 184 w 267"/>
                <a:gd name="T27" fmla="*/ 334 h 334"/>
                <a:gd name="T28" fmla="*/ 114 w 267"/>
                <a:gd name="T29" fmla="*/ 328 h 334"/>
                <a:gd name="T30" fmla="*/ 50 w 267"/>
                <a:gd name="T31" fmla="*/ 296 h 334"/>
                <a:gd name="T32" fmla="*/ 11 w 267"/>
                <a:gd name="T33" fmla="*/ 241 h 334"/>
                <a:gd name="T34" fmla="*/ 0 w 267"/>
                <a:gd name="T35" fmla="*/ 163 h 334"/>
                <a:gd name="T36" fmla="*/ 19 w 267"/>
                <a:gd name="T37" fmla="*/ 85 h 334"/>
                <a:gd name="T38" fmla="*/ 65 w 267"/>
                <a:gd name="T39" fmla="*/ 30 h 334"/>
                <a:gd name="T40" fmla="*/ 137 w 267"/>
                <a:gd name="T41" fmla="*/ 3 h 334"/>
                <a:gd name="T42" fmla="*/ 198 w 267"/>
                <a:gd name="T43" fmla="*/ 0 h 334"/>
                <a:gd name="T44" fmla="*/ 234 w 267"/>
                <a:gd name="T45" fmla="*/ 6 h 334"/>
                <a:gd name="T46" fmla="*/ 258 w 267"/>
                <a:gd name="T47" fmla="*/ 16 h 334"/>
                <a:gd name="T48" fmla="*/ 267 w 267"/>
                <a:gd name="T49" fmla="*/ 29 h 334"/>
                <a:gd name="T50" fmla="*/ 267 w 267"/>
                <a:gd name="T51" fmla="*/ 35 h 334"/>
                <a:gd name="T52" fmla="*/ 267 w 267"/>
                <a:gd name="T53" fmla="*/ 41 h 334"/>
                <a:gd name="T54" fmla="*/ 267 w 267"/>
                <a:gd name="T55" fmla="*/ 47 h 334"/>
                <a:gd name="T56" fmla="*/ 267 w 267"/>
                <a:gd name="T57" fmla="*/ 52 h 334"/>
                <a:gd name="T58" fmla="*/ 266 w 267"/>
                <a:gd name="T59" fmla="*/ 56 h 334"/>
                <a:gd name="T60" fmla="*/ 265 w 267"/>
                <a:gd name="T61" fmla="*/ 58 h 334"/>
                <a:gd name="T62" fmla="*/ 262 w 267"/>
                <a:gd name="T63" fmla="*/ 59 h 334"/>
                <a:gd name="T64" fmla="*/ 260 w 267"/>
                <a:gd name="T65" fmla="*/ 58 h 334"/>
                <a:gd name="T66" fmla="*/ 256 w 267"/>
                <a:gd name="T67" fmla="*/ 57 h 334"/>
                <a:gd name="T68" fmla="*/ 252 w 267"/>
                <a:gd name="T69" fmla="*/ 55 h 334"/>
                <a:gd name="T70" fmla="*/ 244 w 267"/>
                <a:gd name="T71" fmla="*/ 51 h 334"/>
                <a:gd name="T72" fmla="*/ 225 w 267"/>
                <a:gd name="T73" fmla="*/ 43 h 334"/>
                <a:gd name="T74" fmla="*/ 203 w 267"/>
                <a:gd name="T75" fmla="*/ 39 h 334"/>
                <a:gd name="T76" fmla="*/ 181 w 267"/>
                <a:gd name="T77" fmla="*/ 36 h 334"/>
                <a:gd name="T78" fmla="*/ 130 w 267"/>
                <a:gd name="T79" fmla="*/ 44 h 334"/>
                <a:gd name="T80" fmla="*/ 85 w 267"/>
                <a:gd name="T81" fmla="*/ 73 h 334"/>
                <a:gd name="T82" fmla="*/ 58 w 267"/>
                <a:gd name="T83" fmla="*/ 122 h 334"/>
                <a:gd name="T84" fmla="*/ 52 w 267"/>
                <a:gd name="T85" fmla="*/ 187 h 334"/>
                <a:gd name="T86" fmla="*/ 67 w 267"/>
                <a:gd name="T87" fmla="*/ 242 h 334"/>
                <a:gd name="T88" fmla="*/ 100 w 267"/>
                <a:gd name="T89" fmla="*/ 279 h 334"/>
                <a:gd name="T90" fmla="*/ 151 w 267"/>
                <a:gd name="T91" fmla="*/ 297 h 334"/>
                <a:gd name="T92" fmla="*/ 188 w 267"/>
                <a:gd name="T93" fmla="*/ 298 h 334"/>
                <a:gd name="T94" fmla="*/ 206 w 267"/>
                <a:gd name="T95" fmla="*/ 295 h 334"/>
                <a:gd name="T96" fmla="*/ 215 w 267"/>
                <a:gd name="T97" fmla="*/ 290 h 334"/>
                <a:gd name="T98" fmla="*/ 218 w 267"/>
                <a:gd name="T99" fmla="*/ 280 h 334"/>
                <a:gd name="T100" fmla="*/ 218 w 267"/>
                <a:gd name="T101" fmla="*/ 254 h 334"/>
                <a:gd name="T102" fmla="*/ 218 w 267"/>
                <a:gd name="T103" fmla="*/ 228 h 334"/>
                <a:gd name="T104" fmla="*/ 218 w 267"/>
                <a:gd name="T105" fmla="*/ 201 h 334"/>
                <a:gd name="T106" fmla="*/ 218 w 267"/>
                <a:gd name="T107" fmla="*/ 188 h 334"/>
                <a:gd name="T108" fmla="*/ 220 w 267"/>
                <a:gd name="T109" fmla="*/ 186 h 334"/>
                <a:gd name="T110" fmla="*/ 222 w 267"/>
                <a:gd name="T111" fmla="*/ 184 h 334"/>
                <a:gd name="T112" fmla="*/ 224 w 267"/>
                <a:gd name="T113" fmla="*/ 18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334">
                  <a:moveTo>
                    <a:pt x="224" y="183"/>
                  </a:moveTo>
                  <a:cubicBezTo>
                    <a:pt x="226" y="183"/>
                    <a:pt x="226" y="183"/>
                    <a:pt x="226" y="183"/>
                  </a:cubicBezTo>
                  <a:cubicBezTo>
                    <a:pt x="227" y="183"/>
                    <a:pt x="227" y="183"/>
                    <a:pt x="227" y="183"/>
                  </a:cubicBezTo>
                  <a:cubicBezTo>
                    <a:pt x="228" y="183"/>
                    <a:pt x="228" y="183"/>
                    <a:pt x="228" y="183"/>
                  </a:cubicBezTo>
                  <a:cubicBezTo>
                    <a:pt x="229" y="183"/>
                    <a:pt x="229" y="183"/>
                    <a:pt x="229" y="183"/>
                  </a:cubicBezTo>
                  <a:cubicBezTo>
                    <a:pt x="230" y="183"/>
                    <a:pt x="230" y="183"/>
                    <a:pt x="230" y="183"/>
                  </a:cubicBezTo>
                  <a:cubicBezTo>
                    <a:pt x="231" y="183"/>
                    <a:pt x="231" y="183"/>
                    <a:pt x="231" y="183"/>
                  </a:cubicBezTo>
                  <a:cubicBezTo>
                    <a:pt x="232" y="183"/>
                    <a:pt x="232" y="183"/>
                    <a:pt x="232" y="183"/>
                  </a:cubicBezTo>
                  <a:cubicBezTo>
                    <a:pt x="233" y="183"/>
                    <a:pt x="233" y="183"/>
                    <a:pt x="233" y="183"/>
                  </a:cubicBezTo>
                  <a:cubicBezTo>
                    <a:pt x="235" y="183"/>
                    <a:pt x="235" y="183"/>
                    <a:pt x="235" y="183"/>
                  </a:cubicBezTo>
                  <a:cubicBezTo>
                    <a:pt x="236" y="183"/>
                    <a:pt x="236" y="183"/>
                    <a:pt x="236" y="183"/>
                  </a:cubicBezTo>
                  <a:cubicBezTo>
                    <a:pt x="237" y="183"/>
                    <a:pt x="237" y="183"/>
                    <a:pt x="237" y="183"/>
                  </a:cubicBezTo>
                  <a:cubicBezTo>
                    <a:pt x="238" y="183"/>
                    <a:pt x="238" y="183"/>
                    <a:pt x="238" y="183"/>
                  </a:cubicBezTo>
                  <a:cubicBezTo>
                    <a:pt x="239" y="183"/>
                    <a:pt x="239" y="183"/>
                    <a:pt x="239" y="183"/>
                  </a:cubicBezTo>
                  <a:cubicBezTo>
                    <a:pt x="240" y="183"/>
                    <a:pt x="240" y="183"/>
                    <a:pt x="240" y="183"/>
                  </a:cubicBezTo>
                  <a:cubicBezTo>
                    <a:pt x="241" y="183"/>
                    <a:pt x="241" y="183"/>
                    <a:pt x="241" y="183"/>
                  </a:cubicBezTo>
                  <a:cubicBezTo>
                    <a:pt x="243" y="183"/>
                    <a:pt x="243" y="183"/>
                    <a:pt x="243" y="183"/>
                  </a:cubicBezTo>
                  <a:cubicBezTo>
                    <a:pt x="244" y="183"/>
                    <a:pt x="244" y="183"/>
                    <a:pt x="244" y="183"/>
                  </a:cubicBezTo>
                  <a:cubicBezTo>
                    <a:pt x="245" y="183"/>
                    <a:pt x="245" y="183"/>
                    <a:pt x="245" y="183"/>
                  </a:cubicBezTo>
                  <a:cubicBezTo>
                    <a:pt x="246" y="183"/>
                    <a:pt x="246" y="183"/>
                    <a:pt x="246" y="183"/>
                  </a:cubicBezTo>
                  <a:cubicBezTo>
                    <a:pt x="247" y="183"/>
                    <a:pt x="247" y="183"/>
                    <a:pt x="247" y="183"/>
                  </a:cubicBezTo>
                  <a:cubicBezTo>
                    <a:pt x="248" y="183"/>
                    <a:pt x="248" y="183"/>
                    <a:pt x="248" y="183"/>
                  </a:cubicBezTo>
                  <a:cubicBezTo>
                    <a:pt x="249" y="183"/>
                    <a:pt x="249" y="183"/>
                    <a:pt x="249" y="183"/>
                  </a:cubicBezTo>
                  <a:cubicBezTo>
                    <a:pt x="251" y="183"/>
                    <a:pt x="251" y="183"/>
                    <a:pt x="251" y="183"/>
                  </a:cubicBezTo>
                  <a:cubicBezTo>
                    <a:pt x="252" y="183"/>
                    <a:pt x="252" y="183"/>
                    <a:pt x="252" y="183"/>
                  </a:cubicBezTo>
                  <a:cubicBezTo>
                    <a:pt x="253" y="183"/>
                    <a:pt x="253" y="183"/>
                    <a:pt x="253" y="183"/>
                  </a:cubicBezTo>
                  <a:cubicBezTo>
                    <a:pt x="254" y="183"/>
                    <a:pt x="254" y="183"/>
                    <a:pt x="254" y="183"/>
                  </a:cubicBezTo>
                  <a:cubicBezTo>
                    <a:pt x="255" y="183"/>
                    <a:pt x="255" y="183"/>
                    <a:pt x="255" y="183"/>
                  </a:cubicBezTo>
                  <a:cubicBezTo>
                    <a:pt x="256" y="183"/>
                    <a:pt x="256" y="183"/>
                    <a:pt x="256" y="183"/>
                  </a:cubicBezTo>
                  <a:cubicBezTo>
                    <a:pt x="257" y="183"/>
                    <a:pt x="257" y="183"/>
                    <a:pt x="257" y="183"/>
                  </a:cubicBezTo>
                  <a:cubicBezTo>
                    <a:pt x="258" y="183"/>
                    <a:pt x="258" y="183"/>
                    <a:pt x="258" y="183"/>
                  </a:cubicBezTo>
                  <a:cubicBezTo>
                    <a:pt x="260" y="183"/>
                    <a:pt x="260" y="183"/>
                    <a:pt x="260" y="183"/>
                  </a:cubicBezTo>
                  <a:cubicBezTo>
                    <a:pt x="261" y="183"/>
                    <a:pt x="261" y="183"/>
                    <a:pt x="261" y="183"/>
                  </a:cubicBezTo>
                  <a:cubicBezTo>
                    <a:pt x="261" y="183"/>
                    <a:pt x="261" y="183"/>
                    <a:pt x="261" y="183"/>
                  </a:cubicBezTo>
                  <a:cubicBezTo>
                    <a:pt x="261" y="183"/>
                    <a:pt x="261" y="183"/>
                    <a:pt x="261" y="183"/>
                  </a:cubicBezTo>
                  <a:cubicBezTo>
                    <a:pt x="261" y="183"/>
                    <a:pt x="262" y="183"/>
                    <a:pt x="262" y="183"/>
                  </a:cubicBezTo>
                  <a:cubicBezTo>
                    <a:pt x="262" y="183"/>
                    <a:pt x="262" y="183"/>
                    <a:pt x="262" y="184"/>
                  </a:cubicBezTo>
                  <a:cubicBezTo>
                    <a:pt x="262" y="184"/>
                    <a:pt x="262" y="184"/>
                    <a:pt x="262" y="184"/>
                  </a:cubicBezTo>
                  <a:cubicBezTo>
                    <a:pt x="262" y="184"/>
                    <a:pt x="262" y="184"/>
                    <a:pt x="263" y="184"/>
                  </a:cubicBezTo>
                  <a:cubicBezTo>
                    <a:pt x="263" y="184"/>
                    <a:pt x="263" y="184"/>
                    <a:pt x="263" y="184"/>
                  </a:cubicBezTo>
                  <a:cubicBezTo>
                    <a:pt x="263" y="184"/>
                    <a:pt x="263" y="184"/>
                    <a:pt x="263" y="184"/>
                  </a:cubicBezTo>
                  <a:cubicBezTo>
                    <a:pt x="263" y="184"/>
                    <a:pt x="263" y="184"/>
                    <a:pt x="263" y="184"/>
                  </a:cubicBezTo>
                  <a:cubicBezTo>
                    <a:pt x="264" y="184"/>
                    <a:pt x="264" y="184"/>
                    <a:pt x="264" y="184"/>
                  </a:cubicBezTo>
                  <a:cubicBezTo>
                    <a:pt x="264" y="184"/>
                    <a:pt x="264" y="184"/>
                    <a:pt x="264" y="184"/>
                  </a:cubicBezTo>
                  <a:cubicBezTo>
                    <a:pt x="264" y="184"/>
                    <a:pt x="264" y="184"/>
                    <a:pt x="264" y="184"/>
                  </a:cubicBezTo>
                  <a:cubicBezTo>
                    <a:pt x="264" y="185"/>
                    <a:pt x="264" y="185"/>
                    <a:pt x="264" y="185"/>
                  </a:cubicBezTo>
                  <a:cubicBezTo>
                    <a:pt x="265" y="185"/>
                    <a:pt x="265" y="185"/>
                    <a:pt x="265" y="185"/>
                  </a:cubicBezTo>
                  <a:cubicBezTo>
                    <a:pt x="265" y="185"/>
                    <a:pt x="265" y="185"/>
                    <a:pt x="265" y="185"/>
                  </a:cubicBezTo>
                  <a:cubicBezTo>
                    <a:pt x="265" y="185"/>
                    <a:pt x="265" y="185"/>
                    <a:pt x="265" y="185"/>
                  </a:cubicBezTo>
                  <a:cubicBezTo>
                    <a:pt x="265" y="185"/>
                    <a:pt x="265" y="185"/>
                    <a:pt x="265" y="186"/>
                  </a:cubicBezTo>
                  <a:cubicBezTo>
                    <a:pt x="265" y="186"/>
                    <a:pt x="266" y="186"/>
                    <a:pt x="266" y="186"/>
                  </a:cubicBezTo>
                  <a:cubicBezTo>
                    <a:pt x="266" y="186"/>
                    <a:pt x="266" y="186"/>
                    <a:pt x="266" y="186"/>
                  </a:cubicBezTo>
                  <a:cubicBezTo>
                    <a:pt x="266" y="186"/>
                    <a:pt x="266" y="186"/>
                    <a:pt x="266" y="186"/>
                  </a:cubicBezTo>
                  <a:cubicBezTo>
                    <a:pt x="266" y="186"/>
                    <a:pt x="266" y="186"/>
                    <a:pt x="266" y="186"/>
                  </a:cubicBezTo>
                  <a:cubicBezTo>
                    <a:pt x="266" y="187"/>
                    <a:pt x="266" y="187"/>
                    <a:pt x="266" y="187"/>
                  </a:cubicBezTo>
                  <a:cubicBezTo>
                    <a:pt x="266" y="187"/>
                    <a:pt x="266" y="187"/>
                    <a:pt x="266" y="187"/>
                  </a:cubicBezTo>
                  <a:cubicBezTo>
                    <a:pt x="266" y="187"/>
                    <a:pt x="267" y="187"/>
                    <a:pt x="267" y="187"/>
                  </a:cubicBezTo>
                  <a:cubicBezTo>
                    <a:pt x="267" y="187"/>
                    <a:pt x="267" y="187"/>
                    <a:pt x="267" y="188"/>
                  </a:cubicBezTo>
                  <a:cubicBezTo>
                    <a:pt x="267" y="188"/>
                    <a:pt x="267" y="188"/>
                    <a:pt x="267" y="188"/>
                  </a:cubicBezTo>
                  <a:cubicBezTo>
                    <a:pt x="267" y="188"/>
                    <a:pt x="267" y="188"/>
                    <a:pt x="267" y="188"/>
                  </a:cubicBezTo>
                  <a:cubicBezTo>
                    <a:pt x="267" y="188"/>
                    <a:pt x="267" y="188"/>
                    <a:pt x="267" y="188"/>
                  </a:cubicBezTo>
                  <a:cubicBezTo>
                    <a:pt x="267" y="189"/>
                    <a:pt x="267" y="189"/>
                    <a:pt x="267" y="189"/>
                  </a:cubicBezTo>
                  <a:cubicBezTo>
                    <a:pt x="267" y="189"/>
                    <a:pt x="267" y="189"/>
                    <a:pt x="267" y="189"/>
                  </a:cubicBezTo>
                  <a:cubicBezTo>
                    <a:pt x="267" y="189"/>
                    <a:pt x="267" y="189"/>
                    <a:pt x="267" y="189"/>
                  </a:cubicBezTo>
                  <a:cubicBezTo>
                    <a:pt x="267" y="190"/>
                    <a:pt x="267" y="190"/>
                    <a:pt x="267" y="190"/>
                  </a:cubicBezTo>
                  <a:cubicBezTo>
                    <a:pt x="267" y="193"/>
                    <a:pt x="267" y="193"/>
                    <a:pt x="267" y="193"/>
                  </a:cubicBezTo>
                  <a:cubicBezTo>
                    <a:pt x="267" y="197"/>
                    <a:pt x="267" y="197"/>
                    <a:pt x="267" y="197"/>
                  </a:cubicBezTo>
                  <a:cubicBezTo>
                    <a:pt x="267" y="200"/>
                    <a:pt x="267" y="200"/>
                    <a:pt x="267" y="200"/>
                  </a:cubicBezTo>
                  <a:cubicBezTo>
                    <a:pt x="267" y="204"/>
                    <a:pt x="267" y="204"/>
                    <a:pt x="267" y="204"/>
                  </a:cubicBezTo>
                  <a:cubicBezTo>
                    <a:pt x="267" y="208"/>
                    <a:pt x="267" y="208"/>
                    <a:pt x="267" y="208"/>
                  </a:cubicBezTo>
                  <a:cubicBezTo>
                    <a:pt x="267" y="211"/>
                    <a:pt x="267" y="211"/>
                    <a:pt x="267" y="211"/>
                  </a:cubicBezTo>
                  <a:cubicBezTo>
                    <a:pt x="267" y="215"/>
                    <a:pt x="267" y="215"/>
                    <a:pt x="267" y="215"/>
                  </a:cubicBezTo>
                  <a:cubicBezTo>
                    <a:pt x="267" y="218"/>
                    <a:pt x="267" y="218"/>
                    <a:pt x="267" y="218"/>
                  </a:cubicBezTo>
                  <a:cubicBezTo>
                    <a:pt x="267" y="222"/>
                    <a:pt x="267" y="222"/>
                    <a:pt x="267" y="222"/>
                  </a:cubicBezTo>
                  <a:cubicBezTo>
                    <a:pt x="267" y="226"/>
                    <a:pt x="267" y="226"/>
                    <a:pt x="267" y="226"/>
                  </a:cubicBezTo>
                  <a:cubicBezTo>
                    <a:pt x="267" y="229"/>
                    <a:pt x="267" y="229"/>
                    <a:pt x="267" y="229"/>
                  </a:cubicBezTo>
                  <a:cubicBezTo>
                    <a:pt x="267" y="233"/>
                    <a:pt x="267" y="233"/>
                    <a:pt x="267" y="233"/>
                  </a:cubicBezTo>
                  <a:cubicBezTo>
                    <a:pt x="267" y="236"/>
                    <a:pt x="267" y="236"/>
                    <a:pt x="267" y="236"/>
                  </a:cubicBezTo>
                  <a:cubicBezTo>
                    <a:pt x="267" y="240"/>
                    <a:pt x="267" y="240"/>
                    <a:pt x="267" y="240"/>
                  </a:cubicBezTo>
                  <a:cubicBezTo>
                    <a:pt x="267" y="244"/>
                    <a:pt x="267" y="244"/>
                    <a:pt x="267" y="244"/>
                  </a:cubicBezTo>
                  <a:cubicBezTo>
                    <a:pt x="267" y="247"/>
                    <a:pt x="267" y="247"/>
                    <a:pt x="267" y="247"/>
                  </a:cubicBezTo>
                  <a:cubicBezTo>
                    <a:pt x="267" y="251"/>
                    <a:pt x="267" y="251"/>
                    <a:pt x="267" y="251"/>
                  </a:cubicBezTo>
                  <a:cubicBezTo>
                    <a:pt x="267" y="254"/>
                    <a:pt x="267" y="254"/>
                    <a:pt x="267" y="254"/>
                  </a:cubicBezTo>
                  <a:cubicBezTo>
                    <a:pt x="267" y="258"/>
                    <a:pt x="267" y="258"/>
                    <a:pt x="267" y="258"/>
                  </a:cubicBezTo>
                  <a:cubicBezTo>
                    <a:pt x="267" y="261"/>
                    <a:pt x="267" y="261"/>
                    <a:pt x="267" y="261"/>
                  </a:cubicBezTo>
                  <a:cubicBezTo>
                    <a:pt x="267" y="265"/>
                    <a:pt x="267" y="265"/>
                    <a:pt x="267" y="265"/>
                  </a:cubicBezTo>
                  <a:cubicBezTo>
                    <a:pt x="267" y="269"/>
                    <a:pt x="267" y="269"/>
                    <a:pt x="267" y="269"/>
                  </a:cubicBezTo>
                  <a:cubicBezTo>
                    <a:pt x="267" y="272"/>
                    <a:pt x="267" y="272"/>
                    <a:pt x="267" y="272"/>
                  </a:cubicBezTo>
                  <a:cubicBezTo>
                    <a:pt x="267" y="276"/>
                    <a:pt x="267" y="276"/>
                    <a:pt x="267" y="276"/>
                  </a:cubicBezTo>
                  <a:cubicBezTo>
                    <a:pt x="267" y="279"/>
                    <a:pt x="267" y="279"/>
                    <a:pt x="267" y="279"/>
                  </a:cubicBezTo>
                  <a:cubicBezTo>
                    <a:pt x="267" y="283"/>
                    <a:pt x="267" y="283"/>
                    <a:pt x="267" y="283"/>
                  </a:cubicBezTo>
                  <a:cubicBezTo>
                    <a:pt x="267" y="287"/>
                    <a:pt x="267" y="287"/>
                    <a:pt x="267" y="287"/>
                  </a:cubicBezTo>
                  <a:cubicBezTo>
                    <a:pt x="267" y="290"/>
                    <a:pt x="267" y="290"/>
                    <a:pt x="267" y="290"/>
                  </a:cubicBezTo>
                  <a:cubicBezTo>
                    <a:pt x="267" y="294"/>
                    <a:pt x="267" y="294"/>
                    <a:pt x="267" y="294"/>
                  </a:cubicBezTo>
                  <a:cubicBezTo>
                    <a:pt x="267" y="297"/>
                    <a:pt x="267" y="297"/>
                    <a:pt x="267" y="297"/>
                  </a:cubicBezTo>
                  <a:cubicBezTo>
                    <a:pt x="267" y="301"/>
                    <a:pt x="267" y="301"/>
                    <a:pt x="267" y="301"/>
                  </a:cubicBezTo>
                  <a:cubicBezTo>
                    <a:pt x="267" y="304"/>
                    <a:pt x="267" y="304"/>
                    <a:pt x="267" y="304"/>
                  </a:cubicBezTo>
                  <a:cubicBezTo>
                    <a:pt x="267" y="305"/>
                    <a:pt x="267" y="306"/>
                    <a:pt x="267" y="306"/>
                  </a:cubicBezTo>
                  <a:cubicBezTo>
                    <a:pt x="267" y="307"/>
                    <a:pt x="267" y="307"/>
                    <a:pt x="267" y="308"/>
                  </a:cubicBezTo>
                  <a:cubicBezTo>
                    <a:pt x="266" y="308"/>
                    <a:pt x="266" y="309"/>
                    <a:pt x="266" y="309"/>
                  </a:cubicBezTo>
                  <a:cubicBezTo>
                    <a:pt x="266" y="310"/>
                    <a:pt x="265" y="310"/>
                    <a:pt x="265" y="311"/>
                  </a:cubicBezTo>
                  <a:cubicBezTo>
                    <a:pt x="265" y="311"/>
                    <a:pt x="264" y="312"/>
                    <a:pt x="264" y="312"/>
                  </a:cubicBezTo>
                  <a:cubicBezTo>
                    <a:pt x="264" y="312"/>
                    <a:pt x="263" y="313"/>
                    <a:pt x="263" y="313"/>
                  </a:cubicBezTo>
                  <a:cubicBezTo>
                    <a:pt x="262" y="314"/>
                    <a:pt x="262" y="314"/>
                    <a:pt x="261" y="315"/>
                  </a:cubicBezTo>
                  <a:cubicBezTo>
                    <a:pt x="261" y="315"/>
                    <a:pt x="260" y="316"/>
                    <a:pt x="259" y="316"/>
                  </a:cubicBezTo>
                  <a:cubicBezTo>
                    <a:pt x="259" y="317"/>
                    <a:pt x="258" y="317"/>
                    <a:pt x="258" y="318"/>
                  </a:cubicBezTo>
                  <a:cubicBezTo>
                    <a:pt x="257" y="318"/>
                    <a:pt x="256" y="318"/>
                    <a:pt x="255" y="319"/>
                  </a:cubicBezTo>
                  <a:cubicBezTo>
                    <a:pt x="255" y="319"/>
                    <a:pt x="254" y="320"/>
                    <a:pt x="253" y="320"/>
                  </a:cubicBezTo>
                  <a:cubicBezTo>
                    <a:pt x="252" y="320"/>
                    <a:pt x="251" y="321"/>
                    <a:pt x="251" y="321"/>
                  </a:cubicBezTo>
                  <a:cubicBezTo>
                    <a:pt x="250" y="322"/>
                    <a:pt x="249" y="322"/>
                    <a:pt x="248" y="322"/>
                  </a:cubicBezTo>
                  <a:cubicBezTo>
                    <a:pt x="247" y="323"/>
                    <a:pt x="246" y="323"/>
                    <a:pt x="245" y="324"/>
                  </a:cubicBezTo>
                  <a:cubicBezTo>
                    <a:pt x="244" y="324"/>
                    <a:pt x="243" y="324"/>
                    <a:pt x="242" y="325"/>
                  </a:cubicBezTo>
                  <a:cubicBezTo>
                    <a:pt x="241" y="325"/>
                    <a:pt x="240" y="325"/>
                    <a:pt x="239" y="326"/>
                  </a:cubicBezTo>
                  <a:cubicBezTo>
                    <a:pt x="237" y="326"/>
                    <a:pt x="236" y="326"/>
                    <a:pt x="235" y="327"/>
                  </a:cubicBezTo>
                  <a:cubicBezTo>
                    <a:pt x="234" y="327"/>
                    <a:pt x="233" y="327"/>
                    <a:pt x="232" y="328"/>
                  </a:cubicBezTo>
                  <a:cubicBezTo>
                    <a:pt x="230" y="328"/>
                    <a:pt x="229" y="328"/>
                    <a:pt x="228" y="328"/>
                  </a:cubicBezTo>
                  <a:cubicBezTo>
                    <a:pt x="227" y="329"/>
                    <a:pt x="225" y="329"/>
                    <a:pt x="224" y="329"/>
                  </a:cubicBezTo>
                  <a:cubicBezTo>
                    <a:pt x="223" y="330"/>
                    <a:pt x="221" y="330"/>
                    <a:pt x="220" y="330"/>
                  </a:cubicBezTo>
                  <a:cubicBezTo>
                    <a:pt x="219" y="330"/>
                    <a:pt x="217" y="331"/>
                    <a:pt x="216" y="331"/>
                  </a:cubicBezTo>
                  <a:cubicBezTo>
                    <a:pt x="215" y="331"/>
                    <a:pt x="213" y="331"/>
                    <a:pt x="212" y="331"/>
                  </a:cubicBezTo>
                  <a:cubicBezTo>
                    <a:pt x="210" y="332"/>
                    <a:pt x="209" y="332"/>
                    <a:pt x="207" y="332"/>
                  </a:cubicBezTo>
                  <a:cubicBezTo>
                    <a:pt x="206" y="332"/>
                    <a:pt x="204" y="332"/>
                    <a:pt x="203" y="333"/>
                  </a:cubicBezTo>
                  <a:cubicBezTo>
                    <a:pt x="201" y="333"/>
                    <a:pt x="200" y="333"/>
                    <a:pt x="198" y="333"/>
                  </a:cubicBezTo>
                  <a:cubicBezTo>
                    <a:pt x="197" y="333"/>
                    <a:pt x="195" y="333"/>
                    <a:pt x="194" y="333"/>
                  </a:cubicBezTo>
                  <a:cubicBezTo>
                    <a:pt x="192" y="334"/>
                    <a:pt x="190" y="334"/>
                    <a:pt x="189" y="334"/>
                  </a:cubicBezTo>
                  <a:cubicBezTo>
                    <a:pt x="187" y="334"/>
                    <a:pt x="185" y="334"/>
                    <a:pt x="184" y="334"/>
                  </a:cubicBezTo>
                  <a:cubicBezTo>
                    <a:pt x="182" y="334"/>
                    <a:pt x="180" y="334"/>
                    <a:pt x="179" y="334"/>
                  </a:cubicBezTo>
                  <a:cubicBezTo>
                    <a:pt x="177" y="334"/>
                    <a:pt x="175" y="334"/>
                    <a:pt x="174" y="334"/>
                  </a:cubicBezTo>
                  <a:cubicBezTo>
                    <a:pt x="172" y="334"/>
                    <a:pt x="170" y="334"/>
                    <a:pt x="169" y="334"/>
                  </a:cubicBezTo>
                  <a:cubicBezTo>
                    <a:pt x="165" y="334"/>
                    <a:pt x="162" y="334"/>
                    <a:pt x="159" y="334"/>
                  </a:cubicBezTo>
                  <a:cubicBezTo>
                    <a:pt x="156" y="334"/>
                    <a:pt x="152" y="334"/>
                    <a:pt x="149" y="334"/>
                  </a:cubicBezTo>
                  <a:cubicBezTo>
                    <a:pt x="146" y="333"/>
                    <a:pt x="143" y="333"/>
                    <a:pt x="140" y="333"/>
                  </a:cubicBezTo>
                  <a:cubicBezTo>
                    <a:pt x="137" y="332"/>
                    <a:pt x="134" y="332"/>
                    <a:pt x="131" y="332"/>
                  </a:cubicBezTo>
                  <a:cubicBezTo>
                    <a:pt x="128" y="331"/>
                    <a:pt x="125" y="331"/>
                    <a:pt x="122" y="330"/>
                  </a:cubicBezTo>
                  <a:cubicBezTo>
                    <a:pt x="120" y="329"/>
                    <a:pt x="117" y="329"/>
                    <a:pt x="114" y="328"/>
                  </a:cubicBezTo>
                  <a:cubicBezTo>
                    <a:pt x="111" y="327"/>
                    <a:pt x="109" y="327"/>
                    <a:pt x="106" y="326"/>
                  </a:cubicBezTo>
                  <a:cubicBezTo>
                    <a:pt x="103" y="325"/>
                    <a:pt x="101" y="324"/>
                    <a:pt x="98" y="323"/>
                  </a:cubicBezTo>
                  <a:cubicBezTo>
                    <a:pt x="95" y="322"/>
                    <a:pt x="93" y="321"/>
                    <a:pt x="90" y="320"/>
                  </a:cubicBezTo>
                  <a:cubicBezTo>
                    <a:pt x="88" y="319"/>
                    <a:pt x="85" y="318"/>
                    <a:pt x="83" y="317"/>
                  </a:cubicBezTo>
                  <a:cubicBezTo>
                    <a:pt x="81" y="316"/>
                    <a:pt x="78" y="315"/>
                    <a:pt x="76" y="314"/>
                  </a:cubicBezTo>
                  <a:cubicBezTo>
                    <a:pt x="74" y="312"/>
                    <a:pt x="71" y="311"/>
                    <a:pt x="69" y="310"/>
                  </a:cubicBezTo>
                  <a:cubicBezTo>
                    <a:pt x="67" y="309"/>
                    <a:pt x="65" y="307"/>
                    <a:pt x="63" y="306"/>
                  </a:cubicBezTo>
                  <a:cubicBezTo>
                    <a:pt x="60" y="304"/>
                    <a:pt x="58" y="303"/>
                    <a:pt x="56" y="301"/>
                  </a:cubicBezTo>
                  <a:cubicBezTo>
                    <a:pt x="54" y="300"/>
                    <a:pt x="52" y="298"/>
                    <a:pt x="50" y="296"/>
                  </a:cubicBezTo>
                  <a:cubicBezTo>
                    <a:pt x="49" y="295"/>
                    <a:pt x="47" y="293"/>
                    <a:pt x="45" y="291"/>
                  </a:cubicBezTo>
                  <a:cubicBezTo>
                    <a:pt x="43" y="290"/>
                    <a:pt x="41" y="288"/>
                    <a:pt x="40" y="286"/>
                  </a:cubicBezTo>
                  <a:cubicBezTo>
                    <a:pt x="38" y="284"/>
                    <a:pt x="36" y="282"/>
                    <a:pt x="35" y="280"/>
                  </a:cubicBezTo>
                  <a:cubicBezTo>
                    <a:pt x="33" y="278"/>
                    <a:pt x="31" y="277"/>
                    <a:pt x="30" y="274"/>
                  </a:cubicBezTo>
                  <a:cubicBezTo>
                    <a:pt x="28" y="272"/>
                    <a:pt x="27" y="270"/>
                    <a:pt x="26" y="268"/>
                  </a:cubicBezTo>
                  <a:cubicBezTo>
                    <a:pt x="24" y="266"/>
                    <a:pt x="23" y="264"/>
                    <a:pt x="22" y="262"/>
                  </a:cubicBezTo>
                  <a:cubicBezTo>
                    <a:pt x="20" y="260"/>
                    <a:pt x="19" y="257"/>
                    <a:pt x="18" y="255"/>
                  </a:cubicBezTo>
                  <a:cubicBezTo>
                    <a:pt x="17" y="253"/>
                    <a:pt x="16" y="250"/>
                    <a:pt x="14" y="248"/>
                  </a:cubicBezTo>
                  <a:cubicBezTo>
                    <a:pt x="13" y="246"/>
                    <a:pt x="12" y="243"/>
                    <a:pt x="11" y="241"/>
                  </a:cubicBezTo>
                  <a:cubicBezTo>
                    <a:pt x="10" y="238"/>
                    <a:pt x="10" y="236"/>
                    <a:pt x="9" y="233"/>
                  </a:cubicBezTo>
                  <a:cubicBezTo>
                    <a:pt x="8" y="231"/>
                    <a:pt x="7" y="228"/>
                    <a:pt x="6" y="225"/>
                  </a:cubicBezTo>
                  <a:cubicBezTo>
                    <a:pt x="6" y="223"/>
                    <a:pt x="5" y="220"/>
                    <a:pt x="4" y="217"/>
                  </a:cubicBezTo>
                  <a:cubicBezTo>
                    <a:pt x="4" y="214"/>
                    <a:pt x="3" y="212"/>
                    <a:pt x="3" y="209"/>
                  </a:cubicBezTo>
                  <a:cubicBezTo>
                    <a:pt x="2" y="206"/>
                    <a:pt x="2" y="203"/>
                    <a:pt x="2" y="200"/>
                  </a:cubicBezTo>
                  <a:cubicBezTo>
                    <a:pt x="1" y="197"/>
                    <a:pt x="1" y="194"/>
                    <a:pt x="1" y="191"/>
                  </a:cubicBezTo>
                  <a:cubicBezTo>
                    <a:pt x="0" y="188"/>
                    <a:pt x="0" y="185"/>
                    <a:pt x="0" y="182"/>
                  </a:cubicBezTo>
                  <a:cubicBezTo>
                    <a:pt x="0" y="179"/>
                    <a:pt x="0" y="176"/>
                    <a:pt x="0" y="173"/>
                  </a:cubicBezTo>
                  <a:cubicBezTo>
                    <a:pt x="0" y="170"/>
                    <a:pt x="0" y="166"/>
                    <a:pt x="0" y="163"/>
                  </a:cubicBezTo>
                  <a:cubicBezTo>
                    <a:pt x="0" y="160"/>
                    <a:pt x="0" y="157"/>
                    <a:pt x="1" y="153"/>
                  </a:cubicBezTo>
                  <a:cubicBezTo>
                    <a:pt x="1" y="150"/>
                    <a:pt x="1" y="147"/>
                    <a:pt x="2" y="144"/>
                  </a:cubicBezTo>
                  <a:cubicBezTo>
                    <a:pt x="2" y="141"/>
                    <a:pt x="2" y="138"/>
                    <a:pt x="3" y="135"/>
                  </a:cubicBezTo>
                  <a:cubicBezTo>
                    <a:pt x="3" y="132"/>
                    <a:pt x="4" y="129"/>
                    <a:pt x="5" y="126"/>
                  </a:cubicBezTo>
                  <a:cubicBezTo>
                    <a:pt x="5" y="123"/>
                    <a:pt x="6" y="120"/>
                    <a:pt x="7" y="117"/>
                  </a:cubicBezTo>
                  <a:cubicBezTo>
                    <a:pt x="7" y="114"/>
                    <a:pt x="8" y="111"/>
                    <a:pt x="9" y="109"/>
                  </a:cubicBezTo>
                  <a:cubicBezTo>
                    <a:pt x="10" y="106"/>
                    <a:pt x="11" y="103"/>
                    <a:pt x="12" y="100"/>
                  </a:cubicBezTo>
                  <a:cubicBezTo>
                    <a:pt x="13" y="98"/>
                    <a:pt x="14" y="95"/>
                    <a:pt x="15" y="93"/>
                  </a:cubicBezTo>
                  <a:cubicBezTo>
                    <a:pt x="16" y="90"/>
                    <a:pt x="17" y="88"/>
                    <a:pt x="19" y="85"/>
                  </a:cubicBezTo>
                  <a:cubicBezTo>
                    <a:pt x="20" y="83"/>
                    <a:pt x="21" y="80"/>
                    <a:pt x="22" y="78"/>
                  </a:cubicBezTo>
                  <a:cubicBezTo>
                    <a:pt x="24" y="75"/>
                    <a:pt x="25" y="73"/>
                    <a:pt x="27" y="71"/>
                  </a:cubicBezTo>
                  <a:cubicBezTo>
                    <a:pt x="28" y="68"/>
                    <a:pt x="30" y="66"/>
                    <a:pt x="31" y="64"/>
                  </a:cubicBezTo>
                  <a:cubicBezTo>
                    <a:pt x="33" y="62"/>
                    <a:pt x="34" y="60"/>
                    <a:pt x="36" y="58"/>
                  </a:cubicBezTo>
                  <a:cubicBezTo>
                    <a:pt x="38" y="56"/>
                    <a:pt x="40" y="54"/>
                    <a:pt x="41" y="52"/>
                  </a:cubicBezTo>
                  <a:cubicBezTo>
                    <a:pt x="43" y="50"/>
                    <a:pt x="45" y="48"/>
                    <a:pt x="47" y="46"/>
                  </a:cubicBezTo>
                  <a:cubicBezTo>
                    <a:pt x="49" y="44"/>
                    <a:pt x="51" y="42"/>
                    <a:pt x="53" y="40"/>
                  </a:cubicBezTo>
                  <a:cubicBezTo>
                    <a:pt x="55" y="39"/>
                    <a:pt x="57" y="37"/>
                    <a:pt x="59" y="35"/>
                  </a:cubicBezTo>
                  <a:cubicBezTo>
                    <a:pt x="61" y="34"/>
                    <a:pt x="63" y="32"/>
                    <a:pt x="65" y="30"/>
                  </a:cubicBezTo>
                  <a:cubicBezTo>
                    <a:pt x="67" y="29"/>
                    <a:pt x="70" y="27"/>
                    <a:pt x="72" y="26"/>
                  </a:cubicBezTo>
                  <a:cubicBezTo>
                    <a:pt x="74" y="25"/>
                    <a:pt x="77" y="23"/>
                    <a:pt x="79" y="22"/>
                  </a:cubicBezTo>
                  <a:cubicBezTo>
                    <a:pt x="81" y="21"/>
                    <a:pt x="84" y="19"/>
                    <a:pt x="86" y="18"/>
                  </a:cubicBezTo>
                  <a:cubicBezTo>
                    <a:pt x="89" y="17"/>
                    <a:pt x="92" y="16"/>
                    <a:pt x="94" y="15"/>
                  </a:cubicBezTo>
                  <a:cubicBezTo>
                    <a:pt x="97" y="14"/>
                    <a:pt x="99" y="12"/>
                    <a:pt x="102" y="11"/>
                  </a:cubicBezTo>
                  <a:cubicBezTo>
                    <a:pt x="105" y="11"/>
                    <a:pt x="107" y="10"/>
                    <a:pt x="110" y="9"/>
                  </a:cubicBezTo>
                  <a:cubicBezTo>
                    <a:pt x="113" y="8"/>
                    <a:pt x="116" y="7"/>
                    <a:pt x="119" y="6"/>
                  </a:cubicBezTo>
                  <a:cubicBezTo>
                    <a:pt x="122" y="6"/>
                    <a:pt x="125" y="5"/>
                    <a:pt x="128" y="4"/>
                  </a:cubicBezTo>
                  <a:cubicBezTo>
                    <a:pt x="131" y="4"/>
                    <a:pt x="134" y="3"/>
                    <a:pt x="137" y="3"/>
                  </a:cubicBezTo>
                  <a:cubicBezTo>
                    <a:pt x="140" y="2"/>
                    <a:pt x="143" y="2"/>
                    <a:pt x="146" y="1"/>
                  </a:cubicBezTo>
                  <a:cubicBezTo>
                    <a:pt x="149" y="1"/>
                    <a:pt x="152" y="1"/>
                    <a:pt x="155" y="0"/>
                  </a:cubicBezTo>
                  <a:cubicBezTo>
                    <a:pt x="159" y="0"/>
                    <a:pt x="162" y="0"/>
                    <a:pt x="165" y="0"/>
                  </a:cubicBezTo>
                  <a:cubicBezTo>
                    <a:pt x="169" y="0"/>
                    <a:pt x="172" y="0"/>
                    <a:pt x="175" y="0"/>
                  </a:cubicBezTo>
                  <a:cubicBezTo>
                    <a:pt x="177" y="0"/>
                    <a:pt x="179" y="0"/>
                    <a:pt x="180" y="0"/>
                  </a:cubicBezTo>
                  <a:cubicBezTo>
                    <a:pt x="182" y="0"/>
                    <a:pt x="183" y="0"/>
                    <a:pt x="185" y="0"/>
                  </a:cubicBezTo>
                  <a:cubicBezTo>
                    <a:pt x="186" y="0"/>
                    <a:pt x="188" y="0"/>
                    <a:pt x="189" y="0"/>
                  </a:cubicBezTo>
                  <a:cubicBezTo>
                    <a:pt x="191" y="0"/>
                    <a:pt x="192" y="0"/>
                    <a:pt x="194" y="0"/>
                  </a:cubicBezTo>
                  <a:cubicBezTo>
                    <a:pt x="195" y="0"/>
                    <a:pt x="197" y="0"/>
                    <a:pt x="198" y="0"/>
                  </a:cubicBezTo>
                  <a:cubicBezTo>
                    <a:pt x="200" y="1"/>
                    <a:pt x="201" y="1"/>
                    <a:pt x="203" y="1"/>
                  </a:cubicBezTo>
                  <a:cubicBezTo>
                    <a:pt x="204" y="1"/>
                    <a:pt x="206" y="1"/>
                    <a:pt x="207" y="1"/>
                  </a:cubicBezTo>
                  <a:cubicBezTo>
                    <a:pt x="208" y="1"/>
                    <a:pt x="210" y="2"/>
                    <a:pt x="211" y="2"/>
                  </a:cubicBezTo>
                  <a:cubicBezTo>
                    <a:pt x="213" y="2"/>
                    <a:pt x="214" y="2"/>
                    <a:pt x="215" y="2"/>
                  </a:cubicBezTo>
                  <a:cubicBezTo>
                    <a:pt x="217" y="3"/>
                    <a:pt x="218" y="3"/>
                    <a:pt x="219" y="3"/>
                  </a:cubicBezTo>
                  <a:cubicBezTo>
                    <a:pt x="221" y="3"/>
                    <a:pt x="222" y="3"/>
                    <a:pt x="223" y="4"/>
                  </a:cubicBezTo>
                  <a:cubicBezTo>
                    <a:pt x="224" y="4"/>
                    <a:pt x="226" y="4"/>
                    <a:pt x="227" y="4"/>
                  </a:cubicBezTo>
                  <a:cubicBezTo>
                    <a:pt x="228" y="5"/>
                    <a:pt x="229" y="5"/>
                    <a:pt x="230" y="5"/>
                  </a:cubicBezTo>
                  <a:cubicBezTo>
                    <a:pt x="232" y="6"/>
                    <a:pt x="233" y="6"/>
                    <a:pt x="234" y="6"/>
                  </a:cubicBezTo>
                  <a:cubicBezTo>
                    <a:pt x="235" y="6"/>
                    <a:pt x="236" y="7"/>
                    <a:pt x="237" y="7"/>
                  </a:cubicBezTo>
                  <a:cubicBezTo>
                    <a:pt x="238" y="7"/>
                    <a:pt x="239" y="8"/>
                    <a:pt x="240" y="8"/>
                  </a:cubicBezTo>
                  <a:cubicBezTo>
                    <a:pt x="241" y="8"/>
                    <a:pt x="242" y="9"/>
                    <a:pt x="243" y="9"/>
                  </a:cubicBezTo>
                  <a:cubicBezTo>
                    <a:pt x="244" y="9"/>
                    <a:pt x="245" y="10"/>
                    <a:pt x="246" y="10"/>
                  </a:cubicBezTo>
                  <a:cubicBezTo>
                    <a:pt x="247" y="10"/>
                    <a:pt x="248" y="11"/>
                    <a:pt x="249" y="11"/>
                  </a:cubicBezTo>
                  <a:cubicBezTo>
                    <a:pt x="250" y="12"/>
                    <a:pt x="251" y="12"/>
                    <a:pt x="252" y="12"/>
                  </a:cubicBezTo>
                  <a:cubicBezTo>
                    <a:pt x="252" y="13"/>
                    <a:pt x="253" y="13"/>
                    <a:pt x="254" y="14"/>
                  </a:cubicBezTo>
                  <a:cubicBezTo>
                    <a:pt x="255" y="14"/>
                    <a:pt x="255" y="14"/>
                    <a:pt x="256" y="15"/>
                  </a:cubicBezTo>
                  <a:cubicBezTo>
                    <a:pt x="257" y="15"/>
                    <a:pt x="257" y="16"/>
                    <a:pt x="258" y="16"/>
                  </a:cubicBezTo>
                  <a:cubicBezTo>
                    <a:pt x="259" y="16"/>
                    <a:pt x="259" y="17"/>
                    <a:pt x="260" y="17"/>
                  </a:cubicBezTo>
                  <a:cubicBezTo>
                    <a:pt x="261" y="18"/>
                    <a:pt x="261" y="18"/>
                    <a:pt x="262" y="19"/>
                  </a:cubicBezTo>
                  <a:cubicBezTo>
                    <a:pt x="262" y="19"/>
                    <a:pt x="263" y="20"/>
                    <a:pt x="263" y="20"/>
                  </a:cubicBezTo>
                  <a:cubicBezTo>
                    <a:pt x="263" y="21"/>
                    <a:pt x="264" y="21"/>
                    <a:pt x="264" y="21"/>
                  </a:cubicBezTo>
                  <a:cubicBezTo>
                    <a:pt x="265" y="22"/>
                    <a:pt x="265" y="22"/>
                    <a:pt x="265" y="23"/>
                  </a:cubicBezTo>
                  <a:cubicBezTo>
                    <a:pt x="266" y="23"/>
                    <a:pt x="266" y="24"/>
                    <a:pt x="266" y="24"/>
                  </a:cubicBezTo>
                  <a:cubicBezTo>
                    <a:pt x="266" y="25"/>
                    <a:pt x="266" y="25"/>
                    <a:pt x="267" y="26"/>
                  </a:cubicBezTo>
                  <a:cubicBezTo>
                    <a:pt x="267" y="26"/>
                    <a:pt x="267" y="27"/>
                    <a:pt x="267" y="27"/>
                  </a:cubicBezTo>
                  <a:cubicBezTo>
                    <a:pt x="267" y="28"/>
                    <a:pt x="267" y="28"/>
                    <a:pt x="267" y="29"/>
                  </a:cubicBezTo>
                  <a:cubicBezTo>
                    <a:pt x="267" y="30"/>
                    <a:pt x="267" y="30"/>
                    <a:pt x="267" y="30"/>
                  </a:cubicBezTo>
                  <a:cubicBezTo>
                    <a:pt x="267" y="30"/>
                    <a:pt x="267" y="30"/>
                    <a:pt x="267" y="30"/>
                  </a:cubicBezTo>
                  <a:cubicBezTo>
                    <a:pt x="267" y="31"/>
                    <a:pt x="267" y="31"/>
                    <a:pt x="267" y="31"/>
                  </a:cubicBezTo>
                  <a:cubicBezTo>
                    <a:pt x="267" y="32"/>
                    <a:pt x="267" y="32"/>
                    <a:pt x="267" y="32"/>
                  </a:cubicBezTo>
                  <a:cubicBezTo>
                    <a:pt x="267" y="32"/>
                    <a:pt x="267" y="32"/>
                    <a:pt x="267" y="32"/>
                  </a:cubicBezTo>
                  <a:cubicBezTo>
                    <a:pt x="267" y="33"/>
                    <a:pt x="267" y="33"/>
                    <a:pt x="267" y="33"/>
                  </a:cubicBezTo>
                  <a:cubicBezTo>
                    <a:pt x="267" y="34"/>
                    <a:pt x="267" y="34"/>
                    <a:pt x="267" y="34"/>
                  </a:cubicBezTo>
                  <a:cubicBezTo>
                    <a:pt x="267" y="34"/>
                    <a:pt x="267" y="34"/>
                    <a:pt x="267" y="34"/>
                  </a:cubicBezTo>
                  <a:cubicBezTo>
                    <a:pt x="267" y="35"/>
                    <a:pt x="267" y="35"/>
                    <a:pt x="267" y="35"/>
                  </a:cubicBezTo>
                  <a:cubicBezTo>
                    <a:pt x="267" y="36"/>
                    <a:pt x="267" y="36"/>
                    <a:pt x="267" y="36"/>
                  </a:cubicBezTo>
                  <a:cubicBezTo>
                    <a:pt x="267" y="36"/>
                    <a:pt x="267" y="36"/>
                    <a:pt x="267" y="36"/>
                  </a:cubicBezTo>
                  <a:cubicBezTo>
                    <a:pt x="267" y="37"/>
                    <a:pt x="267" y="37"/>
                    <a:pt x="267" y="37"/>
                  </a:cubicBezTo>
                  <a:cubicBezTo>
                    <a:pt x="267" y="38"/>
                    <a:pt x="267" y="38"/>
                    <a:pt x="267" y="38"/>
                  </a:cubicBezTo>
                  <a:cubicBezTo>
                    <a:pt x="267" y="38"/>
                    <a:pt x="267" y="38"/>
                    <a:pt x="267" y="38"/>
                  </a:cubicBezTo>
                  <a:cubicBezTo>
                    <a:pt x="267" y="39"/>
                    <a:pt x="267" y="39"/>
                    <a:pt x="267" y="39"/>
                  </a:cubicBezTo>
                  <a:cubicBezTo>
                    <a:pt x="267" y="39"/>
                    <a:pt x="267" y="39"/>
                    <a:pt x="267" y="39"/>
                  </a:cubicBezTo>
                  <a:cubicBezTo>
                    <a:pt x="267" y="40"/>
                    <a:pt x="267" y="40"/>
                    <a:pt x="267" y="40"/>
                  </a:cubicBezTo>
                  <a:cubicBezTo>
                    <a:pt x="267" y="41"/>
                    <a:pt x="267" y="41"/>
                    <a:pt x="267" y="41"/>
                  </a:cubicBezTo>
                  <a:cubicBezTo>
                    <a:pt x="267" y="41"/>
                    <a:pt x="267" y="41"/>
                    <a:pt x="267" y="41"/>
                  </a:cubicBezTo>
                  <a:cubicBezTo>
                    <a:pt x="267" y="42"/>
                    <a:pt x="267" y="42"/>
                    <a:pt x="267" y="42"/>
                  </a:cubicBezTo>
                  <a:cubicBezTo>
                    <a:pt x="267" y="43"/>
                    <a:pt x="267" y="43"/>
                    <a:pt x="267" y="43"/>
                  </a:cubicBezTo>
                  <a:cubicBezTo>
                    <a:pt x="267" y="43"/>
                    <a:pt x="267" y="43"/>
                    <a:pt x="267" y="43"/>
                  </a:cubicBezTo>
                  <a:cubicBezTo>
                    <a:pt x="267" y="44"/>
                    <a:pt x="267" y="44"/>
                    <a:pt x="267" y="44"/>
                  </a:cubicBezTo>
                  <a:cubicBezTo>
                    <a:pt x="267" y="45"/>
                    <a:pt x="267" y="45"/>
                    <a:pt x="267" y="45"/>
                  </a:cubicBezTo>
                  <a:cubicBezTo>
                    <a:pt x="267" y="45"/>
                    <a:pt x="267" y="45"/>
                    <a:pt x="267" y="45"/>
                  </a:cubicBezTo>
                  <a:cubicBezTo>
                    <a:pt x="267" y="46"/>
                    <a:pt x="267" y="46"/>
                    <a:pt x="267" y="46"/>
                  </a:cubicBezTo>
                  <a:cubicBezTo>
                    <a:pt x="267" y="47"/>
                    <a:pt x="267" y="47"/>
                    <a:pt x="267" y="47"/>
                  </a:cubicBezTo>
                  <a:cubicBezTo>
                    <a:pt x="267" y="47"/>
                    <a:pt x="267" y="47"/>
                    <a:pt x="267" y="47"/>
                  </a:cubicBezTo>
                  <a:cubicBezTo>
                    <a:pt x="267" y="48"/>
                    <a:pt x="267" y="48"/>
                    <a:pt x="267" y="48"/>
                  </a:cubicBezTo>
                  <a:cubicBezTo>
                    <a:pt x="267" y="49"/>
                    <a:pt x="267" y="49"/>
                    <a:pt x="267" y="49"/>
                  </a:cubicBezTo>
                  <a:cubicBezTo>
                    <a:pt x="267" y="49"/>
                    <a:pt x="267" y="49"/>
                    <a:pt x="267" y="49"/>
                  </a:cubicBezTo>
                  <a:cubicBezTo>
                    <a:pt x="267" y="50"/>
                    <a:pt x="267" y="50"/>
                    <a:pt x="267" y="50"/>
                  </a:cubicBezTo>
                  <a:cubicBezTo>
                    <a:pt x="267" y="50"/>
                    <a:pt x="267" y="50"/>
                    <a:pt x="267" y="51"/>
                  </a:cubicBezTo>
                  <a:cubicBezTo>
                    <a:pt x="267" y="51"/>
                    <a:pt x="267" y="51"/>
                    <a:pt x="267" y="51"/>
                  </a:cubicBezTo>
                  <a:cubicBezTo>
                    <a:pt x="267" y="51"/>
                    <a:pt x="267" y="52"/>
                    <a:pt x="267" y="52"/>
                  </a:cubicBezTo>
                  <a:cubicBezTo>
                    <a:pt x="267" y="52"/>
                    <a:pt x="267" y="52"/>
                    <a:pt x="267" y="52"/>
                  </a:cubicBezTo>
                  <a:cubicBezTo>
                    <a:pt x="267" y="52"/>
                    <a:pt x="267" y="53"/>
                    <a:pt x="267" y="53"/>
                  </a:cubicBezTo>
                  <a:cubicBezTo>
                    <a:pt x="267" y="53"/>
                    <a:pt x="267" y="53"/>
                    <a:pt x="267" y="53"/>
                  </a:cubicBezTo>
                  <a:cubicBezTo>
                    <a:pt x="267" y="53"/>
                    <a:pt x="267" y="54"/>
                    <a:pt x="267" y="54"/>
                  </a:cubicBezTo>
                  <a:cubicBezTo>
                    <a:pt x="267" y="54"/>
                    <a:pt x="267" y="54"/>
                    <a:pt x="267" y="54"/>
                  </a:cubicBezTo>
                  <a:cubicBezTo>
                    <a:pt x="267" y="54"/>
                    <a:pt x="267" y="54"/>
                    <a:pt x="267" y="55"/>
                  </a:cubicBezTo>
                  <a:cubicBezTo>
                    <a:pt x="267" y="55"/>
                    <a:pt x="267" y="55"/>
                    <a:pt x="267" y="55"/>
                  </a:cubicBezTo>
                  <a:cubicBezTo>
                    <a:pt x="267" y="55"/>
                    <a:pt x="267" y="55"/>
                    <a:pt x="267" y="55"/>
                  </a:cubicBezTo>
                  <a:cubicBezTo>
                    <a:pt x="266" y="55"/>
                    <a:pt x="266" y="55"/>
                    <a:pt x="266" y="56"/>
                  </a:cubicBezTo>
                  <a:cubicBezTo>
                    <a:pt x="266" y="56"/>
                    <a:pt x="266" y="56"/>
                    <a:pt x="266" y="56"/>
                  </a:cubicBezTo>
                  <a:cubicBezTo>
                    <a:pt x="266" y="56"/>
                    <a:pt x="266" y="56"/>
                    <a:pt x="266" y="56"/>
                  </a:cubicBezTo>
                  <a:cubicBezTo>
                    <a:pt x="266" y="56"/>
                    <a:pt x="266" y="56"/>
                    <a:pt x="266" y="57"/>
                  </a:cubicBezTo>
                  <a:cubicBezTo>
                    <a:pt x="266" y="57"/>
                    <a:pt x="266" y="57"/>
                    <a:pt x="266" y="57"/>
                  </a:cubicBezTo>
                  <a:cubicBezTo>
                    <a:pt x="266" y="57"/>
                    <a:pt x="266" y="57"/>
                    <a:pt x="266" y="57"/>
                  </a:cubicBezTo>
                  <a:cubicBezTo>
                    <a:pt x="266" y="57"/>
                    <a:pt x="266" y="57"/>
                    <a:pt x="265" y="57"/>
                  </a:cubicBezTo>
                  <a:cubicBezTo>
                    <a:pt x="265" y="57"/>
                    <a:pt x="265" y="57"/>
                    <a:pt x="265" y="58"/>
                  </a:cubicBezTo>
                  <a:cubicBezTo>
                    <a:pt x="265" y="58"/>
                    <a:pt x="265" y="58"/>
                    <a:pt x="265" y="58"/>
                  </a:cubicBezTo>
                  <a:cubicBezTo>
                    <a:pt x="265" y="58"/>
                    <a:pt x="265" y="58"/>
                    <a:pt x="265" y="58"/>
                  </a:cubicBezTo>
                  <a:cubicBezTo>
                    <a:pt x="265" y="58"/>
                    <a:pt x="265" y="58"/>
                    <a:pt x="265" y="58"/>
                  </a:cubicBezTo>
                  <a:cubicBezTo>
                    <a:pt x="265" y="58"/>
                    <a:pt x="265" y="58"/>
                    <a:pt x="264" y="58"/>
                  </a:cubicBezTo>
                  <a:cubicBezTo>
                    <a:pt x="264" y="58"/>
                    <a:pt x="264" y="58"/>
                    <a:pt x="264" y="58"/>
                  </a:cubicBezTo>
                  <a:cubicBezTo>
                    <a:pt x="264" y="58"/>
                    <a:pt x="264" y="58"/>
                    <a:pt x="264" y="58"/>
                  </a:cubicBezTo>
                  <a:cubicBezTo>
                    <a:pt x="264" y="59"/>
                    <a:pt x="264" y="59"/>
                    <a:pt x="264" y="59"/>
                  </a:cubicBezTo>
                  <a:cubicBezTo>
                    <a:pt x="264" y="59"/>
                    <a:pt x="263" y="59"/>
                    <a:pt x="263" y="59"/>
                  </a:cubicBezTo>
                  <a:cubicBezTo>
                    <a:pt x="263" y="59"/>
                    <a:pt x="263" y="59"/>
                    <a:pt x="263" y="59"/>
                  </a:cubicBezTo>
                  <a:cubicBezTo>
                    <a:pt x="263" y="59"/>
                    <a:pt x="263" y="59"/>
                    <a:pt x="263" y="59"/>
                  </a:cubicBezTo>
                  <a:cubicBezTo>
                    <a:pt x="263" y="59"/>
                    <a:pt x="263" y="59"/>
                    <a:pt x="262" y="59"/>
                  </a:cubicBezTo>
                  <a:cubicBezTo>
                    <a:pt x="262" y="59"/>
                    <a:pt x="262" y="59"/>
                    <a:pt x="262" y="59"/>
                  </a:cubicBezTo>
                  <a:cubicBezTo>
                    <a:pt x="262" y="59"/>
                    <a:pt x="262" y="59"/>
                    <a:pt x="262" y="59"/>
                  </a:cubicBezTo>
                  <a:cubicBezTo>
                    <a:pt x="262" y="59"/>
                    <a:pt x="262" y="59"/>
                    <a:pt x="261" y="59"/>
                  </a:cubicBezTo>
                  <a:cubicBezTo>
                    <a:pt x="261" y="59"/>
                    <a:pt x="261" y="59"/>
                    <a:pt x="261" y="59"/>
                  </a:cubicBezTo>
                  <a:cubicBezTo>
                    <a:pt x="261" y="59"/>
                    <a:pt x="261" y="59"/>
                    <a:pt x="261" y="59"/>
                  </a:cubicBezTo>
                  <a:cubicBezTo>
                    <a:pt x="261" y="59"/>
                    <a:pt x="261" y="59"/>
                    <a:pt x="261" y="59"/>
                  </a:cubicBezTo>
                  <a:cubicBezTo>
                    <a:pt x="261" y="59"/>
                    <a:pt x="261" y="59"/>
                    <a:pt x="261" y="59"/>
                  </a:cubicBezTo>
                  <a:cubicBezTo>
                    <a:pt x="260" y="59"/>
                    <a:pt x="260" y="59"/>
                    <a:pt x="260" y="59"/>
                  </a:cubicBezTo>
                  <a:cubicBezTo>
                    <a:pt x="260" y="59"/>
                    <a:pt x="260" y="59"/>
                    <a:pt x="260" y="59"/>
                  </a:cubicBezTo>
                  <a:cubicBezTo>
                    <a:pt x="260" y="59"/>
                    <a:pt x="260" y="59"/>
                    <a:pt x="260" y="58"/>
                  </a:cubicBezTo>
                  <a:cubicBezTo>
                    <a:pt x="260" y="58"/>
                    <a:pt x="259" y="58"/>
                    <a:pt x="259" y="58"/>
                  </a:cubicBezTo>
                  <a:cubicBezTo>
                    <a:pt x="259" y="58"/>
                    <a:pt x="259" y="58"/>
                    <a:pt x="259" y="58"/>
                  </a:cubicBezTo>
                  <a:cubicBezTo>
                    <a:pt x="259" y="58"/>
                    <a:pt x="259" y="58"/>
                    <a:pt x="259" y="58"/>
                  </a:cubicBezTo>
                  <a:cubicBezTo>
                    <a:pt x="259" y="58"/>
                    <a:pt x="258" y="58"/>
                    <a:pt x="258" y="58"/>
                  </a:cubicBezTo>
                  <a:cubicBezTo>
                    <a:pt x="258" y="58"/>
                    <a:pt x="258" y="58"/>
                    <a:pt x="258" y="58"/>
                  </a:cubicBezTo>
                  <a:cubicBezTo>
                    <a:pt x="258" y="58"/>
                    <a:pt x="258" y="58"/>
                    <a:pt x="258" y="58"/>
                  </a:cubicBezTo>
                  <a:cubicBezTo>
                    <a:pt x="257" y="58"/>
                    <a:pt x="257" y="58"/>
                    <a:pt x="257" y="58"/>
                  </a:cubicBezTo>
                  <a:cubicBezTo>
                    <a:pt x="257" y="58"/>
                    <a:pt x="257" y="58"/>
                    <a:pt x="257" y="57"/>
                  </a:cubicBezTo>
                  <a:cubicBezTo>
                    <a:pt x="257" y="57"/>
                    <a:pt x="257" y="57"/>
                    <a:pt x="256" y="57"/>
                  </a:cubicBezTo>
                  <a:cubicBezTo>
                    <a:pt x="256" y="57"/>
                    <a:pt x="256" y="57"/>
                    <a:pt x="256" y="57"/>
                  </a:cubicBezTo>
                  <a:cubicBezTo>
                    <a:pt x="256" y="57"/>
                    <a:pt x="256" y="57"/>
                    <a:pt x="255" y="57"/>
                  </a:cubicBezTo>
                  <a:cubicBezTo>
                    <a:pt x="255" y="57"/>
                    <a:pt x="255" y="57"/>
                    <a:pt x="255" y="57"/>
                  </a:cubicBezTo>
                  <a:cubicBezTo>
                    <a:pt x="255" y="57"/>
                    <a:pt x="255" y="57"/>
                    <a:pt x="255" y="56"/>
                  </a:cubicBezTo>
                  <a:cubicBezTo>
                    <a:pt x="254" y="56"/>
                    <a:pt x="254" y="56"/>
                    <a:pt x="254" y="56"/>
                  </a:cubicBezTo>
                  <a:cubicBezTo>
                    <a:pt x="254" y="56"/>
                    <a:pt x="254" y="56"/>
                    <a:pt x="254" y="56"/>
                  </a:cubicBezTo>
                  <a:cubicBezTo>
                    <a:pt x="253" y="56"/>
                    <a:pt x="253" y="56"/>
                    <a:pt x="253" y="56"/>
                  </a:cubicBezTo>
                  <a:cubicBezTo>
                    <a:pt x="253" y="56"/>
                    <a:pt x="253" y="56"/>
                    <a:pt x="253" y="55"/>
                  </a:cubicBezTo>
                  <a:cubicBezTo>
                    <a:pt x="252" y="55"/>
                    <a:pt x="252" y="55"/>
                    <a:pt x="252" y="55"/>
                  </a:cubicBezTo>
                  <a:cubicBezTo>
                    <a:pt x="252" y="55"/>
                    <a:pt x="252" y="55"/>
                    <a:pt x="252" y="55"/>
                  </a:cubicBezTo>
                  <a:cubicBezTo>
                    <a:pt x="251" y="55"/>
                    <a:pt x="251" y="55"/>
                    <a:pt x="251" y="55"/>
                  </a:cubicBezTo>
                  <a:cubicBezTo>
                    <a:pt x="251" y="55"/>
                    <a:pt x="251" y="54"/>
                    <a:pt x="251" y="54"/>
                  </a:cubicBezTo>
                  <a:cubicBezTo>
                    <a:pt x="250" y="54"/>
                    <a:pt x="250" y="54"/>
                    <a:pt x="250" y="54"/>
                  </a:cubicBezTo>
                  <a:cubicBezTo>
                    <a:pt x="250" y="54"/>
                    <a:pt x="250" y="54"/>
                    <a:pt x="249" y="54"/>
                  </a:cubicBezTo>
                  <a:cubicBezTo>
                    <a:pt x="249" y="54"/>
                    <a:pt x="249" y="54"/>
                    <a:pt x="249" y="53"/>
                  </a:cubicBezTo>
                  <a:cubicBezTo>
                    <a:pt x="248" y="53"/>
                    <a:pt x="248" y="53"/>
                    <a:pt x="247" y="53"/>
                  </a:cubicBezTo>
                  <a:cubicBezTo>
                    <a:pt x="247" y="52"/>
                    <a:pt x="246" y="52"/>
                    <a:pt x="245" y="52"/>
                  </a:cubicBezTo>
                  <a:cubicBezTo>
                    <a:pt x="245" y="51"/>
                    <a:pt x="244" y="51"/>
                    <a:pt x="244" y="51"/>
                  </a:cubicBezTo>
                  <a:cubicBezTo>
                    <a:pt x="243" y="50"/>
                    <a:pt x="242" y="50"/>
                    <a:pt x="242" y="50"/>
                  </a:cubicBezTo>
                  <a:cubicBezTo>
                    <a:pt x="241" y="49"/>
                    <a:pt x="240" y="49"/>
                    <a:pt x="240" y="49"/>
                  </a:cubicBezTo>
                  <a:cubicBezTo>
                    <a:pt x="239" y="49"/>
                    <a:pt x="238" y="48"/>
                    <a:pt x="238" y="48"/>
                  </a:cubicBezTo>
                  <a:cubicBezTo>
                    <a:pt x="237" y="48"/>
                    <a:pt x="236" y="47"/>
                    <a:pt x="236" y="47"/>
                  </a:cubicBezTo>
                  <a:cubicBezTo>
                    <a:pt x="235" y="47"/>
                    <a:pt x="234" y="47"/>
                    <a:pt x="234" y="46"/>
                  </a:cubicBezTo>
                  <a:cubicBezTo>
                    <a:pt x="233" y="46"/>
                    <a:pt x="232" y="46"/>
                    <a:pt x="231" y="46"/>
                  </a:cubicBezTo>
                  <a:cubicBezTo>
                    <a:pt x="231" y="45"/>
                    <a:pt x="230" y="45"/>
                    <a:pt x="229" y="45"/>
                  </a:cubicBezTo>
                  <a:cubicBezTo>
                    <a:pt x="229" y="45"/>
                    <a:pt x="228" y="44"/>
                    <a:pt x="227" y="44"/>
                  </a:cubicBezTo>
                  <a:cubicBezTo>
                    <a:pt x="226" y="44"/>
                    <a:pt x="226" y="44"/>
                    <a:pt x="225" y="43"/>
                  </a:cubicBezTo>
                  <a:cubicBezTo>
                    <a:pt x="224" y="43"/>
                    <a:pt x="223" y="43"/>
                    <a:pt x="222" y="43"/>
                  </a:cubicBezTo>
                  <a:cubicBezTo>
                    <a:pt x="222" y="43"/>
                    <a:pt x="221" y="42"/>
                    <a:pt x="220" y="42"/>
                  </a:cubicBezTo>
                  <a:cubicBezTo>
                    <a:pt x="219" y="42"/>
                    <a:pt x="219" y="42"/>
                    <a:pt x="218" y="42"/>
                  </a:cubicBezTo>
                  <a:cubicBezTo>
                    <a:pt x="217" y="41"/>
                    <a:pt x="216" y="41"/>
                    <a:pt x="215" y="41"/>
                  </a:cubicBezTo>
                  <a:cubicBezTo>
                    <a:pt x="215" y="41"/>
                    <a:pt x="214" y="41"/>
                    <a:pt x="213" y="40"/>
                  </a:cubicBezTo>
                  <a:cubicBezTo>
                    <a:pt x="212" y="40"/>
                    <a:pt x="211" y="40"/>
                    <a:pt x="210" y="40"/>
                  </a:cubicBezTo>
                  <a:cubicBezTo>
                    <a:pt x="210" y="40"/>
                    <a:pt x="209" y="40"/>
                    <a:pt x="208" y="39"/>
                  </a:cubicBezTo>
                  <a:cubicBezTo>
                    <a:pt x="207" y="39"/>
                    <a:pt x="206" y="39"/>
                    <a:pt x="206" y="39"/>
                  </a:cubicBezTo>
                  <a:cubicBezTo>
                    <a:pt x="205" y="39"/>
                    <a:pt x="204" y="39"/>
                    <a:pt x="203" y="39"/>
                  </a:cubicBezTo>
                  <a:cubicBezTo>
                    <a:pt x="202" y="38"/>
                    <a:pt x="201" y="38"/>
                    <a:pt x="201" y="38"/>
                  </a:cubicBezTo>
                  <a:cubicBezTo>
                    <a:pt x="200" y="38"/>
                    <a:pt x="199" y="38"/>
                    <a:pt x="198" y="38"/>
                  </a:cubicBezTo>
                  <a:cubicBezTo>
                    <a:pt x="197" y="38"/>
                    <a:pt x="196" y="38"/>
                    <a:pt x="196" y="38"/>
                  </a:cubicBezTo>
                  <a:cubicBezTo>
                    <a:pt x="195" y="37"/>
                    <a:pt x="194" y="37"/>
                    <a:pt x="193" y="37"/>
                  </a:cubicBezTo>
                  <a:cubicBezTo>
                    <a:pt x="192" y="37"/>
                    <a:pt x="191" y="37"/>
                    <a:pt x="191" y="37"/>
                  </a:cubicBezTo>
                  <a:cubicBezTo>
                    <a:pt x="190" y="37"/>
                    <a:pt x="189" y="37"/>
                    <a:pt x="188" y="37"/>
                  </a:cubicBezTo>
                  <a:cubicBezTo>
                    <a:pt x="187" y="37"/>
                    <a:pt x="186" y="37"/>
                    <a:pt x="186" y="37"/>
                  </a:cubicBezTo>
                  <a:cubicBezTo>
                    <a:pt x="185" y="37"/>
                    <a:pt x="184" y="37"/>
                    <a:pt x="183" y="36"/>
                  </a:cubicBezTo>
                  <a:cubicBezTo>
                    <a:pt x="182" y="36"/>
                    <a:pt x="182" y="36"/>
                    <a:pt x="181" y="36"/>
                  </a:cubicBezTo>
                  <a:cubicBezTo>
                    <a:pt x="180" y="36"/>
                    <a:pt x="179" y="36"/>
                    <a:pt x="178" y="36"/>
                  </a:cubicBezTo>
                  <a:cubicBezTo>
                    <a:pt x="177" y="36"/>
                    <a:pt x="177" y="36"/>
                    <a:pt x="176" y="36"/>
                  </a:cubicBezTo>
                  <a:cubicBezTo>
                    <a:pt x="173" y="36"/>
                    <a:pt x="171" y="36"/>
                    <a:pt x="169" y="36"/>
                  </a:cubicBezTo>
                  <a:cubicBezTo>
                    <a:pt x="166" y="37"/>
                    <a:pt x="164" y="37"/>
                    <a:pt x="162" y="37"/>
                  </a:cubicBezTo>
                  <a:cubicBezTo>
                    <a:pt x="160" y="37"/>
                    <a:pt x="157" y="37"/>
                    <a:pt x="155" y="38"/>
                  </a:cubicBezTo>
                  <a:cubicBezTo>
                    <a:pt x="153" y="38"/>
                    <a:pt x="151" y="38"/>
                    <a:pt x="149" y="39"/>
                  </a:cubicBezTo>
                  <a:cubicBezTo>
                    <a:pt x="146" y="39"/>
                    <a:pt x="144" y="40"/>
                    <a:pt x="142" y="40"/>
                  </a:cubicBezTo>
                  <a:cubicBezTo>
                    <a:pt x="140" y="41"/>
                    <a:pt x="138" y="41"/>
                    <a:pt x="136" y="42"/>
                  </a:cubicBezTo>
                  <a:cubicBezTo>
                    <a:pt x="134" y="42"/>
                    <a:pt x="132" y="43"/>
                    <a:pt x="130" y="44"/>
                  </a:cubicBezTo>
                  <a:cubicBezTo>
                    <a:pt x="128" y="44"/>
                    <a:pt x="126" y="45"/>
                    <a:pt x="124" y="46"/>
                  </a:cubicBezTo>
                  <a:cubicBezTo>
                    <a:pt x="122" y="47"/>
                    <a:pt x="120" y="47"/>
                    <a:pt x="119" y="48"/>
                  </a:cubicBezTo>
                  <a:cubicBezTo>
                    <a:pt x="117" y="49"/>
                    <a:pt x="115" y="50"/>
                    <a:pt x="113" y="51"/>
                  </a:cubicBezTo>
                  <a:cubicBezTo>
                    <a:pt x="111" y="52"/>
                    <a:pt x="110" y="53"/>
                    <a:pt x="108" y="54"/>
                  </a:cubicBezTo>
                  <a:cubicBezTo>
                    <a:pt x="106" y="55"/>
                    <a:pt x="104" y="56"/>
                    <a:pt x="103" y="57"/>
                  </a:cubicBezTo>
                  <a:cubicBezTo>
                    <a:pt x="101" y="59"/>
                    <a:pt x="100" y="60"/>
                    <a:pt x="98" y="61"/>
                  </a:cubicBezTo>
                  <a:cubicBezTo>
                    <a:pt x="96" y="62"/>
                    <a:pt x="95" y="64"/>
                    <a:pt x="93" y="65"/>
                  </a:cubicBezTo>
                  <a:cubicBezTo>
                    <a:pt x="92" y="66"/>
                    <a:pt x="90" y="67"/>
                    <a:pt x="89" y="69"/>
                  </a:cubicBezTo>
                  <a:cubicBezTo>
                    <a:pt x="88" y="70"/>
                    <a:pt x="86" y="72"/>
                    <a:pt x="85" y="73"/>
                  </a:cubicBezTo>
                  <a:cubicBezTo>
                    <a:pt x="84" y="75"/>
                    <a:pt x="82" y="76"/>
                    <a:pt x="81" y="78"/>
                  </a:cubicBezTo>
                  <a:cubicBezTo>
                    <a:pt x="80" y="79"/>
                    <a:pt x="78" y="81"/>
                    <a:pt x="77" y="83"/>
                  </a:cubicBezTo>
                  <a:cubicBezTo>
                    <a:pt x="76" y="84"/>
                    <a:pt x="75" y="86"/>
                    <a:pt x="74" y="88"/>
                  </a:cubicBezTo>
                  <a:cubicBezTo>
                    <a:pt x="73" y="89"/>
                    <a:pt x="72" y="91"/>
                    <a:pt x="71" y="93"/>
                  </a:cubicBezTo>
                  <a:cubicBezTo>
                    <a:pt x="70" y="95"/>
                    <a:pt x="69" y="96"/>
                    <a:pt x="68" y="98"/>
                  </a:cubicBezTo>
                  <a:cubicBezTo>
                    <a:pt x="67" y="100"/>
                    <a:pt x="66" y="102"/>
                    <a:pt x="65" y="104"/>
                  </a:cubicBezTo>
                  <a:cubicBezTo>
                    <a:pt x="64" y="106"/>
                    <a:pt x="63" y="108"/>
                    <a:pt x="62" y="110"/>
                  </a:cubicBezTo>
                  <a:cubicBezTo>
                    <a:pt x="62" y="112"/>
                    <a:pt x="61" y="114"/>
                    <a:pt x="60" y="116"/>
                  </a:cubicBezTo>
                  <a:cubicBezTo>
                    <a:pt x="59" y="118"/>
                    <a:pt x="59" y="120"/>
                    <a:pt x="58" y="122"/>
                  </a:cubicBezTo>
                  <a:cubicBezTo>
                    <a:pt x="57" y="125"/>
                    <a:pt x="57" y="127"/>
                    <a:pt x="56" y="129"/>
                  </a:cubicBezTo>
                  <a:cubicBezTo>
                    <a:pt x="56" y="131"/>
                    <a:pt x="55" y="134"/>
                    <a:pt x="55" y="136"/>
                  </a:cubicBezTo>
                  <a:cubicBezTo>
                    <a:pt x="54" y="138"/>
                    <a:pt x="54" y="140"/>
                    <a:pt x="54" y="143"/>
                  </a:cubicBezTo>
                  <a:cubicBezTo>
                    <a:pt x="53" y="145"/>
                    <a:pt x="53" y="148"/>
                    <a:pt x="53" y="150"/>
                  </a:cubicBezTo>
                  <a:cubicBezTo>
                    <a:pt x="52" y="152"/>
                    <a:pt x="52" y="155"/>
                    <a:pt x="52" y="157"/>
                  </a:cubicBezTo>
                  <a:cubicBezTo>
                    <a:pt x="52" y="160"/>
                    <a:pt x="52" y="162"/>
                    <a:pt x="51" y="165"/>
                  </a:cubicBezTo>
                  <a:cubicBezTo>
                    <a:pt x="51" y="167"/>
                    <a:pt x="51" y="170"/>
                    <a:pt x="51" y="173"/>
                  </a:cubicBezTo>
                  <a:cubicBezTo>
                    <a:pt x="51" y="175"/>
                    <a:pt x="51" y="178"/>
                    <a:pt x="51" y="180"/>
                  </a:cubicBezTo>
                  <a:cubicBezTo>
                    <a:pt x="52" y="182"/>
                    <a:pt x="52" y="185"/>
                    <a:pt x="52" y="187"/>
                  </a:cubicBezTo>
                  <a:cubicBezTo>
                    <a:pt x="52" y="189"/>
                    <a:pt x="52" y="192"/>
                    <a:pt x="52" y="194"/>
                  </a:cubicBezTo>
                  <a:cubicBezTo>
                    <a:pt x="53" y="196"/>
                    <a:pt x="53" y="198"/>
                    <a:pt x="53" y="201"/>
                  </a:cubicBezTo>
                  <a:cubicBezTo>
                    <a:pt x="54" y="203"/>
                    <a:pt x="54" y="205"/>
                    <a:pt x="55" y="207"/>
                  </a:cubicBezTo>
                  <a:cubicBezTo>
                    <a:pt x="55" y="209"/>
                    <a:pt x="55" y="211"/>
                    <a:pt x="56" y="213"/>
                  </a:cubicBezTo>
                  <a:cubicBezTo>
                    <a:pt x="56" y="216"/>
                    <a:pt x="57" y="218"/>
                    <a:pt x="58" y="220"/>
                  </a:cubicBezTo>
                  <a:cubicBezTo>
                    <a:pt x="58" y="222"/>
                    <a:pt x="59" y="224"/>
                    <a:pt x="59" y="226"/>
                  </a:cubicBezTo>
                  <a:cubicBezTo>
                    <a:pt x="60" y="227"/>
                    <a:pt x="61" y="229"/>
                    <a:pt x="62" y="231"/>
                  </a:cubicBezTo>
                  <a:cubicBezTo>
                    <a:pt x="62" y="233"/>
                    <a:pt x="63" y="235"/>
                    <a:pt x="64" y="237"/>
                  </a:cubicBezTo>
                  <a:cubicBezTo>
                    <a:pt x="65" y="238"/>
                    <a:pt x="66" y="240"/>
                    <a:pt x="67" y="242"/>
                  </a:cubicBezTo>
                  <a:cubicBezTo>
                    <a:pt x="67" y="244"/>
                    <a:pt x="68" y="245"/>
                    <a:pt x="69" y="247"/>
                  </a:cubicBezTo>
                  <a:cubicBezTo>
                    <a:pt x="70" y="249"/>
                    <a:pt x="71" y="250"/>
                    <a:pt x="72" y="252"/>
                  </a:cubicBezTo>
                  <a:cubicBezTo>
                    <a:pt x="74" y="253"/>
                    <a:pt x="75" y="255"/>
                    <a:pt x="76" y="256"/>
                  </a:cubicBezTo>
                  <a:cubicBezTo>
                    <a:pt x="77" y="258"/>
                    <a:pt x="78" y="259"/>
                    <a:pt x="79" y="261"/>
                  </a:cubicBezTo>
                  <a:cubicBezTo>
                    <a:pt x="80" y="262"/>
                    <a:pt x="82" y="264"/>
                    <a:pt x="83" y="265"/>
                  </a:cubicBezTo>
                  <a:cubicBezTo>
                    <a:pt x="84" y="266"/>
                    <a:pt x="86" y="268"/>
                    <a:pt x="87" y="269"/>
                  </a:cubicBezTo>
                  <a:cubicBezTo>
                    <a:pt x="88" y="270"/>
                    <a:pt x="90" y="271"/>
                    <a:pt x="91" y="273"/>
                  </a:cubicBezTo>
                  <a:cubicBezTo>
                    <a:pt x="93" y="274"/>
                    <a:pt x="94" y="275"/>
                    <a:pt x="96" y="276"/>
                  </a:cubicBezTo>
                  <a:cubicBezTo>
                    <a:pt x="97" y="277"/>
                    <a:pt x="99" y="278"/>
                    <a:pt x="100" y="279"/>
                  </a:cubicBezTo>
                  <a:cubicBezTo>
                    <a:pt x="102" y="280"/>
                    <a:pt x="103" y="281"/>
                    <a:pt x="105" y="282"/>
                  </a:cubicBezTo>
                  <a:cubicBezTo>
                    <a:pt x="107" y="283"/>
                    <a:pt x="108" y="284"/>
                    <a:pt x="110" y="285"/>
                  </a:cubicBezTo>
                  <a:cubicBezTo>
                    <a:pt x="112" y="286"/>
                    <a:pt x="113" y="287"/>
                    <a:pt x="115" y="287"/>
                  </a:cubicBezTo>
                  <a:cubicBezTo>
                    <a:pt x="117" y="288"/>
                    <a:pt x="119" y="289"/>
                    <a:pt x="121" y="290"/>
                  </a:cubicBezTo>
                  <a:cubicBezTo>
                    <a:pt x="122" y="290"/>
                    <a:pt x="124" y="291"/>
                    <a:pt x="126" y="292"/>
                  </a:cubicBezTo>
                  <a:cubicBezTo>
                    <a:pt x="128" y="292"/>
                    <a:pt x="130" y="293"/>
                    <a:pt x="132" y="293"/>
                  </a:cubicBezTo>
                  <a:cubicBezTo>
                    <a:pt x="134" y="294"/>
                    <a:pt x="136" y="294"/>
                    <a:pt x="138" y="295"/>
                  </a:cubicBezTo>
                  <a:cubicBezTo>
                    <a:pt x="140" y="295"/>
                    <a:pt x="142" y="296"/>
                    <a:pt x="144" y="296"/>
                  </a:cubicBezTo>
                  <a:cubicBezTo>
                    <a:pt x="146" y="296"/>
                    <a:pt x="149" y="297"/>
                    <a:pt x="151" y="297"/>
                  </a:cubicBezTo>
                  <a:cubicBezTo>
                    <a:pt x="153" y="297"/>
                    <a:pt x="155" y="297"/>
                    <a:pt x="157" y="298"/>
                  </a:cubicBezTo>
                  <a:cubicBezTo>
                    <a:pt x="159" y="298"/>
                    <a:pt x="162" y="298"/>
                    <a:pt x="164" y="298"/>
                  </a:cubicBezTo>
                  <a:cubicBezTo>
                    <a:pt x="166" y="298"/>
                    <a:pt x="169" y="298"/>
                    <a:pt x="171" y="298"/>
                  </a:cubicBezTo>
                  <a:cubicBezTo>
                    <a:pt x="172" y="298"/>
                    <a:pt x="173" y="298"/>
                    <a:pt x="174" y="298"/>
                  </a:cubicBezTo>
                  <a:cubicBezTo>
                    <a:pt x="175" y="298"/>
                    <a:pt x="176" y="298"/>
                    <a:pt x="177" y="298"/>
                  </a:cubicBezTo>
                  <a:cubicBezTo>
                    <a:pt x="178" y="298"/>
                    <a:pt x="179" y="298"/>
                    <a:pt x="180" y="298"/>
                  </a:cubicBezTo>
                  <a:cubicBezTo>
                    <a:pt x="181" y="298"/>
                    <a:pt x="182" y="298"/>
                    <a:pt x="183" y="298"/>
                  </a:cubicBezTo>
                  <a:cubicBezTo>
                    <a:pt x="184" y="298"/>
                    <a:pt x="185" y="298"/>
                    <a:pt x="185" y="298"/>
                  </a:cubicBezTo>
                  <a:cubicBezTo>
                    <a:pt x="186" y="298"/>
                    <a:pt x="187" y="298"/>
                    <a:pt x="188" y="298"/>
                  </a:cubicBezTo>
                  <a:cubicBezTo>
                    <a:pt x="189" y="298"/>
                    <a:pt x="190" y="298"/>
                    <a:pt x="190" y="297"/>
                  </a:cubicBezTo>
                  <a:cubicBezTo>
                    <a:pt x="191" y="297"/>
                    <a:pt x="192" y="297"/>
                    <a:pt x="193" y="297"/>
                  </a:cubicBezTo>
                  <a:cubicBezTo>
                    <a:pt x="193" y="297"/>
                    <a:pt x="194" y="297"/>
                    <a:pt x="195" y="297"/>
                  </a:cubicBezTo>
                  <a:cubicBezTo>
                    <a:pt x="196" y="297"/>
                    <a:pt x="196" y="297"/>
                    <a:pt x="197" y="297"/>
                  </a:cubicBezTo>
                  <a:cubicBezTo>
                    <a:pt x="198" y="297"/>
                    <a:pt x="198" y="297"/>
                    <a:pt x="199" y="296"/>
                  </a:cubicBezTo>
                  <a:cubicBezTo>
                    <a:pt x="199" y="296"/>
                    <a:pt x="200" y="296"/>
                    <a:pt x="201" y="296"/>
                  </a:cubicBezTo>
                  <a:cubicBezTo>
                    <a:pt x="201" y="296"/>
                    <a:pt x="202" y="296"/>
                    <a:pt x="203" y="296"/>
                  </a:cubicBezTo>
                  <a:cubicBezTo>
                    <a:pt x="203" y="296"/>
                    <a:pt x="204" y="296"/>
                    <a:pt x="204" y="295"/>
                  </a:cubicBezTo>
                  <a:cubicBezTo>
                    <a:pt x="205" y="295"/>
                    <a:pt x="205" y="295"/>
                    <a:pt x="206" y="295"/>
                  </a:cubicBezTo>
                  <a:cubicBezTo>
                    <a:pt x="206" y="295"/>
                    <a:pt x="207" y="295"/>
                    <a:pt x="207" y="295"/>
                  </a:cubicBezTo>
                  <a:cubicBezTo>
                    <a:pt x="208" y="294"/>
                    <a:pt x="208" y="294"/>
                    <a:pt x="209" y="294"/>
                  </a:cubicBezTo>
                  <a:cubicBezTo>
                    <a:pt x="209" y="294"/>
                    <a:pt x="209" y="294"/>
                    <a:pt x="210" y="294"/>
                  </a:cubicBezTo>
                  <a:cubicBezTo>
                    <a:pt x="210" y="293"/>
                    <a:pt x="211" y="293"/>
                    <a:pt x="211" y="293"/>
                  </a:cubicBezTo>
                  <a:cubicBezTo>
                    <a:pt x="211" y="293"/>
                    <a:pt x="212" y="293"/>
                    <a:pt x="212" y="292"/>
                  </a:cubicBezTo>
                  <a:cubicBezTo>
                    <a:pt x="212" y="292"/>
                    <a:pt x="213" y="292"/>
                    <a:pt x="213" y="292"/>
                  </a:cubicBezTo>
                  <a:cubicBezTo>
                    <a:pt x="213" y="292"/>
                    <a:pt x="214" y="291"/>
                    <a:pt x="214" y="291"/>
                  </a:cubicBezTo>
                  <a:cubicBezTo>
                    <a:pt x="214" y="291"/>
                    <a:pt x="214" y="291"/>
                    <a:pt x="215" y="291"/>
                  </a:cubicBezTo>
                  <a:cubicBezTo>
                    <a:pt x="215" y="290"/>
                    <a:pt x="215" y="290"/>
                    <a:pt x="215" y="290"/>
                  </a:cubicBezTo>
                  <a:cubicBezTo>
                    <a:pt x="216" y="290"/>
                    <a:pt x="216" y="289"/>
                    <a:pt x="216" y="289"/>
                  </a:cubicBezTo>
                  <a:cubicBezTo>
                    <a:pt x="216" y="289"/>
                    <a:pt x="216" y="289"/>
                    <a:pt x="217" y="288"/>
                  </a:cubicBezTo>
                  <a:cubicBezTo>
                    <a:pt x="217" y="288"/>
                    <a:pt x="217" y="288"/>
                    <a:pt x="217" y="287"/>
                  </a:cubicBezTo>
                  <a:cubicBezTo>
                    <a:pt x="217" y="287"/>
                    <a:pt x="217" y="287"/>
                    <a:pt x="217" y="287"/>
                  </a:cubicBezTo>
                  <a:cubicBezTo>
                    <a:pt x="218" y="286"/>
                    <a:pt x="218" y="286"/>
                    <a:pt x="218" y="286"/>
                  </a:cubicBezTo>
                  <a:cubicBezTo>
                    <a:pt x="218" y="285"/>
                    <a:pt x="218" y="285"/>
                    <a:pt x="218" y="285"/>
                  </a:cubicBezTo>
                  <a:cubicBezTo>
                    <a:pt x="218" y="285"/>
                    <a:pt x="218" y="284"/>
                    <a:pt x="218" y="284"/>
                  </a:cubicBezTo>
                  <a:cubicBezTo>
                    <a:pt x="218" y="284"/>
                    <a:pt x="218" y="283"/>
                    <a:pt x="218" y="283"/>
                  </a:cubicBezTo>
                  <a:cubicBezTo>
                    <a:pt x="218" y="280"/>
                    <a:pt x="218" y="280"/>
                    <a:pt x="218" y="280"/>
                  </a:cubicBezTo>
                  <a:cubicBezTo>
                    <a:pt x="218" y="277"/>
                    <a:pt x="218" y="277"/>
                    <a:pt x="218" y="277"/>
                  </a:cubicBezTo>
                  <a:cubicBezTo>
                    <a:pt x="218" y="274"/>
                    <a:pt x="218" y="274"/>
                    <a:pt x="218" y="274"/>
                  </a:cubicBezTo>
                  <a:cubicBezTo>
                    <a:pt x="218" y="271"/>
                    <a:pt x="218" y="271"/>
                    <a:pt x="218" y="271"/>
                  </a:cubicBezTo>
                  <a:cubicBezTo>
                    <a:pt x="218" y="268"/>
                    <a:pt x="218" y="268"/>
                    <a:pt x="218" y="268"/>
                  </a:cubicBezTo>
                  <a:cubicBezTo>
                    <a:pt x="218" y="265"/>
                    <a:pt x="218" y="265"/>
                    <a:pt x="218" y="265"/>
                  </a:cubicBezTo>
                  <a:cubicBezTo>
                    <a:pt x="218" y="263"/>
                    <a:pt x="218" y="263"/>
                    <a:pt x="218" y="263"/>
                  </a:cubicBezTo>
                  <a:cubicBezTo>
                    <a:pt x="218" y="260"/>
                    <a:pt x="218" y="260"/>
                    <a:pt x="218" y="260"/>
                  </a:cubicBezTo>
                  <a:cubicBezTo>
                    <a:pt x="218" y="257"/>
                    <a:pt x="218" y="257"/>
                    <a:pt x="218" y="257"/>
                  </a:cubicBezTo>
                  <a:cubicBezTo>
                    <a:pt x="218" y="254"/>
                    <a:pt x="218" y="254"/>
                    <a:pt x="218" y="254"/>
                  </a:cubicBezTo>
                  <a:cubicBezTo>
                    <a:pt x="218" y="251"/>
                    <a:pt x="218" y="251"/>
                    <a:pt x="218" y="251"/>
                  </a:cubicBezTo>
                  <a:cubicBezTo>
                    <a:pt x="218" y="248"/>
                    <a:pt x="218" y="248"/>
                    <a:pt x="218" y="248"/>
                  </a:cubicBezTo>
                  <a:cubicBezTo>
                    <a:pt x="218" y="245"/>
                    <a:pt x="218" y="245"/>
                    <a:pt x="218" y="245"/>
                  </a:cubicBezTo>
                  <a:cubicBezTo>
                    <a:pt x="218" y="242"/>
                    <a:pt x="218" y="242"/>
                    <a:pt x="218" y="242"/>
                  </a:cubicBezTo>
                  <a:cubicBezTo>
                    <a:pt x="218" y="239"/>
                    <a:pt x="218" y="239"/>
                    <a:pt x="218" y="239"/>
                  </a:cubicBezTo>
                  <a:cubicBezTo>
                    <a:pt x="218" y="236"/>
                    <a:pt x="218" y="236"/>
                    <a:pt x="218" y="236"/>
                  </a:cubicBezTo>
                  <a:cubicBezTo>
                    <a:pt x="218" y="233"/>
                    <a:pt x="218" y="233"/>
                    <a:pt x="218" y="233"/>
                  </a:cubicBezTo>
                  <a:cubicBezTo>
                    <a:pt x="218" y="230"/>
                    <a:pt x="218" y="230"/>
                    <a:pt x="218" y="230"/>
                  </a:cubicBezTo>
                  <a:cubicBezTo>
                    <a:pt x="218" y="228"/>
                    <a:pt x="218" y="228"/>
                    <a:pt x="218" y="228"/>
                  </a:cubicBezTo>
                  <a:cubicBezTo>
                    <a:pt x="218" y="225"/>
                    <a:pt x="218" y="225"/>
                    <a:pt x="218" y="225"/>
                  </a:cubicBezTo>
                  <a:cubicBezTo>
                    <a:pt x="218" y="222"/>
                    <a:pt x="218" y="222"/>
                    <a:pt x="218" y="222"/>
                  </a:cubicBezTo>
                  <a:cubicBezTo>
                    <a:pt x="218" y="219"/>
                    <a:pt x="218" y="219"/>
                    <a:pt x="218" y="219"/>
                  </a:cubicBezTo>
                  <a:cubicBezTo>
                    <a:pt x="218" y="216"/>
                    <a:pt x="218" y="216"/>
                    <a:pt x="218" y="216"/>
                  </a:cubicBezTo>
                  <a:cubicBezTo>
                    <a:pt x="218" y="213"/>
                    <a:pt x="218" y="213"/>
                    <a:pt x="218" y="213"/>
                  </a:cubicBezTo>
                  <a:cubicBezTo>
                    <a:pt x="218" y="210"/>
                    <a:pt x="218" y="210"/>
                    <a:pt x="218" y="210"/>
                  </a:cubicBezTo>
                  <a:cubicBezTo>
                    <a:pt x="218" y="207"/>
                    <a:pt x="218" y="207"/>
                    <a:pt x="218" y="207"/>
                  </a:cubicBezTo>
                  <a:cubicBezTo>
                    <a:pt x="218" y="204"/>
                    <a:pt x="218" y="204"/>
                    <a:pt x="218" y="204"/>
                  </a:cubicBezTo>
                  <a:cubicBezTo>
                    <a:pt x="218" y="201"/>
                    <a:pt x="218" y="201"/>
                    <a:pt x="218" y="201"/>
                  </a:cubicBezTo>
                  <a:cubicBezTo>
                    <a:pt x="218" y="198"/>
                    <a:pt x="218" y="198"/>
                    <a:pt x="218" y="198"/>
                  </a:cubicBezTo>
                  <a:cubicBezTo>
                    <a:pt x="218" y="196"/>
                    <a:pt x="218" y="196"/>
                    <a:pt x="218" y="196"/>
                  </a:cubicBezTo>
                  <a:cubicBezTo>
                    <a:pt x="218" y="193"/>
                    <a:pt x="218" y="193"/>
                    <a:pt x="218" y="193"/>
                  </a:cubicBezTo>
                  <a:cubicBezTo>
                    <a:pt x="218" y="190"/>
                    <a:pt x="218" y="190"/>
                    <a:pt x="218" y="190"/>
                  </a:cubicBezTo>
                  <a:cubicBezTo>
                    <a:pt x="218" y="190"/>
                    <a:pt x="218" y="190"/>
                    <a:pt x="218" y="189"/>
                  </a:cubicBezTo>
                  <a:cubicBezTo>
                    <a:pt x="218" y="189"/>
                    <a:pt x="218" y="189"/>
                    <a:pt x="218" y="189"/>
                  </a:cubicBezTo>
                  <a:cubicBezTo>
                    <a:pt x="218" y="189"/>
                    <a:pt x="218" y="189"/>
                    <a:pt x="218" y="189"/>
                  </a:cubicBezTo>
                  <a:cubicBezTo>
                    <a:pt x="218" y="189"/>
                    <a:pt x="218" y="189"/>
                    <a:pt x="218" y="188"/>
                  </a:cubicBezTo>
                  <a:cubicBezTo>
                    <a:pt x="218" y="188"/>
                    <a:pt x="218" y="188"/>
                    <a:pt x="218" y="188"/>
                  </a:cubicBezTo>
                  <a:cubicBezTo>
                    <a:pt x="218" y="188"/>
                    <a:pt x="218" y="188"/>
                    <a:pt x="218" y="188"/>
                  </a:cubicBezTo>
                  <a:cubicBezTo>
                    <a:pt x="218" y="188"/>
                    <a:pt x="218" y="188"/>
                    <a:pt x="218" y="188"/>
                  </a:cubicBezTo>
                  <a:cubicBezTo>
                    <a:pt x="218" y="187"/>
                    <a:pt x="219" y="187"/>
                    <a:pt x="219" y="187"/>
                  </a:cubicBezTo>
                  <a:cubicBezTo>
                    <a:pt x="219" y="187"/>
                    <a:pt x="219" y="187"/>
                    <a:pt x="219" y="187"/>
                  </a:cubicBezTo>
                  <a:cubicBezTo>
                    <a:pt x="219" y="187"/>
                    <a:pt x="219" y="187"/>
                    <a:pt x="219" y="187"/>
                  </a:cubicBezTo>
                  <a:cubicBezTo>
                    <a:pt x="219" y="187"/>
                    <a:pt x="219" y="187"/>
                    <a:pt x="219" y="186"/>
                  </a:cubicBezTo>
                  <a:cubicBezTo>
                    <a:pt x="219" y="186"/>
                    <a:pt x="219" y="186"/>
                    <a:pt x="219" y="186"/>
                  </a:cubicBezTo>
                  <a:cubicBezTo>
                    <a:pt x="219" y="186"/>
                    <a:pt x="219" y="186"/>
                    <a:pt x="219" y="186"/>
                  </a:cubicBezTo>
                  <a:cubicBezTo>
                    <a:pt x="219" y="186"/>
                    <a:pt x="219" y="186"/>
                    <a:pt x="220" y="186"/>
                  </a:cubicBezTo>
                  <a:cubicBezTo>
                    <a:pt x="220" y="186"/>
                    <a:pt x="220" y="186"/>
                    <a:pt x="220" y="186"/>
                  </a:cubicBezTo>
                  <a:cubicBezTo>
                    <a:pt x="220" y="185"/>
                    <a:pt x="220" y="185"/>
                    <a:pt x="220" y="185"/>
                  </a:cubicBezTo>
                  <a:cubicBezTo>
                    <a:pt x="220" y="185"/>
                    <a:pt x="220" y="185"/>
                    <a:pt x="220" y="185"/>
                  </a:cubicBezTo>
                  <a:cubicBezTo>
                    <a:pt x="220" y="185"/>
                    <a:pt x="220" y="185"/>
                    <a:pt x="220" y="185"/>
                  </a:cubicBezTo>
                  <a:cubicBezTo>
                    <a:pt x="220" y="185"/>
                    <a:pt x="221" y="185"/>
                    <a:pt x="221" y="185"/>
                  </a:cubicBezTo>
                  <a:cubicBezTo>
                    <a:pt x="221" y="185"/>
                    <a:pt x="221" y="185"/>
                    <a:pt x="221" y="184"/>
                  </a:cubicBezTo>
                  <a:cubicBezTo>
                    <a:pt x="221" y="184"/>
                    <a:pt x="221" y="184"/>
                    <a:pt x="221" y="184"/>
                  </a:cubicBezTo>
                  <a:cubicBezTo>
                    <a:pt x="221" y="184"/>
                    <a:pt x="221" y="184"/>
                    <a:pt x="221" y="184"/>
                  </a:cubicBezTo>
                  <a:cubicBezTo>
                    <a:pt x="222" y="184"/>
                    <a:pt x="222" y="184"/>
                    <a:pt x="222" y="184"/>
                  </a:cubicBezTo>
                  <a:cubicBezTo>
                    <a:pt x="222" y="184"/>
                    <a:pt x="222" y="184"/>
                    <a:pt x="222" y="184"/>
                  </a:cubicBezTo>
                  <a:cubicBezTo>
                    <a:pt x="222" y="184"/>
                    <a:pt x="222" y="184"/>
                    <a:pt x="222" y="184"/>
                  </a:cubicBezTo>
                  <a:cubicBezTo>
                    <a:pt x="222" y="184"/>
                    <a:pt x="222" y="184"/>
                    <a:pt x="223" y="184"/>
                  </a:cubicBezTo>
                  <a:cubicBezTo>
                    <a:pt x="223" y="184"/>
                    <a:pt x="223" y="184"/>
                    <a:pt x="223" y="184"/>
                  </a:cubicBezTo>
                  <a:cubicBezTo>
                    <a:pt x="223" y="184"/>
                    <a:pt x="223" y="184"/>
                    <a:pt x="223" y="184"/>
                  </a:cubicBezTo>
                  <a:cubicBezTo>
                    <a:pt x="223" y="183"/>
                    <a:pt x="223" y="183"/>
                    <a:pt x="223" y="183"/>
                  </a:cubicBezTo>
                  <a:cubicBezTo>
                    <a:pt x="224" y="183"/>
                    <a:pt x="224" y="183"/>
                    <a:pt x="224" y="183"/>
                  </a:cubicBezTo>
                  <a:cubicBezTo>
                    <a:pt x="224" y="183"/>
                    <a:pt x="224" y="183"/>
                    <a:pt x="224" y="183"/>
                  </a:cubicBezTo>
                  <a:cubicBezTo>
                    <a:pt x="224" y="183"/>
                    <a:pt x="224" y="183"/>
                    <a:pt x="224" y="1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4" name="Freeform 62"/>
            <p:cNvSpPr>
              <a:spLocks noEditPoints="1"/>
            </p:cNvSpPr>
            <p:nvPr userDrawn="1"/>
          </p:nvSpPr>
          <p:spPr bwMode="auto">
            <a:xfrm>
              <a:off x="3892" y="1184"/>
              <a:ext cx="88" cy="126"/>
            </a:xfrm>
            <a:custGeom>
              <a:avLst/>
              <a:gdLst>
                <a:gd name="T0" fmla="*/ 49 w 231"/>
                <a:gd name="T1" fmla="*/ 231 h 327"/>
                <a:gd name="T2" fmla="*/ 49 w 231"/>
                <a:gd name="T3" fmla="*/ 289 h 327"/>
                <a:gd name="T4" fmla="*/ 49 w 231"/>
                <a:gd name="T5" fmla="*/ 323 h 327"/>
                <a:gd name="T6" fmla="*/ 47 w 231"/>
                <a:gd name="T7" fmla="*/ 326 h 327"/>
                <a:gd name="T8" fmla="*/ 43 w 231"/>
                <a:gd name="T9" fmla="*/ 327 h 327"/>
                <a:gd name="T10" fmla="*/ 28 w 231"/>
                <a:gd name="T11" fmla="*/ 327 h 327"/>
                <a:gd name="T12" fmla="*/ 13 w 231"/>
                <a:gd name="T13" fmla="*/ 327 h 327"/>
                <a:gd name="T14" fmla="*/ 4 w 231"/>
                <a:gd name="T15" fmla="*/ 327 h 327"/>
                <a:gd name="T16" fmla="*/ 1 w 231"/>
                <a:gd name="T17" fmla="*/ 325 h 327"/>
                <a:gd name="T18" fmla="*/ 0 w 231"/>
                <a:gd name="T19" fmla="*/ 311 h 327"/>
                <a:gd name="T20" fmla="*/ 0 w 231"/>
                <a:gd name="T21" fmla="*/ 184 h 327"/>
                <a:gd name="T22" fmla="*/ 0 w 231"/>
                <a:gd name="T23" fmla="*/ 56 h 327"/>
                <a:gd name="T24" fmla="*/ 1 w 231"/>
                <a:gd name="T25" fmla="*/ 4 h 327"/>
                <a:gd name="T26" fmla="*/ 3 w 231"/>
                <a:gd name="T27" fmla="*/ 1 h 327"/>
                <a:gd name="T28" fmla="*/ 13 w 231"/>
                <a:gd name="T29" fmla="*/ 0 h 327"/>
                <a:gd name="T30" fmla="*/ 54 w 231"/>
                <a:gd name="T31" fmla="*/ 0 h 327"/>
                <a:gd name="T32" fmla="*/ 95 w 231"/>
                <a:gd name="T33" fmla="*/ 0 h 327"/>
                <a:gd name="T34" fmla="*/ 134 w 231"/>
                <a:gd name="T35" fmla="*/ 3 h 327"/>
                <a:gd name="T36" fmla="*/ 164 w 231"/>
                <a:gd name="T37" fmla="*/ 14 h 327"/>
                <a:gd name="T38" fmla="*/ 184 w 231"/>
                <a:gd name="T39" fmla="*/ 34 h 327"/>
                <a:gd name="T40" fmla="*/ 194 w 231"/>
                <a:gd name="T41" fmla="*/ 55 h 327"/>
                <a:gd name="T42" fmla="*/ 199 w 231"/>
                <a:gd name="T43" fmla="*/ 80 h 327"/>
                <a:gd name="T44" fmla="*/ 189 w 231"/>
                <a:gd name="T45" fmla="*/ 126 h 327"/>
                <a:gd name="T46" fmla="*/ 152 w 231"/>
                <a:gd name="T47" fmla="*/ 160 h 327"/>
                <a:gd name="T48" fmla="*/ 127 w 231"/>
                <a:gd name="T49" fmla="*/ 187 h 327"/>
                <a:gd name="T50" fmla="*/ 174 w 231"/>
                <a:gd name="T51" fmla="*/ 247 h 327"/>
                <a:gd name="T52" fmla="*/ 220 w 231"/>
                <a:gd name="T53" fmla="*/ 307 h 327"/>
                <a:gd name="T54" fmla="*/ 229 w 231"/>
                <a:gd name="T55" fmla="*/ 318 h 327"/>
                <a:gd name="T56" fmla="*/ 230 w 231"/>
                <a:gd name="T57" fmla="*/ 319 h 327"/>
                <a:gd name="T58" fmla="*/ 230 w 231"/>
                <a:gd name="T59" fmla="*/ 320 h 327"/>
                <a:gd name="T60" fmla="*/ 231 w 231"/>
                <a:gd name="T61" fmla="*/ 321 h 327"/>
                <a:gd name="T62" fmla="*/ 231 w 231"/>
                <a:gd name="T63" fmla="*/ 322 h 327"/>
                <a:gd name="T64" fmla="*/ 230 w 231"/>
                <a:gd name="T65" fmla="*/ 325 h 327"/>
                <a:gd name="T66" fmla="*/ 226 w 231"/>
                <a:gd name="T67" fmla="*/ 327 h 327"/>
                <a:gd name="T68" fmla="*/ 215 w 231"/>
                <a:gd name="T69" fmla="*/ 327 h 327"/>
                <a:gd name="T70" fmla="*/ 197 w 231"/>
                <a:gd name="T71" fmla="*/ 327 h 327"/>
                <a:gd name="T72" fmla="*/ 179 w 231"/>
                <a:gd name="T73" fmla="*/ 327 h 327"/>
                <a:gd name="T74" fmla="*/ 176 w 231"/>
                <a:gd name="T75" fmla="*/ 327 h 327"/>
                <a:gd name="T76" fmla="*/ 174 w 231"/>
                <a:gd name="T77" fmla="*/ 326 h 327"/>
                <a:gd name="T78" fmla="*/ 151 w 231"/>
                <a:gd name="T79" fmla="*/ 294 h 327"/>
                <a:gd name="T80" fmla="*/ 109 w 231"/>
                <a:gd name="T81" fmla="*/ 235 h 327"/>
                <a:gd name="T82" fmla="*/ 69 w 231"/>
                <a:gd name="T83" fmla="*/ 181 h 327"/>
                <a:gd name="T84" fmla="*/ 66 w 231"/>
                <a:gd name="T85" fmla="*/ 178 h 327"/>
                <a:gd name="T86" fmla="*/ 63 w 231"/>
                <a:gd name="T87" fmla="*/ 177 h 327"/>
                <a:gd name="T88" fmla="*/ 58 w 231"/>
                <a:gd name="T89" fmla="*/ 176 h 327"/>
                <a:gd name="T90" fmla="*/ 53 w 231"/>
                <a:gd name="T91" fmla="*/ 176 h 327"/>
                <a:gd name="T92" fmla="*/ 51 w 231"/>
                <a:gd name="T93" fmla="*/ 144 h 327"/>
                <a:gd name="T94" fmla="*/ 65 w 231"/>
                <a:gd name="T95" fmla="*/ 144 h 327"/>
                <a:gd name="T96" fmla="*/ 80 w 231"/>
                <a:gd name="T97" fmla="*/ 144 h 327"/>
                <a:gd name="T98" fmla="*/ 115 w 231"/>
                <a:gd name="T99" fmla="*/ 139 h 327"/>
                <a:gd name="T100" fmla="*/ 141 w 231"/>
                <a:gd name="T101" fmla="*/ 118 h 327"/>
                <a:gd name="T102" fmla="*/ 147 w 231"/>
                <a:gd name="T103" fmla="*/ 79 h 327"/>
                <a:gd name="T104" fmla="*/ 133 w 231"/>
                <a:gd name="T105" fmla="*/ 48 h 327"/>
                <a:gd name="T106" fmla="*/ 103 w 231"/>
                <a:gd name="T107" fmla="*/ 34 h 327"/>
                <a:gd name="T108" fmla="*/ 80 w 231"/>
                <a:gd name="T109" fmla="*/ 33 h 327"/>
                <a:gd name="T110" fmla="*/ 62 w 231"/>
                <a:gd name="T111" fmla="*/ 33 h 327"/>
                <a:gd name="T112" fmla="*/ 49 w 231"/>
                <a:gd name="T113" fmla="*/ 47 h 327"/>
                <a:gd name="T114" fmla="*/ 49 w 231"/>
                <a:gd name="T115" fmla="*/ 92 h 327"/>
                <a:gd name="T116" fmla="*/ 49 w 231"/>
                <a:gd name="T117" fmla="*/ 13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327">
                  <a:moveTo>
                    <a:pt x="49" y="176"/>
                  </a:moveTo>
                  <a:cubicBezTo>
                    <a:pt x="49" y="181"/>
                    <a:pt x="49" y="181"/>
                    <a:pt x="49" y="181"/>
                  </a:cubicBezTo>
                  <a:cubicBezTo>
                    <a:pt x="49" y="186"/>
                    <a:pt x="49" y="186"/>
                    <a:pt x="49" y="186"/>
                  </a:cubicBezTo>
                  <a:cubicBezTo>
                    <a:pt x="49" y="190"/>
                    <a:pt x="49" y="190"/>
                    <a:pt x="49" y="190"/>
                  </a:cubicBezTo>
                  <a:cubicBezTo>
                    <a:pt x="49" y="195"/>
                    <a:pt x="49" y="195"/>
                    <a:pt x="49" y="195"/>
                  </a:cubicBezTo>
                  <a:cubicBezTo>
                    <a:pt x="49" y="199"/>
                    <a:pt x="49" y="199"/>
                    <a:pt x="49" y="199"/>
                  </a:cubicBezTo>
                  <a:cubicBezTo>
                    <a:pt x="49" y="204"/>
                    <a:pt x="49" y="204"/>
                    <a:pt x="49" y="204"/>
                  </a:cubicBezTo>
                  <a:cubicBezTo>
                    <a:pt x="49" y="208"/>
                    <a:pt x="49" y="208"/>
                    <a:pt x="49" y="208"/>
                  </a:cubicBezTo>
                  <a:cubicBezTo>
                    <a:pt x="49" y="213"/>
                    <a:pt x="49" y="213"/>
                    <a:pt x="49" y="213"/>
                  </a:cubicBezTo>
                  <a:cubicBezTo>
                    <a:pt x="49" y="217"/>
                    <a:pt x="49" y="217"/>
                    <a:pt x="49" y="217"/>
                  </a:cubicBezTo>
                  <a:cubicBezTo>
                    <a:pt x="49" y="222"/>
                    <a:pt x="49" y="222"/>
                    <a:pt x="49" y="222"/>
                  </a:cubicBezTo>
                  <a:cubicBezTo>
                    <a:pt x="49" y="226"/>
                    <a:pt x="49" y="226"/>
                    <a:pt x="49" y="226"/>
                  </a:cubicBezTo>
                  <a:cubicBezTo>
                    <a:pt x="49" y="231"/>
                    <a:pt x="49" y="231"/>
                    <a:pt x="49" y="231"/>
                  </a:cubicBezTo>
                  <a:cubicBezTo>
                    <a:pt x="49" y="235"/>
                    <a:pt x="49" y="235"/>
                    <a:pt x="49" y="235"/>
                  </a:cubicBezTo>
                  <a:cubicBezTo>
                    <a:pt x="49" y="240"/>
                    <a:pt x="49" y="240"/>
                    <a:pt x="49" y="240"/>
                  </a:cubicBezTo>
                  <a:cubicBezTo>
                    <a:pt x="49" y="244"/>
                    <a:pt x="49" y="244"/>
                    <a:pt x="49" y="244"/>
                  </a:cubicBezTo>
                  <a:cubicBezTo>
                    <a:pt x="49" y="249"/>
                    <a:pt x="49" y="249"/>
                    <a:pt x="49" y="249"/>
                  </a:cubicBezTo>
                  <a:cubicBezTo>
                    <a:pt x="49" y="253"/>
                    <a:pt x="49" y="253"/>
                    <a:pt x="49" y="253"/>
                  </a:cubicBezTo>
                  <a:cubicBezTo>
                    <a:pt x="49" y="258"/>
                    <a:pt x="49" y="258"/>
                    <a:pt x="49" y="258"/>
                  </a:cubicBezTo>
                  <a:cubicBezTo>
                    <a:pt x="49" y="262"/>
                    <a:pt x="49" y="262"/>
                    <a:pt x="49" y="262"/>
                  </a:cubicBezTo>
                  <a:cubicBezTo>
                    <a:pt x="49" y="267"/>
                    <a:pt x="49" y="267"/>
                    <a:pt x="49" y="267"/>
                  </a:cubicBezTo>
                  <a:cubicBezTo>
                    <a:pt x="49" y="271"/>
                    <a:pt x="49" y="271"/>
                    <a:pt x="49" y="271"/>
                  </a:cubicBezTo>
                  <a:cubicBezTo>
                    <a:pt x="49" y="276"/>
                    <a:pt x="49" y="276"/>
                    <a:pt x="49" y="276"/>
                  </a:cubicBezTo>
                  <a:cubicBezTo>
                    <a:pt x="49" y="280"/>
                    <a:pt x="49" y="280"/>
                    <a:pt x="49" y="280"/>
                  </a:cubicBezTo>
                  <a:cubicBezTo>
                    <a:pt x="49" y="285"/>
                    <a:pt x="49" y="285"/>
                    <a:pt x="49" y="285"/>
                  </a:cubicBezTo>
                  <a:cubicBezTo>
                    <a:pt x="49" y="289"/>
                    <a:pt x="49" y="289"/>
                    <a:pt x="49" y="289"/>
                  </a:cubicBezTo>
                  <a:cubicBezTo>
                    <a:pt x="49" y="294"/>
                    <a:pt x="49" y="294"/>
                    <a:pt x="49" y="294"/>
                  </a:cubicBezTo>
                  <a:cubicBezTo>
                    <a:pt x="49" y="298"/>
                    <a:pt x="49" y="298"/>
                    <a:pt x="49" y="298"/>
                  </a:cubicBezTo>
                  <a:cubicBezTo>
                    <a:pt x="49" y="303"/>
                    <a:pt x="49" y="303"/>
                    <a:pt x="49" y="303"/>
                  </a:cubicBezTo>
                  <a:cubicBezTo>
                    <a:pt x="49" y="308"/>
                    <a:pt x="49" y="308"/>
                    <a:pt x="49" y="308"/>
                  </a:cubicBezTo>
                  <a:cubicBezTo>
                    <a:pt x="49" y="312"/>
                    <a:pt x="49" y="312"/>
                    <a:pt x="49" y="312"/>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8" y="324"/>
                  </a:cubicBezTo>
                  <a:cubicBezTo>
                    <a:pt x="48" y="324"/>
                    <a:pt x="48" y="324"/>
                    <a:pt x="48" y="324"/>
                  </a:cubicBezTo>
                  <a:cubicBezTo>
                    <a:pt x="48" y="324"/>
                    <a:pt x="48" y="324"/>
                    <a:pt x="48" y="324"/>
                  </a:cubicBezTo>
                  <a:cubicBezTo>
                    <a:pt x="48" y="324"/>
                    <a:pt x="48" y="325"/>
                    <a:pt x="48" y="325"/>
                  </a:cubicBezTo>
                  <a:cubicBezTo>
                    <a:pt x="48" y="325"/>
                    <a:pt x="48" y="325"/>
                    <a:pt x="48" y="325"/>
                  </a:cubicBezTo>
                  <a:cubicBezTo>
                    <a:pt x="48" y="325"/>
                    <a:pt x="48" y="325"/>
                    <a:pt x="48" y="325"/>
                  </a:cubicBezTo>
                  <a:cubicBezTo>
                    <a:pt x="48" y="325"/>
                    <a:pt x="48" y="325"/>
                    <a:pt x="47" y="325"/>
                  </a:cubicBezTo>
                  <a:cubicBezTo>
                    <a:pt x="47" y="325"/>
                    <a:pt x="47" y="325"/>
                    <a:pt x="47" y="326"/>
                  </a:cubicBezTo>
                  <a:cubicBezTo>
                    <a:pt x="47" y="326"/>
                    <a:pt x="47" y="326"/>
                    <a:pt x="47" y="326"/>
                  </a:cubicBezTo>
                  <a:cubicBezTo>
                    <a:pt x="47" y="326"/>
                    <a:pt x="47" y="326"/>
                    <a:pt x="47" y="326"/>
                  </a:cubicBezTo>
                  <a:cubicBezTo>
                    <a:pt x="47" y="326"/>
                    <a:pt x="47" y="326"/>
                    <a:pt x="47" y="326"/>
                  </a:cubicBezTo>
                  <a:cubicBezTo>
                    <a:pt x="46" y="326"/>
                    <a:pt x="46" y="326"/>
                    <a:pt x="46" y="326"/>
                  </a:cubicBezTo>
                  <a:cubicBezTo>
                    <a:pt x="46" y="326"/>
                    <a:pt x="46" y="326"/>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5"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3" y="327"/>
                    <a:pt x="43" y="327"/>
                    <a:pt x="43" y="327"/>
                  </a:cubicBezTo>
                  <a:cubicBezTo>
                    <a:pt x="42" y="327"/>
                    <a:pt x="42" y="327"/>
                    <a:pt x="42" y="327"/>
                  </a:cubicBezTo>
                  <a:cubicBezTo>
                    <a:pt x="40" y="327"/>
                    <a:pt x="40" y="327"/>
                    <a:pt x="40" y="327"/>
                  </a:cubicBezTo>
                  <a:cubicBezTo>
                    <a:pt x="39" y="327"/>
                    <a:pt x="39" y="327"/>
                    <a:pt x="39"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1" y="327"/>
                    <a:pt x="31" y="327"/>
                    <a:pt x="31" y="327"/>
                  </a:cubicBezTo>
                  <a:cubicBezTo>
                    <a:pt x="30" y="327"/>
                    <a:pt x="30" y="327"/>
                    <a:pt x="30"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3" y="327"/>
                    <a:pt x="23" y="327"/>
                    <a:pt x="23" y="327"/>
                  </a:cubicBezTo>
                  <a:cubicBezTo>
                    <a:pt x="22" y="327"/>
                    <a:pt x="22" y="327"/>
                    <a:pt x="22"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4" y="327"/>
                    <a:pt x="14" y="327"/>
                    <a:pt x="14" y="327"/>
                  </a:cubicBezTo>
                  <a:cubicBezTo>
                    <a:pt x="13" y="327"/>
                    <a:pt x="13" y="327"/>
                    <a:pt x="13"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6" y="327"/>
                    <a:pt x="6" y="327"/>
                    <a:pt x="6" y="327"/>
                  </a:cubicBezTo>
                  <a:cubicBezTo>
                    <a:pt x="6" y="327"/>
                    <a:pt x="6" y="327"/>
                    <a:pt x="6" y="327"/>
                  </a:cubicBezTo>
                  <a:cubicBezTo>
                    <a:pt x="6" y="327"/>
                    <a:pt x="6" y="327"/>
                    <a:pt x="6" y="327"/>
                  </a:cubicBezTo>
                  <a:cubicBezTo>
                    <a:pt x="6" y="327"/>
                    <a:pt x="6" y="327"/>
                    <a:pt x="6" y="327"/>
                  </a:cubicBezTo>
                  <a:cubicBezTo>
                    <a:pt x="5" y="327"/>
                    <a:pt x="5" y="327"/>
                    <a:pt x="5" y="327"/>
                  </a:cubicBezTo>
                  <a:cubicBezTo>
                    <a:pt x="5" y="327"/>
                    <a:pt x="5" y="327"/>
                    <a:pt x="5" y="327"/>
                  </a:cubicBezTo>
                  <a:cubicBezTo>
                    <a:pt x="5" y="327"/>
                    <a:pt x="5" y="327"/>
                    <a:pt x="5" y="327"/>
                  </a:cubicBezTo>
                  <a:cubicBezTo>
                    <a:pt x="5" y="327"/>
                    <a:pt x="4" y="327"/>
                    <a:pt x="4" y="327"/>
                  </a:cubicBezTo>
                  <a:cubicBezTo>
                    <a:pt x="4" y="327"/>
                    <a:pt x="4" y="327"/>
                    <a:pt x="4" y="327"/>
                  </a:cubicBezTo>
                  <a:cubicBezTo>
                    <a:pt x="4" y="327"/>
                    <a:pt x="4" y="327"/>
                    <a:pt x="4" y="327"/>
                  </a:cubicBezTo>
                  <a:cubicBezTo>
                    <a:pt x="4" y="327"/>
                    <a:pt x="4" y="327"/>
                    <a:pt x="3" y="327"/>
                  </a:cubicBezTo>
                  <a:cubicBezTo>
                    <a:pt x="3" y="327"/>
                    <a:pt x="3" y="327"/>
                    <a:pt x="3" y="327"/>
                  </a:cubicBezTo>
                  <a:cubicBezTo>
                    <a:pt x="3" y="326"/>
                    <a:pt x="3" y="326"/>
                    <a:pt x="3" y="326"/>
                  </a:cubicBezTo>
                  <a:cubicBezTo>
                    <a:pt x="3" y="326"/>
                    <a:pt x="3" y="326"/>
                    <a:pt x="3" y="326"/>
                  </a:cubicBezTo>
                  <a:cubicBezTo>
                    <a:pt x="3" y="326"/>
                    <a:pt x="3" y="326"/>
                    <a:pt x="2" y="326"/>
                  </a:cubicBezTo>
                  <a:cubicBezTo>
                    <a:pt x="2" y="326"/>
                    <a:pt x="2" y="326"/>
                    <a:pt x="2" y="326"/>
                  </a:cubicBezTo>
                  <a:cubicBezTo>
                    <a:pt x="2" y="326"/>
                    <a:pt x="2" y="326"/>
                    <a:pt x="2" y="326"/>
                  </a:cubicBezTo>
                  <a:cubicBezTo>
                    <a:pt x="2" y="325"/>
                    <a:pt x="2" y="325"/>
                    <a:pt x="2" y="325"/>
                  </a:cubicBezTo>
                  <a:cubicBezTo>
                    <a:pt x="2" y="325"/>
                    <a:pt x="2" y="325"/>
                    <a:pt x="2" y="325"/>
                  </a:cubicBezTo>
                  <a:cubicBezTo>
                    <a:pt x="1" y="325"/>
                    <a:pt x="1" y="325"/>
                    <a:pt x="1" y="325"/>
                  </a:cubicBezTo>
                  <a:cubicBezTo>
                    <a:pt x="1" y="325"/>
                    <a:pt x="1"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0" y="323"/>
                  </a:cubicBezTo>
                  <a:cubicBezTo>
                    <a:pt x="0" y="323"/>
                    <a:pt x="0" y="323"/>
                    <a:pt x="0" y="323"/>
                  </a:cubicBezTo>
                  <a:cubicBezTo>
                    <a:pt x="0" y="323"/>
                    <a:pt x="0" y="323"/>
                    <a:pt x="0" y="323"/>
                  </a:cubicBezTo>
                  <a:cubicBezTo>
                    <a:pt x="0" y="323"/>
                    <a:pt x="0"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2" y="3"/>
                  </a:cubicBezTo>
                  <a:cubicBezTo>
                    <a:pt x="2" y="3"/>
                    <a:pt x="2" y="3"/>
                    <a:pt x="2" y="3"/>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0"/>
                    <a:pt x="6" y="0"/>
                    <a:pt x="6" y="0"/>
                  </a:cubicBezTo>
                  <a:cubicBezTo>
                    <a:pt x="6" y="0"/>
                    <a:pt x="6" y="0"/>
                    <a:pt x="6" y="0"/>
                  </a:cubicBezTo>
                  <a:cubicBezTo>
                    <a:pt x="6" y="0"/>
                    <a:pt x="6" y="0"/>
                    <a:pt x="6" y="0"/>
                  </a:cubicBezTo>
                  <a:cubicBezTo>
                    <a:pt x="10" y="0"/>
                    <a:pt x="10" y="0"/>
                    <a:pt x="10" y="0"/>
                  </a:cubicBezTo>
                  <a:cubicBezTo>
                    <a:pt x="13" y="0"/>
                    <a:pt x="13" y="0"/>
                    <a:pt x="13" y="0"/>
                  </a:cubicBezTo>
                  <a:cubicBezTo>
                    <a:pt x="16" y="0"/>
                    <a:pt x="16" y="0"/>
                    <a:pt x="16" y="0"/>
                  </a:cubicBezTo>
                  <a:cubicBezTo>
                    <a:pt x="19" y="0"/>
                    <a:pt x="19" y="0"/>
                    <a:pt x="19" y="0"/>
                  </a:cubicBezTo>
                  <a:cubicBezTo>
                    <a:pt x="22" y="0"/>
                    <a:pt x="22" y="0"/>
                    <a:pt x="22" y="0"/>
                  </a:cubicBezTo>
                  <a:cubicBezTo>
                    <a:pt x="25" y="0"/>
                    <a:pt x="25" y="0"/>
                    <a:pt x="25" y="0"/>
                  </a:cubicBezTo>
                  <a:cubicBezTo>
                    <a:pt x="29" y="0"/>
                    <a:pt x="29" y="0"/>
                    <a:pt x="29" y="0"/>
                  </a:cubicBezTo>
                  <a:cubicBezTo>
                    <a:pt x="32" y="0"/>
                    <a:pt x="32" y="0"/>
                    <a:pt x="32" y="0"/>
                  </a:cubicBezTo>
                  <a:cubicBezTo>
                    <a:pt x="35" y="0"/>
                    <a:pt x="35" y="0"/>
                    <a:pt x="35" y="0"/>
                  </a:cubicBezTo>
                  <a:cubicBezTo>
                    <a:pt x="38" y="0"/>
                    <a:pt x="38" y="0"/>
                    <a:pt x="38" y="0"/>
                  </a:cubicBezTo>
                  <a:cubicBezTo>
                    <a:pt x="41" y="0"/>
                    <a:pt x="41" y="0"/>
                    <a:pt x="41" y="0"/>
                  </a:cubicBezTo>
                  <a:cubicBezTo>
                    <a:pt x="44" y="0"/>
                    <a:pt x="44" y="0"/>
                    <a:pt x="44" y="0"/>
                  </a:cubicBezTo>
                  <a:cubicBezTo>
                    <a:pt x="48" y="0"/>
                    <a:pt x="48" y="0"/>
                    <a:pt x="48" y="0"/>
                  </a:cubicBezTo>
                  <a:cubicBezTo>
                    <a:pt x="51" y="0"/>
                    <a:pt x="51" y="0"/>
                    <a:pt x="51" y="0"/>
                  </a:cubicBezTo>
                  <a:cubicBezTo>
                    <a:pt x="54" y="0"/>
                    <a:pt x="54" y="0"/>
                    <a:pt x="54" y="0"/>
                  </a:cubicBezTo>
                  <a:cubicBezTo>
                    <a:pt x="57" y="0"/>
                    <a:pt x="57" y="0"/>
                    <a:pt x="57" y="0"/>
                  </a:cubicBezTo>
                  <a:cubicBezTo>
                    <a:pt x="60" y="0"/>
                    <a:pt x="60" y="0"/>
                    <a:pt x="60" y="0"/>
                  </a:cubicBezTo>
                  <a:cubicBezTo>
                    <a:pt x="63" y="0"/>
                    <a:pt x="63" y="0"/>
                    <a:pt x="63" y="0"/>
                  </a:cubicBezTo>
                  <a:cubicBezTo>
                    <a:pt x="66" y="0"/>
                    <a:pt x="66" y="0"/>
                    <a:pt x="66" y="0"/>
                  </a:cubicBezTo>
                  <a:cubicBezTo>
                    <a:pt x="70" y="0"/>
                    <a:pt x="70" y="0"/>
                    <a:pt x="70" y="0"/>
                  </a:cubicBezTo>
                  <a:cubicBezTo>
                    <a:pt x="73" y="0"/>
                    <a:pt x="73" y="0"/>
                    <a:pt x="73" y="0"/>
                  </a:cubicBezTo>
                  <a:cubicBezTo>
                    <a:pt x="76" y="0"/>
                    <a:pt x="76" y="0"/>
                    <a:pt x="76" y="0"/>
                  </a:cubicBezTo>
                  <a:cubicBezTo>
                    <a:pt x="79" y="0"/>
                    <a:pt x="79" y="0"/>
                    <a:pt x="79" y="0"/>
                  </a:cubicBezTo>
                  <a:cubicBezTo>
                    <a:pt x="82" y="0"/>
                    <a:pt x="82" y="0"/>
                    <a:pt x="82" y="0"/>
                  </a:cubicBezTo>
                  <a:cubicBezTo>
                    <a:pt x="85" y="0"/>
                    <a:pt x="85" y="0"/>
                    <a:pt x="85" y="0"/>
                  </a:cubicBezTo>
                  <a:cubicBezTo>
                    <a:pt x="89" y="0"/>
                    <a:pt x="89" y="0"/>
                    <a:pt x="89" y="0"/>
                  </a:cubicBezTo>
                  <a:cubicBezTo>
                    <a:pt x="92" y="0"/>
                    <a:pt x="92" y="0"/>
                    <a:pt x="92" y="0"/>
                  </a:cubicBezTo>
                  <a:cubicBezTo>
                    <a:pt x="95" y="0"/>
                    <a:pt x="95" y="0"/>
                    <a:pt x="95" y="0"/>
                  </a:cubicBezTo>
                  <a:cubicBezTo>
                    <a:pt x="98" y="0"/>
                    <a:pt x="98" y="0"/>
                    <a:pt x="98" y="0"/>
                  </a:cubicBezTo>
                  <a:cubicBezTo>
                    <a:pt x="101" y="0"/>
                    <a:pt x="101" y="0"/>
                    <a:pt x="101" y="0"/>
                  </a:cubicBezTo>
                  <a:cubicBezTo>
                    <a:pt x="104" y="0"/>
                    <a:pt x="104" y="0"/>
                    <a:pt x="104" y="0"/>
                  </a:cubicBezTo>
                  <a:cubicBezTo>
                    <a:pt x="107" y="0"/>
                    <a:pt x="107" y="0"/>
                    <a:pt x="107" y="0"/>
                  </a:cubicBezTo>
                  <a:cubicBezTo>
                    <a:pt x="109" y="0"/>
                    <a:pt x="110" y="0"/>
                    <a:pt x="111" y="0"/>
                  </a:cubicBezTo>
                  <a:cubicBezTo>
                    <a:pt x="112" y="0"/>
                    <a:pt x="113" y="1"/>
                    <a:pt x="114" y="1"/>
                  </a:cubicBezTo>
                  <a:cubicBezTo>
                    <a:pt x="115" y="1"/>
                    <a:pt x="116" y="1"/>
                    <a:pt x="117" y="1"/>
                  </a:cubicBezTo>
                  <a:cubicBezTo>
                    <a:pt x="118" y="1"/>
                    <a:pt x="119" y="1"/>
                    <a:pt x="120" y="1"/>
                  </a:cubicBezTo>
                  <a:cubicBezTo>
                    <a:pt x="121" y="1"/>
                    <a:pt x="122" y="1"/>
                    <a:pt x="123" y="1"/>
                  </a:cubicBezTo>
                  <a:cubicBezTo>
                    <a:pt x="124" y="1"/>
                    <a:pt x="125" y="1"/>
                    <a:pt x="126" y="1"/>
                  </a:cubicBezTo>
                  <a:cubicBezTo>
                    <a:pt x="127" y="2"/>
                    <a:pt x="128" y="2"/>
                    <a:pt x="129" y="2"/>
                  </a:cubicBezTo>
                  <a:cubicBezTo>
                    <a:pt x="130" y="2"/>
                    <a:pt x="131" y="2"/>
                    <a:pt x="132" y="2"/>
                  </a:cubicBezTo>
                  <a:cubicBezTo>
                    <a:pt x="133" y="2"/>
                    <a:pt x="134" y="2"/>
                    <a:pt x="134" y="3"/>
                  </a:cubicBezTo>
                  <a:cubicBezTo>
                    <a:pt x="135" y="3"/>
                    <a:pt x="136" y="3"/>
                    <a:pt x="137" y="3"/>
                  </a:cubicBezTo>
                  <a:cubicBezTo>
                    <a:pt x="138" y="3"/>
                    <a:pt x="139" y="3"/>
                    <a:pt x="140" y="4"/>
                  </a:cubicBezTo>
                  <a:cubicBezTo>
                    <a:pt x="141" y="4"/>
                    <a:pt x="141" y="4"/>
                    <a:pt x="142" y="4"/>
                  </a:cubicBezTo>
                  <a:cubicBezTo>
                    <a:pt x="143" y="5"/>
                    <a:pt x="144" y="5"/>
                    <a:pt x="145" y="5"/>
                  </a:cubicBezTo>
                  <a:cubicBezTo>
                    <a:pt x="145" y="5"/>
                    <a:pt x="146" y="5"/>
                    <a:pt x="147" y="6"/>
                  </a:cubicBezTo>
                  <a:cubicBezTo>
                    <a:pt x="148" y="6"/>
                    <a:pt x="149" y="6"/>
                    <a:pt x="149" y="7"/>
                  </a:cubicBezTo>
                  <a:cubicBezTo>
                    <a:pt x="150" y="7"/>
                    <a:pt x="151" y="7"/>
                    <a:pt x="152" y="7"/>
                  </a:cubicBezTo>
                  <a:cubicBezTo>
                    <a:pt x="152" y="8"/>
                    <a:pt x="153" y="8"/>
                    <a:pt x="154" y="8"/>
                  </a:cubicBezTo>
                  <a:cubicBezTo>
                    <a:pt x="154" y="9"/>
                    <a:pt x="155" y="9"/>
                    <a:pt x="156" y="9"/>
                  </a:cubicBezTo>
                  <a:cubicBezTo>
                    <a:pt x="157" y="10"/>
                    <a:pt x="157" y="10"/>
                    <a:pt x="158" y="10"/>
                  </a:cubicBezTo>
                  <a:cubicBezTo>
                    <a:pt x="159" y="11"/>
                    <a:pt x="159" y="11"/>
                    <a:pt x="160" y="11"/>
                  </a:cubicBezTo>
                  <a:cubicBezTo>
                    <a:pt x="161" y="12"/>
                    <a:pt x="161" y="12"/>
                    <a:pt x="162" y="13"/>
                  </a:cubicBezTo>
                  <a:cubicBezTo>
                    <a:pt x="163" y="13"/>
                    <a:pt x="163" y="13"/>
                    <a:pt x="164" y="14"/>
                  </a:cubicBezTo>
                  <a:cubicBezTo>
                    <a:pt x="164" y="14"/>
                    <a:pt x="165" y="15"/>
                    <a:pt x="166" y="15"/>
                  </a:cubicBezTo>
                  <a:cubicBezTo>
                    <a:pt x="166" y="15"/>
                    <a:pt x="167" y="16"/>
                    <a:pt x="168" y="16"/>
                  </a:cubicBezTo>
                  <a:cubicBezTo>
                    <a:pt x="168" y="17"/>
                    <a:pt x="169" y="17"/>
                    <a:pt x="169" y="18"/>
                  </a:cubicBezTo>
                  <a:cubicBezTo>
                    <a:pt x="170" y="18"/>
                    <a:pt x="170" y="19"/>
                    <a:pt x="171" y="19"/>
                  </a:cubicBezTo>
                  <a:cubicBezTo>
                    <a:pt x="172" y="20"/>
                    <a:pt x="172" y="20"/>
                    <a:pt x="173" y="21"/>
                  </a:cubicBezTo>
                  <a:cubicBezTo>
                    <a:pt x="173" y="21"/>
                    <a:pt x="174" y="22"/>
                    <a:pt x="174" y="22"/>
                  </a:cubicBezTo>
                  <a:cubicBezTo>
                    <a:pt x="175" y="23"/>
                    <a:pt x="175" y="23"/>
                    <a:pt x="176" y="24"/>
                  </a:cubicBezTo>
                  <a:cubicBezTo>
                    <a:pt x="176" y="25"/>
                    <a:pt x="177" y="25"/>
                    <a:pt x="178" y="26"/>
                  </a:cubicBezTo>
                  <a:cubicBezTo>
                    <a:pt x="178" y="26"/>
                    <a:pt x="179" y="27"/>
                    <a:pt x="179" y="28"/>
                  </a:cubicBezTo>
                  <a:cubicBezTo>
                    <a:pt x="180" y="28"/>
                    <a:pt x="180" y="29"/>
                    <a:pt x="181" y="29"/>
                  </a:cubicBezTo>
                  <a:cubicBezTo>
                    <a:pt x="181" y="30"/>
                    <a:pt x="181" y="30"/>
                    <a:pt x="182" y="31"/>
                  </a:cubicBezTo>
                  <a:cubicBezTo>
                    <a:pt x="182" y="31"/>
                    <a:pt x="182" y="32"/>
                    <a:pt x="183" y="32"/>
                  </a:cubicBezTo>
                  <a:cubicBezTo>
                    <a:pt x="183" y="33"/>
                    <a:pt x="183" y="33"/>
                    <a:pt x="184" y="34"/>
                  </a:cubicBezTo>
                  <a:cubicBezTo>
                    <a:pt x="184" y="34"/>
                    <a:pt x="184" y="35"/>
                    <a:pt x="185" y="35"/>
                  </a:cubicBezTo>
                  <a:cubicBezTo>
                    <a:pt x="185" y="36"/>
                    <a:pt x="185" y="36"/>
                    <a:pt x="186" y="37"/>
                  </a:cubicBezTo>
                  <a:cubicBezTo>
                    <a:pt x="186" y="37"/>
                    <a:pt x="186" y="38"/>
                    <a:pt x="187" y="38"/>
                  </a:cubicBezTo>
                  <a:cubicBezTo>
                    <a:pt x="187" y="39"/>
                    <a:pt x="187" y="39"/>
                    <a:pt x="187" y="40"/>
                  </a:cubicBezTo>
                  <a:cubicBezTo>
                    <a:pt x="188" y="41"/>
                    <a:pt x="188" y="41"/>
                    <a:pt x="188" y="42"/>
                  </a:cubicBezTo>
                  <a:cubicBezTo>
                    <a:pt x="189" y="42"/>
                    <a:pt x="189" y="43"/>
                    <a:pt x="189" y="43"/>
                  </a:cubicBezTo>
                  <a:cubicBezTo>
                    <a:pt x="189" y="44"/>
                    <a:pt x="190" y="44"/>
                    <a:pt x="190" y="45"/>
                  </a:cubicBezTo>
                  <a:cubicBezTo>
                    <a:pt x="190" y="45"/>
                    <a:pt x="190" y="46"/>
                    <a:pt x="191" y="47"/>
                  </a:cubicBezTo>
                  <a:cubicBezTo>
                    <a:pt x="191" y="47"/>
                    <a:pt x="191" y="48"/>
                    <a:pt x="191" y="48"/>
                  </a:cubicBezTo>
                  <a:cubicBezTo>
                    <a:pt x="192" y="49"/>
                    <a:pt x="192" y="49"/>
                    <a:pt x="192" y="50"/>
                  </a:cubicBezTo>
                  <a:cubicBezTo>
                    <a:pt x="192" y="51"/>
                    <a:pt x="193" y="51"/>
                    <a:pt x="193" y="52"/>
                  </a:cubicBezTo>
                  <a:cubicBezTo>
                    <a:pt x="193" y="52"/>
                    <a:pt x="193" y="53"/>
                    <a:pt x="193" y="54"/>
                  </a:cubicBezTo>
                  <a:cubicBezTo>
                    <a:pt x="194" y="54"/>
                    <a:pt x="194" y="55"/>
                    <a:pt x="194" y="55"/>
                  </a:cubicBezTo>
                  <a:cubicBezTo>
                    <a:pt x="194" y="56"/>
                    <a:pt x="194" y="57"/>
                    <a:pt x="195" y="57"/>
                  </a:cubicBezTo>
                  <a:cubicBezTo>
                    <a:pt x="195" y="58"/>
                    <a:pt x="195" y="58"/>
                    <a:pt x="195" y="59"/>
                  </a:cubicBezTo>
                  <a:cubicBezTo>
                    <a:pt x="195" y="60"/>
                    <a:pt x="195" y="60"/>
                    <a:pt x="196" y="61"/>
                  </a:cubicBezTo>
                  <a:cubicBezTo>
                    <a:pt x="196" y="61"/>
                    <a:pt x="196" y="62"/>
                    <a:pt x="196" y="63"/>
                  </a:cubicBezTo>
                  <a:cubicBezTo>
                    <a:pt x="196" y="63"/>
                    <a:pt x="196" y="64"/>
                    <a:pt x="196" y="65"/>
                  </a:cubicBezTo>
                  <a:cubicBezTo>
                    <a:pt x="197" y="65"/>
                    <a:pt x="197" y="66"/>
                    <a:pt x="197" y="66"/>
                  </a:cubicBezTo>
                  <a:cubicBezTo>
                    <a:pt x="197" y="67"/>
                    <a:pt x="197" y="68"/>
                    <a:pt x="197" y="68"/>
                  </a:cubicBezTo>
                  <a:cubicBezTo>
                    <a:pt x="197" y="69"/>
                    <a:pt x="197" y="70"/>
                    <a:pt x="197" y="70"/>
                  </a:cubicBezTo>
                  <a:cubicBezTo>
                    <a:pt x="198" y="71"/>
                    <a:pt x="198" y="71"/>
                    <a:pt x="198" y="72"/>
                  </a:cubicBezTo>
                  <a:cubicBezTo>
                    <a:pt x="198" y="73"/>
                    <a:pt x="198" y="73"/>
                    <a:pt x="198" y="74"/>
                  </a:cubicBezTo>
                  <a:cubicBezTo>
                    <a:pt x="198" y="75"/>
                    <a:pt x="198" y="75"/>
                    <a:pt x="198" y="76"/>
                  </a:cubicBezTo>
                  <a:cubicBezTo>
                    <a:pt x="198" y="77"/>
                    <a:pt x="198" y="77"/>
                    <a:pt x="198" y="78"/>
                  </a:cubicBezTo>
                  <a:cubicBezTo>
                    <a:pt x="198" y="79"/>
                    <a:pt x="198" y="79"/>
                    <a:pt x="199" y="80"/>
                  </a:cubicBezTo>
                  <a:cubicBezTo>
                    <a:pt x="199" y="80"/>
                    <a:pt x="199" y="81"/>
                    <a:pt x="199" y="82"/>
                  </a:cubicBezTo>
                  <a:cubicBezTo>
                    <a:pt x="199" y="82"/>
                    <a:pt x="199" y="83"/>
                    <a:pt x="199" y="84"/>
                  </a:cubicBezTo>
                  <a:cubicBezTo>
                    <a:pt x="199" y="84"/>
                    <a:pt x="199" y="85"/>
                    <a:pt x="199" y="86"/>
                  </a:cubicBezTo>
                  <a:cubicBezTo>
                    <a:pt x="199" y="87"/>
                    <a:pt x="199" y="89"/>
                    <a:pt x="199" y="90"/>
                  </a:cubicBezTo>
                  <a:cubicBezTo>
                    <a:pt x="199" y="92"/>
                    <a:pt x="198" y="93"/>
                    <a:pt x="198" y="95"/>
                  </a:cubicBezTo>
                  <a:cubicBezTo>
                    <a:pt x="198" y="96"/>
                    <a:pt x="198" y="98"/>
                    <a:pt x="198" y="99"/>
                  </a:cubicBezTo>
                  <a:cubicBezTo>
                    <a:pt x="198" y="101"/>
                    <a:pt x="197" y="102"/>
                    <a:pt x="197" y="103"/>
                  </a:cubicBezTo>
                  <a:cubicBezTo>
                    <a:pt x="197" y="105"/>
                    <a:pt x="197" y="106"/>
                    <a:pt x="196" y="107"/>
                  </a:cubicBezTo>
                  <a:cubicBezTo>
                    <a:pt x="196" y="109"/>
                    <a:pt x="196" y="110"/>
                    <a:pt x="195" y="111"/>
                  </a:cubicBezTo>
                  <a:cubicBezTo>
                    <a:pt x="195" y="113"/>
                    <a:pt x="195" y="114"/>
                    <a:pt x="194" y="115"/>
                  </a:cubicBezTo>
                  <a:cubicBezTo>
                    <a:pt x="194" y="117"/>
                    <a:pt x="193" y="118"/>
                    <a:pt x="193" y="119"/>
                  </a:cubicBezTo>
                  <a:cubicBezTo>
                    <a:pt x="192" y="120"/>
                    <a:pt x="192" y="122"/>
                    <a:pt x="191" y="123"/>
                  </a:cubicBezTo>
                  <a:cubicBezTo>
                    <a:pt x="191" y="124"/>
                    <a:pt x="190" y="125"/>
                    <a:pt x="189" y="126"/>
                  </a:cubicBezTo>
                  <a:cubicBezTo>
                    <a:pt x="189" y="127"/>
                    <a:pt x="188" y="129"/>
                    <a:pt x="188" y="130"/>
                  </a:cubicBezTo>
                  <a:cubicBezTo>
                    <a:pt x="187" y="131"/>
                    <a:pt x="186" y="132"/>
                    <a:pt x="185" y="133"/>
                  </a:cubicBezTo>
                  <a:cubicBezTo>
                    <a:pt x="185" y="134"/>
                    <a:pt x="184" y="135"/>
                    <a:pt x="183" y="136"/>
                  </a:cubicBezTo>
                  <a:cubicBezTo>
                    <a:pt x="182" y="137"/>
                    <a:pt x="182" y="138"/>
                    <a:pt x="181" y="139"/>
                  </a:cubicBezTo>
                  <a:cubicBezTo>
                    <a:pt x="180" y="140"/>
                    <a:pt x="179" y="141"/>
                    <a:pt x="178" y="142"/>
                  </a:cubicBezTo>
                  <a:cubicBezTo>
                    <a:pt x="177" y="143"/>
                    <a:pt x="177" y="144"/>
                    <a:pt x="176" y="145"/>
                  </a:cubicBezTo>
                  <a:cubicBezTo>
                    <a:pt x="175" y="146"/>
                    <a:pt x="174" y="147"/>
                    <a:pt x="173" y="148"/>
                  </a:cubicBezTo>
                  <a:cubicBezTo>
                    <a:pt x="172" y="148"/>
                    <a:pt x="171" y="149"/>
                    <a:pt x="170" y="150"/>
                  </a:cubicBezTo>
                  <a:cubicBezTo>
                    <a:pt x="169" y="151"/>
                    <a:pt x="168" y="152"/>
                    <a:pt x="167" y="152"/>
                  </a:cubicBezTo>
                  <a:cubicBezTo>
                    <a:pt x="166" y="153"/>
                    <a:pt x="164" y="154"/>
                    <a:pt x="163" y="155"/>
                  </a:cubicBezTo>
                  <a:cubicBezTo>
                    <a:pt x="162" y="155"/>
                    <a:pt x="161" y="156"/>
                    <a:pt x="160" y="157"/>
                  </a:cubicBezTo>
                  <a:cubicBezTo>
                    <a:pt x="159" y="157"/>
                    <a:pt x="157" y="158"/>
                    <a:pt x="156" y="159"/>
                  </a:cubicBezTo>
                  <a:cubicBezTo>
                    <a:pt x="155" y="159"/>
                    <a:pt x="154" y="160"/>
                    <a:pt x="152" y="160"/>
                  </a:cubicBezTo>
                  <a:cubicBezTo>
                    <a:pt x="151" y="161"/>
                    <a:pt x="150" y="161"/>
                    <a:pt x="149" y="162"/>
                  </a:cubicBezTo>
                  <a:cubicBezTo>
                    <a:pt x="147" y="162"/>
                    <a:pt x="146" y="163"/>
                    <a:pt x="145" y="163"/>
                  </a:cubicBezTo>
                  <a:cubicBezTo>
                    <a:pt x="143" y="164"/>
                    <a:pt x="142" y="164"/>
                    <a:pt x="140" y="165"/>
                  </a:cubicBezTo>
                  <a:cubicBezTo>
                    <a:pt x="139" y="165"/>
                    <a:pt x="138" y="165"/>
                    <a:pt x="136" y="166"/>
                  </a:cubicBezTo>
                  <a:cubicBezTo>
                    <a:pt x="135" y="166"/>
                    <a:pt x="133" y="167"/>
                    <a:pt x="132" y="167"/>
                  </a:cubicBezTo>
                  <a:cubicBezTo>
                    <a:pt x="130" y="167"/>
                    <a:pt x="129" y="167"/>
                    <a:pt x="127" y="168"/>
                  </a:cubicBezTo>
                  <a:cubicBezTo>
                    <a:pt x="126" y="168"/>
                    <a:pt x="124" y="168"/>
                    <a:pt x="123" y="168"/>
                  </a:cubicBezTo>
                  <a:cubicBezTo>
                    <a:pt x="121" y="168"/>
                    <a:pt x="119" y="169"/>
                    <a:pt x="118" y="169"/>
                  </a:cubicBezTo>
                  <a:cubicBezTo>
                    <a:pt x="116" y="169"/>
                    <a:pt x="115" y="169"/>
                    <a:pt x="113" y="169"/>
                  </a:cubicBezTo>
                  <a:cubicBezTo>
                    <a:pt x="116" y="174"/>
                    <a:pt x="116" y="174"/>
                    <a:pt x="116" y="174"/>
                  </a:cubicBezTo>
                  <a:cubicBezTo>
                    <a:pt x="120" y="178"/>
                    <a:pt x="120" y="178"/>
                    <a:pt x="120" y="178"/>
                  </a:cubicBezTo>
                  <a:cubicBezTo>
                    <a:pt x="124" y="183"/>
                    <a:pt x="124" y="183"/>
                    <a:pt x="124" y="183"/>
                  </a:cubicBezTo>
                  <a:cubicBezTo>
                    <a:pt x="127" y="187"/>
                    <a:pt x="127" y="187"/>
                    <a:pt x="127" y="187"/>
                  </a:cubicBezTo>
                  <a:cubicBezTo>
                    <a:pt x="131" y="192"/>
                    <a:pt x="131" y="192"/>
                    <a:pt x="131" y="192"/>
                  </a:cubicBezTo>
                  <a:cubicBezTo>
                    <a:pt x="134" y="197"/>
                    <a:pt x="134" y="197"/>
                    <a:pt x="134" y="197"/>
                  </a:cubicBezTo>
                  <a:cubicBezTo>
                    <a:pt x="138" y="201"/>
                    <a:pt x="138" y="201"/>
                    <a:pt x="138" y="201"/>
                  </a:cubicBezTo>
                  <a:cubicBezTo>
                    <a:pt x="142" y="206"/>
                    <a:pt x="142" y="206"/>
                    <a:pt x="142" y="206"/>
                  </a:cubicBezTo>
                  <a:cubicBezTo>
                    <a:pt x="145" y="210"/>
                    <a:pt x="145" y="210"/>
                    <a:pt x="145" y="210"/>
                  </a:cubicBezTo>
                  <a:cubicBezTo>
                    <a:pt x="149" y="215"/>
                    <a:pt x="149" y="215"/>
                    <a:pt x="149" y="215"/>
                  </a:cubicBezTo>
                  <a:cubicBezTo>
                    <a:pt x="152" y="220"/>
                    <a:pt x="152" y="220"/>
                    <a:pt x="152" y="220"/>
                  </a:cubicBezTo>
                  <a:cubicBezTo>
                    <a:pt x="156" y="224"/>
                    <a:pt x="156" y="224"/>
                    <a:pt x="156" y="224"/>
                  </a:cubicBezTo>
                  <a:cubicBezTo>
                    <a:pt x="159" y="229"/>
                    <a:pt x="159" y="229"/>
                    <a:pt x="159" y="229"/>
                  </a:cubicBezTo>
                  <a:cubicBezTo>
                    <a:pt x="163" y="233"/>
                    <a:pt x="163" y="233"/>
                    <a:pt x="163" y="233"/>
                  </a:cubicBezTo>
                  <a:cubicBezTo>
                    <a:pt x="167" y="238"/>
                    <a:pt x="167" y="238"/>
                    <a:pt x="167" y="238"/>
                  </a:cubicBezTo>
                  <a:cubicBezTo>
                    <a:pt x="170" y="243"/>
                    <a:pt x="170" y="243"/>
                    <a:pt x="170" y="243"/>
                  </a:cubicBezTo>
                  <a:cubicBezTo>
                    <a:pt x="174" y="247"/>
                    <a:pt x="174" y="247"/>
                    <a:pt x="174" y="247"/>
                  </a:cubicBezTo>
                  <a:cubicBezTo>
                    <a:pt x="177" y="252"/>
                    <a:pt x="177" y="252"/>
                    <a:pt x="177" y="252"/>
                  </a:cubicBezTo>
                  <a:cubicBezTo>
                    <a:pt x="181" y="256"/>
                    <a:pt x="181" y="256"/>
                    <a:pt x="181" y="256"/>
                  </a:cubicBezTo>
                  <a:cubicBezTo>
                    <a:pt x="185" y="261"/>
                    <a:pt x="185" y="261"/>
                    <a:pt x="185" y="261"/>
                  </a:cubicBezTo>
                  <a:cubicBezTo>
                    <a:pt x="188" y="266"/>
                    <a:pt x="188" y="266"/>
                    <a:pt x="188" y="266"/>
                  </a:cubicBezTo>
                  <a:cubicBezTo>
                    <a:pt x="192" y="270"/>
                    <a:pt x="192" y="270"/>
                    <a:pt x="192" y="270"/>
                  </a:cubicBezTo>
                  <a:cubicBezTo>
                    <a:pt x="195" y="275"/>
                    <a:pt x="195" y="275"/>
                    <a:pt x="195" y="275"/>
                  </a:cubicBezTo>
                  <a:cubicBezTo>
                    <a:pt x="199" y="279"/>
                    <a:pt x="199" y="279"/>
                    <a:pt x="199" y="279"/>
                  </a:cubicBezTo>
                  <a:cubicBezTo>
                    <a:pt x="202" y="284"/>
                    <a:pt x="202" y="284"/>
                    <a:pt x="202" y="284"/>
                  </a:cubicBezTo>
                  <a:cubicBezTo>
                    <a:pt x="206" y="289"/>
                    <a:pt x="206" y="289"/>
                    <a:pt x="206" y="289"/>
                  </a:cubicBezTo>
                  <a:cubicBezTo>
                    <a:pt x="210" y="293"/>
                    <a:pt x="210" y="293"/>
                    <a:pt x="210" y="293"/>
                  </a:cubicBezTo>
                  <a:cubicBezTo>
                    <a:pt x="213" y="298"/>
                    <a:pt x="213" y="298"/>
                    <a:pt x="213" y="298"/>
                  </a:cubicBezTo>
                  <a:cubicBezTo>
                    <a:pt x="217" y="302"/>
                    <a:pt x="217" y="302"/>
                    <a:pt x="217" y="302"/>
                  </a:cubicBezTo>
                  <a:cubicBezTo>
                    <a:pt x="220" y="307"/>
                    <a:pt x="220" y="307"/>
                    <a:pt x="220" y="307"/>
                  </a:cubicBezTo>
                  <a:cubicBezTo>
                    <a:pt x="224" y="312"/>
                    <a:pt x="224" y="312"/>
                    <a:pt x="224" y="312"/>
                  </a:cubicBezTo>
                  <a:cubicBezTo>
                    <a:pt x="228" y="316"/>
                    <a:pt x="228" y="316"/>
                    <a:pt x="228" y="316"/>
                  </a:cubicBezTo>
                  <a:cubicBezTo>
                    <a:pt x="228" y="316"/>
                    <a:pt x="228" y="316"/>
                    <a:pt x="228" y="316"/>
                  </a:cubicBezTo>
                  <a:cubicBezTo>
                    <a:pt x="228" y="316"/>
                    <a:pt x="228" y="316"/>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8" y="317"/>
                  </a:cubicBezTo>
                  <a:cubicBezTo>
                    <a:pt x="228" y="317"/>
                    <a:pt x="228" y="317"/>
                    <a:pt x="229" y="317"/>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8"/>
                    <a:pt x="229" y="318"/>
                  </a:cubicBezTo>
                  <a:cubicBezTo>
                    <a:pt x="229" y="318"/>
                    <a:pt x="229" y="319"/>
                    <a:pt x="229" y="319"/>
                  </a:cubicBezTo>
                  <a:cubicBezTo>
                    <a:pt x="229" y="319"/>
                    <a:pt x="229" y="319"/>
                    <a:pt x="229" y="319"/>
                  </a:cubicBezTo>
                  <a:cubicBezTo>
                    <a:pt x="229" y="319"/>
                    <a:pt x="229" y="319"/>
                    <a:pt x="229" y="319"/>
                  </a:cubicBezTo>
                  <a:cubicBezTo>
                    <a:pt x="229" y="319"/>
                    <a:pt x="229" y="319"/>
                    <a:pt x="229" y="319"/>
                  </a:cubicBezTo>
                  <a:cubicBezTo>
                    <a:pt x="229" y="319"/>
                    <a:pt x="229" y="319"/>
                    <a:pt x="229" y="319"/>
                  </a:cubicBezTo>
                  <a:cubicBezTo>
                    <a:pt x="229"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19"/>
                    <a:pt x="230" y="319"/>
                  </a:cubicBezTo>
                  <a:cubicBezTo>
                    <a:pt x="230" y="319"/>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0"/>
                    <a:pt x="230" y="320"/>
                  </a:cubicBezTo>
                  <a:cubicBezTo>
                    <a:pt x="230" y="320"/>
                    <a:pt x="230" y="321"/>
                    <a:pt x="230" y="321"/>
                  </a:cubicBezTo>
                  <a:cubicBezTo>
                    <a:pt x="230" y="321"/>
                    <a:pt x="230" y="321"/>
                    <a:pt x="230" y="321"/>
                  </a:cubicBezTo>
                  <a:cubicBezTo>
                    <a:pt x="230" y="321"/>
                    <a:pt x="230" y="321"/>
                    <a:pt x="230" y="321"/>
                  </a:cubicBezTo>
                  <a:cubicBezTo>
                    <a:pt x="230" y="321"/>
                    <a:pt x="230" y="321"/>
                    <a:pt x="230" y="321"/>
                  </a:cubicBezTo>
                  <a:cubicBezTo>
                    <a:pt x="230"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1"/>
                    <a:pt x="231" y="321"/>
                  </a:cubicBezTo>
                  <a:cubicBezTo>
                    <a:pt x="231" y="321"/>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2"/>
                    <a:pt x="231" y="322"/>
                  </a:cubicBezTo>
                  <a:cubicBezTo>
                    <a:pt x="231" y="322"/>
                    <a:pt x="231" y="323"/>
                    <a:pt x="231" y="323"/>
                  </a:cubicBezTo>
                  <a:cubicBezTo>
                    <a:pt x="231" y="323"/>
                    <a:pt x="230" y="323"/>
                    <a:pt x="230" y="323"/>
                  </a:cubicBezTo>
                  <a:cubicBezTo>
                    <a:pt x="230" y="323"/>
                    <a:pt x="230" y="323"/>
                    <a:pt x="230" y="323"/>
                  </a:cubicBezTo>
                  <a:cubicBezTo>
                    <a:pt x="230" y="323"/>
                    <a:pt x="230" y="323"/>
                    <a:pt x="230" y="324"/>
                  </a:cubicBezTo>
                  <a:cubicBezTo>
                    <a:pt x="230" y="324"/>
                    <a:pt x="230" y="324"/>
                    <a:pt x="230" y="324"/>
                  </a:cubicBezTo>
                  <a:cubicBezTo>
                    <a:pt x="230" y="324"/>
                    <a:pt x="230" y="324"/>
                    <a:pt x="230" y="324"/>
                  </a:cubicBezTo>
                  <a:cubicBezTo>
                    <a:pt x="230" y="324"/>
                    <a:pt x="230" y="324"/>
                    <a:pt x="230" y="324"/>
                  </a:cubicBezTo>
                  <a:cubicBezTo>
                    <a:pt x="230" y="324"/>
                    <a:pt x="230" y="325"/>
                    <a:pt x="230" y="325"/>
                  </a:cubicBezTo>
                  <a:cubicBezTo>
                    <a:pt x="230" y="325"/>
                    <a:pt x="230" y="325"/>
                    <a:pt x="230" y="325"/>
                  </a:cubicBezTo>
                  <a:cubicBezTo>
                    <a:pt x="230" y="325"/>
                    <a:pt x="230" y="325"/>
                    <a:pt x="230" y="325"/>
                  </a:cubicBezTo>
                  <a:cubicBezTo>
                    <a:pt x="230" y="325"/>
                    <a:pt x="230" y="325"/>
                    <a:pt x="230" y="325"/>
                  </a:cubicBezTo>
                  <a:cubicBezTo>
                    <a:pt x="229" y="325"/>
                    <a:pt x="229" y="325"/>
                    <a:pt x="229" y="326"/>
                  </a:cubicBezTo>
                  <a:cubicBezTo>
                    <a:pt x="229" y="326"/>
                    <a:pt x="229" y="326"/>
                    <a:pt x="229" y="326"/>
                  </a:cubicBezTo>
                  <a:cubicBezTo>
                    <a:pt x="229" y="326"/>
                    <a:pt x="229" y="326"/>
                    <a:pt x="229" y="326"/>
                  </a:cubicBezTo>
                  <a:cubicBezTo>
                    <a:pt x="229" y="326"/>
                    <a:pt x="229" y="326"/>
                    <a:pt x="229" y="326"/>
                  </a:cubicBezTo>
                  <a:cubicBezTo>
                    <a:pt x="229" y="326"/>
                    <a:pt x="229" y="326"/>
                    <a:pt x="229" y="326"/>
                  </a:cubicBezTo>
                  <a:cubicBezTo>
                    <a:pt x="228" y="326"/>
                    <a:pt x="228" y="326"/>
                    <a:pt x="228" y="326"/>
                  </a:cubicBezTo>
                  <a:cubicBezTo>
                    <a:pt x="228" y="326"/>
                    <a:pt x="228" y="326"/>
                    <a:pt x="228" y="327"/>
                  </a:cubicBezTo>
                  <a:cubicBezTo>
                    <a:pt x="228" y="327"/>
                    <a:pt x="228" y="327"/>
                    <a:pt x="228" y="327"/>
                  </a:cubicBezTo>
                  <a:cubicBezTo>
                    <a:pt x="228" y="327"/>
                    <a:pt x="228" y="327"/>
                    <a:pt x="228" y="327"/>
                  </a:cubicBezTo>
                  <a:cubicBezTo>
                    <a:pt x="227" y="327"/>
                    <a:pt x="227" y="327"/>
                    <a:pt x="227" y="327"/>
                  </a:cubicBezTo>
                  <a:cubicBezTo>
                    <a:pt x="227" y="327"/>
                    <a:pt x="227" y="327"/>
                    <a:pt x="227" y="327"/>
                  </a:cubicBezTo>
                  <a:cubicBezTo>
                    <a:pt x="227" y="327"/>
                    <a:pt x="227" y="327"/>
                    <a:pt x="227" y="327"/>
                  </a:cubicBezTo>
                  <a:cubicBezTo>
                    <a:pt x="226" y="327"/>
                    <a:pt x="226" y="327"/>
                    <a:pt x="226" y="327"/>
                  </a:cubicBezTo>
                  <a:cubicBezTo>
                    <a:pt x="226" y="327"/>
                    <a:pt x="226" y="327"/>
                    <a:pt x="226" y="327"/>
                  </a:cubicBezTo>
                  <a:cubicBezTo>
                    <a:pt x="226" y="327"/>
                    <a:pt x="226" y="327"/>
                    <a:pt x="226" y="327"/>
                  </a:cubicBezTo>
                  <a:cubicBezTo>
                    <a:pt x="225" y="327"/>
                    <a:pt x="225" y="327"/>
                    <a:pt x="225" y="327"/>
                  </a:cubicBezTo>
                  <a:cubicBezTo>
                    <a:pt x="225" y="327"/>
                    <a:pt x="225" y="327"/>
                    <a:pt x="225" y="327"/>
                  </a:cubicBezTo>
                  <a:cubicBezTo>
                    <a:pt x="225" y="327"/>
                    <a:pt x="225" y="327"/>
                    <a:pt x="224" y="327"/>
                  </a:cubicBezTo>
                  <a:cubicBezTo>
                    <a:pt x="224" y="327"/>
                    <a:pt x="224" y="327"/>
                    <a:pt x="224" y="327"/>
                  </a:cubicBezTo>
                  <a:cubicBezTo>
                    <a:pt x="224" y="327"/>
                    <a:pt x="224" y="327"/>
                    <a:pt x="224" y="327"/>
                  </a:cubicBezTo>
                  <a:cubicBezTo>
                    <a:pt x="222" y="327"/>
                    <a:pt x="222" y="327"/>
                    <a:pt x="222" y="327"/>
                  </a:cubicBezTo>
                  <a:cubicBezTo>
                    <a:pt x="221" y="327"/>
                    <a:pt x="221" y="327"/>
                    <a:pt x="221" y="327"/>
                  </a:cubicBezTo>
                  <a:cubicBezTo>
                    <a:pt x="219" y="327"/>
                    <a:pt x="219" y="327"/>
                    <a:pt x="219" y="327"/>
                  </a:cubicBezTo>
                  <a:cubicBezTo>
                    <a:pt x="218" y="327"/>
                    <a:pt x="218" y="327"/>
                    <a:pt x="218" y="327"/>
                  </a:cubicBezTo>
                  <a:cubicBezTo>
                    <a:pt x="217" y="327"/>
                    <a:pt x="217" y="327"/>
                    <a:pt x="217" y="327"/>
                  </a:cubicBezTo>
                  <a:cubicBezTo>
                    <a:pt x="215" y="327"/>
                    <a:pt x="215" y="327"/>
                    <a:pt x="215" y="327"/>
                  </a:cubicBezTo>
                  <a:cubicBezTo>
                    <a:pt x="214" y="327"/>
                    <a:pt x="214" y="327"/>
                    <a:pt x="214" y="327"/>
                  </a:cubicBezTo>
                  <a:cubicBezTo>
                    <a:pt x="212" y="327"/>
                    <a:pt x="212" y="327"/>
                    <a:pt x="212" y="327"/>
                  </a:cubicBezTo>
                  <a:cubicBezTo>
                    <a:pt x="211" y="327"/>
                    <a:pt x="211" y="327"/>
                    <a:pt x="211" y="327"/>
                  </a:cubicBezTo>
                  <a:cubicBezTo>
                    <a:pt x="210" y="327"/>
                    <a:pt x="210" y="327"/>
                    <a:pt x="210" y="327"/>
                  </a:cubicBezTo>
                  <a:cubicBezTo>
                    <a:pt x="208" y="327"/>
                    <a:pt x="208" y="327"/>
                    <a:pt x="208" y="327"/>
                  </a:cubicBezTo>
                  <a:cubicBezTo>
                    <a:pt x="207" y="327"/>
                    <a:pt x="207" y="327"/>
                    <a:pt x="207" y="327"/>
                  </a:cubicBezTo>
                  <a:cubicBezTo>
                    <a:pt x="205" y="327"/>
                    <a:pt x="205" y="327"/>
                    <a:pt x="205" y="327"/>
                  </a:cubicBezTo>
                  <a:cubicBezTo>
                    <a:pt x="204" y="327"/>
                    <a:pt x="204" y="327"/>
                    <a:pt x="204" y="327"/>
                  </a:cubicBezTo>
                  <a:cubicBezTo>
                    <a:pt x="203" y="327"/>
                    <a:pt x="203" y="327"/>
                    <a:pt x="203" y="327"/>
                  </a:cubicBezTo>
                  <a:cubicBezTo>
                    <a:pt x="201" y="327"/>
                    <a:pt x="201" y="327"/>
                    <a:pt x="201" y="327"/>
                  </a:cubicBezTo>
                  <a:cubicBezTo>
                    <a:pt x="200" y="327"/>
                    <a:pt x="200" y="327"/>
                    <a:pt x="200" y="327"/>
                  </a:cubicBezTo>
                  <a:cubicBezTo>
                    <a:pt x="198" y="327"/>
                    <a:pt x="198" y="327"/>
                    <a:pt x="198" y="327"/>
                  </a:cubicBezTo>
                  <a:cubicBezTo>
                    <a:pt x="197" y="327"/>
                    <a:pt x="197" y="327"/>
                    <a:pt x="197" y="327"/>
                  </a:cubicBezTo>
                  <a:cubicBezTo>
                    <a:pt x="195" y="327"/>
                    <a:pt x="195" y="327"/>
                    <a:pt x="195" y="327"/>
                  </a:cubicBezTo>
                  <a:cubicBezTo>
                    <a:pt x="194" y="327"/>
                    <a:pt x="194" y="327"/>
                    <a:pt x="194" y="327"/>
                  </a:cubicBezTo>
                  <a:cubicBezTo>
                    <a:pt x="193" y="327"/>
                    <a:pt x="193" y="327"/>
                    <a:pt x="193" y="327"/>
                  </a:cubicBezTo>
                  <a:cubicBezTo>
                    <a:pt x="191" y="327"/>
                    <a:pt x="191" y="327"/>
                    <a:pt x="191" y="327"/>
                  </a:cubicBezTo>
                  <a:cubicBezTo>
                    <a:pt x="190" y="327"/>
                    <a:pt x="190" y="327"/>
                    <a:pt x="190" y="327"/>
                  </a:cubicBezTo>
                  <a:cubicBezTo>
                    <a:pt x="188" y="327"/>
                    <a:pt x="188" y="327"/>
                    <a:pt x="188" y="327"/>
                  </a:cubicBezTo>
                  <a:cubicBezTo>
                    <a:pt x="187" y="327"/>
                    <a:pt x="187" y="327"/>
                    <a:pt x="187" y="327"/>
                  </a:cubicBezTo>
                  <a:cubicBezTo>
                    <a:pt x="186" y="327"/>
                    <a:pt x="186" y="327"/>
                    <a:pt x="186" y="327"/>
                  </a:cubicBezTo>
                  <a:cubicBezTo>
                    <a:pt x="184" y="327"/>
                    <a:pt x="184" y="327"/>
                    <a:pt x="184" y="327"/>
                  </a:cubicBezTo>
                  <a:cubicBezTo>
                    <a:pt x="183" y="327"/>
                    <a:pt x="183" y="327"/>
                    <a:pt x="183" y="327"/>
                  </a:cubicBezTo>
                  <a:cubicBezTo>
                    <a:pt x="181" y="327"/>
                    <a:pt x="181" y="327"/>
                    <a:pt x="181" y="327"/>
                  </a:cubicBezTo>
                  <a:cubicBezTo>
                    <a:pt x="180" y="327"/>
                    <a:pt x="180" y="327"/>
                    <a:pt x="180" y="327"/>
                  </a:cubicBezTo>
                  <a:cubicBezTo>
                    <a:pt x="179" y="327"/>
                    <a:pt x="179" y="327"/>
                    <a:pt x="179" y="327"/>
                  </a:cubicBezTo>
                  <a:cubicBezTo>
                    <a:pt x="179"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8" y="327"/>
                  </a:cubicBezTo>
                  <a:cubicBezTo>
                    <a:pt x="178" y="327"/>
                    <a:pt x="178"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7" y="327"/>
                    <a:pt x="177" y="327"/>
                  </a:cubicBezTo>
                  <a:cubicBezTo>
                    <a:pt x="177"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6" y="327"/>
                    <a:pt x="176" y="327"/>
                  </a:cubicBezTo>
                  <a:cubicBezTo>
                    <a:pt x="176" y="327"/>
                    <a:pt x="175" y="327"/>
                    <a:pt x="175" y="327"/>
                  </a:cubicBezTo>
                  <a:cubicBezTo>
                    <a:pt x="175" y="327"/>
                    <a:pt x="175" y="327"/>
                    <a:pt x="175" y="327"/>
                  </a:cubicBezTo>
                  <a:cubicBezTo>
                    <a:pt x="175" y="327"/>
                    <a:pt x="175" y="326"/>
                    <a:pt x="175" y="326"/>
                  </a:cubicBezTo>
                  <a:cubicBezTo>
                    <a:pt x="175" y="326"/>
                    <a:pt x="175" y="326"/>
                    <a:pt x="175" y="326"/>
                  </a:cubicBezTo>
                  <a:cubicBezTo>
                    <a:pt x="175" y="326"/>
                    <a:pt x="175" y="326"/>
                    <a:pt x="175" y="326"/>
                  </a:cubicBezTo>
                  <a:cubicBezTo>
                    <a:pt x="175" y="326"/>
                    <a:pt x="175" y="326"/>
                    <a:pt x="175" y="326"/>
                  </a:cubicBezTo>
                  <a:cubicBezTo>
                    <a:pt x="175" y="326"/>
                    <a:pt x="175" y="326"/>
                    <a:pt x="175" y="326"/>
                  </a:cubicBezTo>
                  <a:cubicBezTo>
                    <a:pt x="175" y="326"/>
                    <a:pt x="174" y="326"/>
                    <a:pt x="174" y="326"/>
                  </a:cubicBezTo>
                  <a:cubicBezTo>
                    <a:pt x="174" y="326"/>
                    <a:pt x="174" y="326"/>
                    <a:pt x="174" y="326"/>
                  </a:cubicBezTo>
                  <a:cubicBezTo>
                    <a:pt x="174" y="326"/>
                    <a:pt x="174" y="326"/>
                    <a:pt x="174" y="326"/>
                  </a:cubicBezTo>
                  <a:cubicBezTo>
                    <a:pt x="174" y="326"/>
                    <a:pt x="174" y="326"/>
                    <a:pt x="174" y="326"/>
                  </a:cubicBezTo>
                  <a:cubicBezTo>
                    <a:pt x="174" y="326"/>
                    <a:pt x="174" y="325"/>
                    <a:pt x="174" y="325"/>
                  </a:cubicBezTo>
                  <a:cubicBezTo>
                    <a:pt x="174" y="325"/>
                    <a:pt x="174" y="325"/>
                    <a:pt x="174" y="325"/>
                  </a:cubicBezTo>
                  <a:cubicBezTo>
                    <a:pt x="174" y="325"/>
                    <a:pt x="174" y="325"/>
                    <a:pt x="174" y="325"/>
                  </a:cubicBezTo>
                  <a:cubicBezTo>
                    <a:pt x="174" y="325"/>
                    <a:pt x="174" y="325"/>
                    <a:pt x="174" y="325"/>
                  </a:cubicBezTo>
                  <a:cubicBezTo>
                    <a:pt x="170" y="321"/>
                    <a:pt x="170" y="321"/>
                    <a:pt x="170" y="321"/>
                  </a:cubicBezTo>
                  <a:cubicBezTo>
                    <a:pt x="167" y="316"/>
                    <a:pt x="167" y="316"/>
                    <a:pt x="167" y="316"/>
                  </a:cubicBezTo>
                  <a:cubicBezTo>
                    <a:pt x="164" y="312"/>
                    <a:pt x="164" y="312"/>
                    <a:pt x="164" y="312"/>
                  </a:cubicBezTo>
                  <a:cubicBezTo>
                    <a:pt x="161" y="307"/>
                    <a:pt x="161" y="307"/>
                    <a:pt x="161" y="307"/>
                  </a:cubicBezTo>
                  <a:cubicBezTo>
                    <a:pt x="157" y="303"/>
                    <a:pt x="157" y="303"/>
                    <a:pt x="157" y="303"/>
                  </a:cubicBezTo>
                  <a:cubicBezTo>
                    <a:pt x="154" y="298"/>
                    <a:pt x="154" y="298"/>
                    <a:pt x="154" y="298"/>
                  </a:cubicBezTo>
                  <a:cubicBezTo>
                    <a:pt x="151" y="294"/>
                    <a:pt x="151" y="294"/>
                    <a:pt x="151" y="294"/>
                  </a:cubicBezTo>
                  <a:cubicBezTo>
                    <a:pt x="148" y="289"/>
                    <a:pt x="148" y="289"/>
                    <a:pt x="148" y="289"/>
                  </a:cubicBezTo>
                  <a:cubicBezTo>
                    <a:pt x="144" y="285"/>
                    <a:pt x="144" y="285"/>
                    <a:pt x="144" y="285"/>
                  </a:cubicBezTo>
                  <a:cubicBezTo>
                    <a:pt x="141" y="280"/>
                    <a:pt x="141" y="280"/>
                    <a:pt x="141" y="280"/>
                  </a:cubicBezTo>
                  <a:cubicBezTo>
                    <a:pt x="138" y="276"/>
                    <a:pt x="138" y="276"/>
                    <a:pt x="138" y="276"/>
                  </a:cubicBezTo>
                  <a:cubicBezTo>
                    <a:pt x="135" y="271"/>
                    <a:pt x="135" y="271"/>
                    <a:pt x="135" y="271"/>
                  </a:cubicBezTo>
                  <a:cubicBezTo>
                    <a:pt x="131" y="267"/>
                    <a:pt x="131" y="267"/>
                    <a:pt x="131" y="267"/>
                  </a:cubicBezTo>
                  <a:cubicBezTo>
                    <a:pt x="128" y="262"/>
                    <a:pt x="128" y="262"/>
                    <a:pt x="128" y="262"/>
                  </a:cubicBezTo>
                  <a:cubicBezTo>
                    <a:pt x="125" y="258"/>
                    <a:pt x="125" y="258"/>
                    <a:pt x="125" y="258"/>
                  </a:cubicBezTo>
                  <a:cubicBezTo>
                    <a:pt x="122" y="253"/>
                    <a:pt x="122" y="253"/>
                    <a:pt x="122" y="253"/>
                  </a:cubicBezTo>
                  <a:cubicBezTo>
                    <a:pt x="118" y="249"/>
                    <a:pt x="118" y="249"/>
                    <a:pt x="118" y="249"/>
                  </a:cubicBezTo>
                  <a:cubicBezTo>
                    <a:pt x="115" y="244"/>
                    <a:pt x="115" y="244"/>
                    <a:pt x="115" y="244"/>
                  </a:cubicBezTo>
                  <a:cubicBezTo>
                    <a:pt x="112" y="240"/>
                    <a:pt x="112" y="240"/>
                    <a:pt x="112" y="240"/>
                  </a:cubicBezTo>
                  <a:cubicBezTo>
                    <a:pt x="109" y="235"/>
                    <a:pt x="109" y="235"/>
                    <a:pt x="109" y="235"/>
                  </a:cubicBezTo>
                  <a:cubicBezTo>
                    <a:pt x="105" y="231"/>
                    <a:pt x="105" y="231"/>
                    <a:pt x="105" y="231"/>
                  </a:cubicBezTo>
                  <a:cubicBezTo>
                    <a:pt x="102" y="226"/>
                    <a:pt x="102" y="226"/>
                    <a:pt x="102" y="226"/>
                  </a:cubicBezTo>
                  <a:cubicBezTo>
                    <a:pt x="99" y="222"/>
                    <a:pt x="99" y="222"/>
                    <a:pt x="99" y="222"/>
                  </a:cubicBezTo>
                  <a:cubicBezTo>
                    <a:pt x="96" y="217"/>
                    <a:pt x="96" y="217"/>
                    <a:pt x="96" y="217"/>
                  </a:cubicBezTo>
                  <a:cubicBezTo>
                    <a:pt x="92" y="213"/>
                    <a:pt x="92" y="213"/>
                    <a:pt x="92" y="213"/>
                  </a:cubicBezTo>
                  <a:cubicBezTo>
                    <a:pt x="89" y="208"/>
                    <a:pt x="89" y="208"/>
                    <a:pt x="89" y="208"/>
                  </a:cubicBezTo>
                  <a:cubicBezTo>
                    <a:pt x="86" y="204"/>
                    <a:pt x="86" y="204"/>
                    <a:pt x="86" y="204"/>
                  </a:cubicBezTo>
                  <a:cubicBezTo>
                    <a:pt x="83" y="199"/>
                    <a:pt x="83" y="199"/>
                    <a:pt x="83" y="199"/>
                  </a:cubicBezTo>
                  <a:cubicBezTo>
                    <a:pt x="79" y="195"/>
                    <a:pt x="79" y="195"/>
                    <a:pt x="79" y="195"/>
                  </a:cubicBezTo>
                  <a:cubicBezTo>
                    <a:pt x="76" y="190"/>
                    <a:pt x="76" y="190"/>
                    <a:pt x="76" y="190"/>
                  </a:cubicBezTo>
                  <a:cubicBezTo>
                    <a:pt x="73" y="186"/>
                    <a:pt x="73" y="186"/>
                    <a:pt x="73" y="186"/>
                  </a:cubicBezTo>
                  <a:cubicBezTo>
                    <a:pt x="70" y="181"/>
                    <a:pt x="70" y="181"/>
                    <a:pt x="70" y="181"/>
                  </a:cubicBezTo>
                  <a:cubicBezTo>
                    <a:pt x="70" y="181"/>
                    <a:pt x="70" y="181"/>
                    <a:pt x="69" y="181"/>
                  </a:cubicBezTo>
                  <a:cubicBezTo>
                    <a:pt x="69" y="181"/>
                    <a:pt x="69" y="181"/>
                    <a:pt x="69" y="181"/>
                  </a:cubicBezTo>
                  <a:cubicBezTo>
                    <a:pt x="69" y="181"/>
                    <a:pt x="69" y="180"/>
                    <a:pt x="69" y="180"/>
                  </a:cubicBezTo>
                  <a:cubicBezTo>
                    <a:pt x="69" y="180"/>
                    <a:pt x="69" y="180"/>
                    <a:pt x="69" y="180"/>
                  </a:cubicBezTo>
                  <a:cubicBezTo>
                    <a:pt x="69" y="180"/>
                    <a:pt x="69" y="180"/>
                    <a:pt x="68" y="180"/>
                  </a:cubicBezTo>
                  <a:cubicBezTo>
                    <a:pt x="68" y="180"/>
                    <a:pt x="68" y="180"/>
                    <a:pt x="68" y="179"/>
                  </a:cubicBezTo>
                  <a:cubicBezTo>
                    <a:pt x="68" y="179"/>
                    <a:pt x="68" y="179"/>
                    <a:pt x="68" y="179"/>
                  </a:cubicBezTo>
                  <a:cubicBezTo>
                    <a:pt x="68" y="179"/>
                    <a:pt x="68" y="179"/>
                    <a:pt x="68" y="179"/>
                  </a:cubicBezTo>
                  <a:cubicBezTo>
                    <a:pt x="68" y="179"/>
                    <a:pt x="68" y="179"/>
                    <a:pt x="67" y="179"/>
                  </a:cubicBezTo>
                  <a:cubicBezTo>
                    <a:pt x="67" y="179"/>
                    <a:pt x="67" y="179"/>
                    <a:pt x="67" y="178"/>
                  </a:cubicBezTo>
                  <a:cubicBezTo>
                    <a:pt x="67" y="178"/>
                    <a:pt x="67" y="178"/>
                    <a:pt x="67" y="178"/>
                  </a:cubicBezTo>
                  <a:cubicBezTo>
                    <a:pt x="67" y="178"/>
                    <a:pt x="67" y="178"/>
                    <a:pt x="67" y="178"/>
                  </a:cubicBezTo>
                  <a:cubicBezTo>
                    <a:pt x="67" y="178"/>
                    <a:pt x="67" y="178"/>
                    <a:pt x="67" y="178"/>
                  </a:cubicBezTo>
                  <a:cubicBezTo>
                    <a:pt x="66" y="178"/>
                    <a:pt x="66" y="178"/>
                    <a:pt x="66" y="178"/>
                  </a:cubicBezTo>
                  <a:cubicBezTo>
                    <a:pt x="66" y="178"/>
                    <a:pt x="66" y="178"/>
                    <a:pt x="66" y="178"/>
                  </a:cubicBezTo>
                  <a:cubicBezTo>
                    <a:pt x="66" y="178"/>
                    <a:pt x="66" y="178"/>
                    <a:pt x="66" y="177"/>
                  </a:cubicBezTo>
                  <a:cubicBezTo>
                    <a:pt x="66" y="177"/>
                    <a:pt x="66" y="177"/>
                    <a:pt x="66" y="177"/>
                  </a:cubicBezTo>
                  <a:cubicBezTo>
                    <a:pt x="66" y="177"/>
                    <a:pt x="65" y="177"/>
                    <a:pt x="65" y="177"/>
                  </a:cubicBezTo>
                  <a:cubicBezTo>
                    <a:pt x="65" y="177"/>
                    <a:pt x="65" y="177"/>
                    <a:pt x="65" y="177"/>
                  </a:cubicBezTo>
                  <a:cubicBezTo>
                    <a:pt x="65" y="177"/>
                    <a:pt x="65" y="177"/>
                    <a:pt x="65" y="177"/>
                  </a:cubicBezTo>
                  <a:cubicBezTo>
                    <a:pt x="65" y="177"/>
                    <a:pt x="65" y="177"/>
                    <a:pt x="65" y="177"/>
                  </a:cubicBezTo>
                  <a:cubicBezTo>
                    <a:pt x="64" y="177"/>
                    <a:pt x="64" y="177"/>
                    <a:pt x="64" y="177"/>
                  </a:cubicBezTo>
                  <a:cubicBezTo>
                    <a:pt x="64" y="177"/>
                    <a:pt x="64" y="177"/>
                    <a:pt x="64" y="177"/>
                  </a:cubicBezTo>
                  <a:cubicBezTo>
                    <a:pt x="64" y="177"/>
                    <a:pt x="64" y="177"/>
                    <a:pt x="64" y="177"/>
                  </a:cubicBezTo>
                  <a:cubicBezTo>
                    <a:pt x="64" y="177"/>
                    <a:pt x="64" y="177"/>
                    <a:pt x="63" y="177"/>
                  </a:cubicBezTo>
                  <a:cubicBezTo>
                    <a:pt x="63" y="177"/>
                    <a:pt x="63" y="177"/>
                    <a:pt x="63" y="177"/>
                  </a:cubicBezTo>
                  <a:cubicBezTo>
                    <a:pt x="63" y="177"/>
                    <a:pt x="63" y="177"/>
                    <a:pt x="63" y="177"/>
                  </a:cubicBezTo>
                  <a:cubicBezTo>
                    <a:pt x="63" y="177"/>
                    <a:pt x="63" y="177"/>
                    <a:pt x="62" y="177"/>
                  </a:cubicBezTo>
                  <a:cubicBezTo>
                    <a:pt x="62" y="176"/>
                    <a:pt x="62" y="176"/>
                    <a:pt x="62" y="176"/>
                  </a:cubicBezTo>
                  <a:cubicBezTo>
                    <a:pt x="62" y="176"/>
                    <a:pt x="62" y="176"/>
                    <a:pt x="62" y="176"/>
                  </a:cubicBezTo>
                  <a:cubicBezTo>
                    <a:pt x="62" y="176"/>
                    <a:pt x="61" y="176"/>
                    <a:pt x="61" y="176"/>
                  </a:cubicBezTo>
                  <a:cubicBezTo>
                    <a:pt x="61" y="176"/>
                    <a:pt x="61" y="176"/>
                    <a:pt x="61" y="176"/>
                  </a:cubicBezTo>
                  <a:cubicBezTo>
                    <a:pt x="61" y="176"/>
                    <a:pt x="61" y="176"/>
                    <a:pt x="61" y="176"/>
                  </a:cubicBezTo>
                  <a:cubicBezTo>
                    <a:pt x="60" y="176"/>
                    <a:pt x="60" y="176"/>
                    <a:pt x="60" y="176"/>
                  </a:cubicBezTo>
                  <a:cubicBezTo>
                    <a:pt x="60" y="176"/>
                    <a:pt x="60" y="176"/>
                    <a:pt x="60" y="176"/>
                  </a:cubicBezTo>
                  <a:cubicBezTo>
                    <a:pt x="59" y="176"/>
                    <a:pt x="59" y="176"/>
                    <a:pt x="59" y="176"/>
                  </a:cubicBezTo>
                  <a:cubicBezTo>
                    <a:pt x="59" y="176"/>
                    <a:pt x="59" y="176"/>
                    <a:pt x="59" y="176"/>
                  </a:cubicBezTo>
                  <a:cubicBezTo>
                    <a:pt x="59" y="176"/>
                    <a:pt x="59" y="176"/>
                    <a:pt x="59" y="176"/>
                  </a:cubicBezTo>
                  <a:cubicBezTo>
                    <a:pt x="58" y="176"/>
                    <a:pt x="58" y="176"/>
                    <a:pt x="58" y="176"/>
                  </a:cubicBezTo>
                  <a:cubicBezTo>
                    <a:pt x="58" y="176"/>
                    <a:pt x="58" y="176"/>
                    <a:pt x="58" y="176"/>
                  </a:cubicBezTo>
                  <a:cubicBezTo>
                    <a:pt x="58" y="176"/>
                    <a:pt x="58" y="176"/>
                    <a:pt x="58" y="176"/>
                  </a:cubicBezTo>
                  <a:cubicBezTo>
                    <a:pt x="57" y="176"/>
                    <a:pt x="57" y="176"/>
                    <a:pt x="57" y="176"/>
                  </a:cubicBezTo>
                  <a:cubicBezTo>
                    <a:pt x="57" y="176"/>
                    <a:pt x="57" y="176"/>
                    <a:pt x="57" y="176"/>
                  </a:cubicBezTo>
                  <a:cubicBezTo>
                    <a:pt x="56" y="176"/>
                    <a:pt x="56" y="176"/>
                    <a:pt x="56" y="176"/>
                  </a:cubicBezTo>
                  <a:cubicBezTo>
                    <a:pt x="56" y="176"/>
                    <a:pt x="56" y="176"/>
                    <a:pt x="56" y="176"/>
                  </a:cubicBezTo>
                  <a:cubicBezTo>
                    <a:pt x="56" y="176"/>
                    <a:pt x="56" y="176"/>
                    <a:pt x="56" y="176"/>
                  </a:cubicBezTo>
                  <a:cubicBezTo>
                    <a:pt x="55" y="176"/>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3" y="176"/>
                    <a:pt x="53" y="176"/>
                    <a:pt x="53" y="176"/>
                  </a:cubicBezTo>
                  <a:cubicBezTo>
                    <a:pt x="53" y="176"/>
                    <a:pt x="53" y="176"/>
                    <a:pt x="53" y="176"/>
                  </a:cubicBezTo>
                  <a:cubicBezTo>
                    <a:pt x="52" y="176"/>
                    <a:pt x="52" y="176"/>
                    <a:pt x="52" y="176"/>
                  </a:cubicBezTo>
                  <a:cubicBezTo>
                    <a:pt x="52" y="176"/>
                    <a:pt x="52" y="176"/>
                    <a:pt x="52" y="176"/>
                  </a:cubicBezTo>
                  <a:cubicBezTo>
                    <a:pt x="52" y="176"/>
                    <a:pt x="52" y="176"/>
                    <a:pt x="52" y="176"/>
                  </a:cubicBezTo>
                  <a:cubicBezTo>
                    <a:pt x="51" y="176"/>
                    <a:pt x="51" y="176"/>
                    <a:pt x="51" y="176"/>
                  </a:cubicBezTo>
                  <a:cubicBezTo>
                    <a:pt x="51" y="176"/>
                    <a:pt x="51" y="176"/>
                    <a:pt x="51" y="176"/>
                  </a:cubicBezTo>
                  <a:cubicBezTo>
                    <a:pt x="51" y="176"/>
                    <a:pt x="51" y="176"/>
                    <a:pt x="51" y="176"/>
                  </a:cubicBezTo>
                  <a:cubicBezTo>
                    <a:pt x="50" y="176"/>
                    <a:pt x="50" y="176"/>
                    <a:pt x="50" y="176"/>
                  </a:cubicBezTo>
                  <a:cubicBezTo>
                    <a:pt x="50" y="176"/>
                    <a:pt x="50" y="176"/>
                    <a:pt x="50" y="176"/>
                  </a:cubicBezTo>
                  <a:cubicBezTo>
                    <a:pt x="49" y="176"/>
                    <a:pt x="49" y="176"/>
                    <a:pt x="49" y="176"/>
                  </a:cubicBezTo>
                  <a:close/>
                  <a:moveTo>
                    <a:pt x="49" y="144"/>
                  </a:moveTo>
                  <a:cubicBezTo>
                    <a:pt x="50" y="144"/>
                    <a:pt x="50" y="144"/>
                    <a:pt x="50" y="144"/>
                  </a:cubicBezTo>
                  <a:cubicBezTo>
                    <a:pt x="51" y="144"/>
                    <a:pt x="51" y="144"/>
                    <a:pt x="51" y="144"/>
                  </a:cubicBezTo>
                  <a:cubicBezTo>
                    <a:pt x="52" y="144"/>
                    <a:pt x="52" y="144"/>
                    <a:pt x="52" y="144"/>
                  </a:cubicBezTo>
                  <a:cubicBezTo>
                    <a:pt x="53" y="144"/>
                    <a:pt x="53" y="144"/>
                    <a:pt x="53" y="144"/>
                  </a:cubicBezTo>
                  <a:cubicBezTo>
                    <a:pt x="55" y="144"/>
                    <a:pt x="55" y="144"/>
                    <a:pt x="55" y="144"/>
                  </a:cubicBezTo>
                  <a:cubicBezTo>
                    <a:pt x="56" y="144"/>
                    <a:pt x="56" y="144"/>
                    <a:pt x="56" y="144"/>
                  </a:cubicBezTo>
                  <a:cubicBezTo>
                    <a:pt x="57" y="144"/>
                    <a:pt x="57" y="144"/>
                    <a:pt x="57" y="144"/>
                  </a:cubicBezTo>
                  <a:cubicBezTo>
                    <a:pt x="58" y="144"/>
                    <a:pt x="58" y="144"/>
                    <a:pt x="58" y="144"/>
                  </a:cubicBezTo>
                  <a:cubicBezTo>
                    <a:pt x="59" y="144"/>
                    <a:pt x="59" y="144"/>
                    <a:pt x="59" y="144"/>
                  </a:cubicBezTo>
                  <a:cubicBezTo>
                    <a:pt x="60" y="144"/>
                    <a:pt x="60" y="144"/>
                    <a:pt x="60" y="144"/>
                  </a:cubicBezTo>
                  <a:cubicBezTo>
                    <a:pt x="61" y="144"/>
                    <a:pt x="61" y="144"/>
                    <a:pt x="61" y="144"/>
                  </a:cubicBezTo>
                  <a:cubicBezTo>
                    <a:pt x="62" y="144"/>
                    <a:pt x="62" y="144"/>
                    <a:pt x="62" y="144"/>
                  </a:cubicBezTo>
                  <a:cubicBezTo>
                    <a:pt x="63" y="144"/>
                    <a:pt x="63" y="144"/>
                    <a:pt x="63" y="144"/>
                  </a:cubicBezTo>
                  <a:cubicBezTo>
                    <a:pt x="64" y="144"/>
                    <a:pt x="64" y="144"/>
                    <a:pt x="64" y="144"/>
                  </a:cubicBezTo>
                  <a:cubicBezTo>
                    <a:pt x="65" y="144"/>
                    <a:pt x="65" y="144"/>
                    <a:pt x="65" y="144"/>
                  </a:cubicBezTo>
                  <a:cubicBezTo>
                    <a:pt x="67" y="144"/>
                    <a:pt x="67" y="144"/>
                    <a:pt x="67" y="144"/>
                  </a:cubicBezTo>
                  <a:cubicBezTo>
                    <a:pt x="68" y="144"/>
                    <a:pt x="68" y="144"/>
                    <a:pt x="68" y="144"/>
                  </a:cubicBezTo>
                  <a:cubicBezTo>
                    <a:pt x="69" y="144"/>
                    <a:pt x="69" y="144"/>
                    <a:pt x="69" y="144"/>
                  </a:cubicBezTo>
                  <a:cubicBezTo>
                    <a:pt x="70" y="144"/>
                    <a:pt x="70" y="144"/>
                    <a:pt x="70" y="144"/>
                  </a:cubicBezTo>
                  <a:cubicBezTo>
                    <a:pt x="71" y="144"/>
                    <a:pt x="71" y="144"/>
                    <a:pt x="71" y="144"/>
                  </a:cubicBezTo>
                  <a:cubicBezTo>
                    <a:pt x="72" y="144"/>
                    <a:pt x="72" y="144"/>
                    <a:pt x="72" y="144"/>
                  </a:cubicBezTo>
                  <a:cubicBezTo>
                    <a:pt x="73" y="144"/>
                    <a:pt x="73" y="144"/>
                    <a:pt x="73" y="144"/>
                  </a:cubicBezTo>
                  <a:cubicBezTo>
                    <a:pt x="74" y="144"/>
                    <a:pt x="74" y="144"/>
                    <a:pt x="74" y="144"/>
                  </a:cubicBezTo>
                  <a:cubicBezTo>
                    <a:pt x="75" y="144"/>
                    <a:pt x="75" y="144"/>
                    <a:pt x="75" y="144"/>
                  </a:cubicBezTo>
                  <a:cubicBezTo>
                    <a:pt x="76" y="144"/>
                    <a:pt x="76" y="144"/>
                    <a:pt x="76" y="144"/>
                  </a:cubicBezTo>
                  <a:cubicBezTo>
                    <a:pt x="77" y="144"/>
                    <a:pt x="77" y="144"/>
                    <a:pt x="77" y="144"/>
                  </a:cubicBezTo>
                  <a:cubicBezTo>
                    <a:pt x="79" y="144"/>
                    <a:pt x="79" y="144"/>
                    <a:pt x="79" y="144"/>
                  </a:cubicBezTo>
                  <a:cubicBezTo>
                    <a:pt x="80" y="144"/>
                    <a:pt x="80" y="144"/>
                    <a:pt x="80" y="144"/>
                  </a:cubicBezTo>
                  <a:cubicBezTo>
                    <a:pt x="81" y="144"/>
                    <a:pt x="81" y="144"/>
                    <a:pt x="81" y="144"/>
                  </a:cubicBezTo>
                  <a:cubicBezTo>
                    <a:pt x="82" y="144"/>
                    <a:pt x="82" y="144"/>
                    <a:pt x="82" y="144"/>
                  </a:cubicBezTo>
                  <a:cubicBezTo>
                    <a:pt x="83" y="144"/>
                    <a:pt x="83" y="144"/>
                    <a:pt x="83" y="144"/>
                  </a:cubicBezTo>
                  <a:cubicBezTo>
                    <a:pt x="84" y="144"/>
                    <a:pt x="84" y="144"/>
                    <a:pt x="84" y="144"/>
                  </a:cubicBezTo>
                  <a:cubicBezTo>
                    <a:pt x="85" y="144"/>
                    <a:pt x="87" y="144"/>
                    <a:pt x="88" y="144"/>
                  </a:cubicBezTo>
                  <a:cubicBezTo>
                    <a:pt x="89" y="144"/>
                    <a:pt x="91" y="143"/>
                    <a:pt x="92" y="143"/>
                  </a:cubicBezTo>
                  <a:cubicBezTo>
                    <a:pt x="93" y="143"/>
                    <a:pt x="94" y="143"/>
                    <a:pt x="96" y="143"/>
                  </a:cubicBezTo>
                  <a:cubicBezTo>
                    <a:pt x="97" y="143"/>
                    <a:pt x="98" y="143"/>
                    <a:pt x="99" y="143"/>
                  </a:cubicBezTo>
                  <a:cubicBezTo>
                    <a:pt x="100" y="143"/>
                    <a:pt x="102" y="142"/>
                    <a:pt x="103" y="142"/>
                  </a:cubicBezTo>
                  <a:cubicBezTo>
                    <a:pt x="104" y="142"/>
                    <a:pt x="105" y="142"/>
                    <a:pt x="106" y="142"/>
                  </a:cubicBezTo>
                  <a:cubicBezTo>
                    <a:pt x="107" y="142"/>
                    <a:pt x="108" y="141"/>
                    <a:pt x="109" y="141"/>
                  </a:cubicBezTo>
                  <a:cubicBezTo>
                    <a:pt x="110" y="141"/>
                    <a:pt x="111" y="141"/>
                    <a:pt x="112" y="140"/>
                  </a:cubicBezTo>
                  <a:cubicBezTo>
                    <a:pt x="113" y="140"/>
                    <a:pt x="114" y="140"/>
                    <a:pt x="115" y="139"/>
                  </a:cubicBezTo>
                  <a:cubicBezTo>
                    <a:pt x="116" y="139"/>
                    <a:pt x="117" y="139"/>
                    <a:pt x="118" y="138"/>
                  </a:cubicBezTo>
                  <a:cubicBezTo>
                    <a:pt x="119" y="138"/>
                    <a:pt x="120" y="138"/>
                    <a:pt x="121" y="137"/>
                  </a:cubicBezTo>
                  <a:cubicBezTo>
                    <a:pt x="121" y="137"/>
                    <a:pt x="122" y="137"/>
                    <a:pt x="123" y="136"/>
                  </a:cubicBezTo>
                  <a:cubicBezTo>
                    <a:pt x="124" y="136"/>
                    <a:pt x="125" y="135"/>
                    <a:pt x="126" y="135"/>
                  </a:cubicBezTo>
                  <a:cubicBezTo>
                    <a:pt x="126" y="134"/>
                    <a:pt x="127" y="134"/>
                    <a:pt x="128" y="133"/>
                  </a:cubicBezTo>
                  <a:cubicBezTo>
                    <a:pt x="129" y="133"/>
                    <a:pt x="129" y="132"/>
                    <a:pt x="130" y="132"/>
                  </a:cubicBezTo>
                  <a:cubicBezTo>
                    <a:pt x="131" y="131"/>
                    <a:pt x="131" y="131"/>
                    <a:pt x="132" y="130"/>
                  </a:cubicBezTo>
                  <a:cubicBezTo>
                    <a:pt x="133" y="130"/>
                    <a:pt x="133" y="129"/>
                    <a:pt x="134" y="129"/>
                  </a:cubicBezTo>
                  <a:cubicBezTo>
                    <a:pt x="134" y="128"/>
                    <a:pt x="135" y="127"/>
                    <a:pt x="136" y="127"/>
                  </a:cubicBezTo>
                  <a:cubicBezTo>
                    <a:pt x="136" y="126"/>
                    <a:pt x="137" y="125"/>
                    <a:pt x="137" y="125"/>
                  </a:cubicBezTo>
                  <a:cubicBezTo>
                    <a:pt x="138" y="124"/>
                    <a:pt x="138" y="123"/>
                    <a:pt x="139" y="123"/>
                  </a:cubicBezTo>
                  <a:cubicBezTo>
                    <a:pt x="139" y="122"/>
                    <a:pt x="140" y="121"/>
                    <a:pt x="140" y="120"/>
                  </a:cubicBezTo>
                  <a:cubicBezTo>
                    <a:pt x="141" y="120"/>
                    <a:pt x="141" y="119"/>
                    <a:pt x="141" y="118"/>
                  </a:cubicBezTo>
                  <a:cubicBezTo>
                    <a:pt x="142" y="117"/>
                    <a:pt x="142" y="117"/>
                    <a:pt x="142" y="116"/>
                  </a:cubicBezTo>
                  <a:cubicBezTo>
                    <a:pt x="143" y="115"/>
                    <a:pt x="143" y="114"/>
                    <a:pt x="143" y="113"/>
                  </a:cubicBezTo>
                  <a:cubicBezTo>
                    <a:pt x="144" y="112"/>
                    <a:pt x="144" y="111"/>
                    <a:pt x="144" y="111"/>
                  </a:cubicBezTo>
                  <a:cubicBezTo>
                    <a:pt x="145" y="110"/>
                    <a:pt x="145" y="109"/>
                    <a:pt x="145" y="108"/>
                  </a:cubicBezTo>
                  <a:cubicBezTo>
                    <a:pt x="145" y="107"/>
                    <a:pt x="146" y="106"/>
                    <a:pt x="146" y="105"/>
                  </a:cubicBezTo>
                  <a:cubicBezTo>
                    <a:pt x="146" y="104"/>
                    <a:pt x="146" y="103"/>
                    <a:pt x="146" y="102"/>
                  </a:cubicBezTo>
                  <a:cubicBezTo>
                    <a:pt x="146" y="101"/>
                    <a:pt x="147" y="100"/>
                    <a:pt x="147" y="99"/>
                  </a:cubicBezTo>
                  <a:cubicBezTo>
                    <a:pt x="147" y="98"/>
                    <a:pt x="147" y="97"/>
                    <a:pt x="147" y="96"/>
                  </a:cubicBezTo>
                  <a:cubicBezTo>
                    <a:pt x="147" y="94"/>
                    <a:pt x="147" y="93"/>
                    <a:pt x="147" y="92"/>
                  </a:cubicBezTo>
                  <a:cubicBezTo>
                    <a:pt x="147" y="91"/>
                    <a:pt x="147" y="90"/>
                    <a:pt x="147" y="89"/>
                  </a:cubicBezTo>
                  <a:cubicBezTo>
                    <a:pt x="147" y="88"/>
                    <a:pt x="147" y="87"/>
                    <a:pt x="147" y="85"/>
                  </a:cubicBezTo>
                  <a:cubicBezTo>
                    <a:pt x="147" y="84"/>
                    <a:pt x="147" y="83"/>
                    <a:pt x="147" y="82"/>
                  </a:cubicBezTo>
                  <a:cubicBezTo>
                    <a:pt x="147" y="81"/>
                    <a:pt x="147" y="80"/>
                    <a:pt x="147" y="79"/>
                  </a:cubicBezTo>
                  <a:cubicBezTo>
                    <a:pt x="147" y="78"/>
                    <a:pt x="146" y="77"/>
                    <a:pt x="146" y="76"/>
                  </a:cubicBezTo>
                  <a:cubicBezTo>
                    <a:pt x="146" y="75"/>
                    <a:pt x="146" y="74"/>
                    <a:pt x="146" y="73"/>
                  </a:cubicBezTo>
                  <a:cubicBezTo>
                    <a:pt x="146" y="72"/>
                    <a:pt x="145" y="71"/>
                    <a:pt x="145" y="70"/>
                  </a:cubicBezTo>
                  <a:cubicBezTo>
                    <a:pt x="145" y="70"/>
                    <a:pt x="145" y="69"/>
                    <a:pt x="144" y="68"/>
                  </a:cubicBezTo>
                  <a:cubicBezTo>
                    <a:pt x="144" y="67"/>
                    <a:pt x="144" y="66"/>
                    <a:pt x="144" y="65"/>
                  </a:cubicBezTo>
                  <a:cubicBezTo>
                    <a:pt x="143" y="64"/>
                    <a:pt x="143" y="63"/>
                    <a:pt x="143" y="63"/>
                  </a:cubicBezTo>
                  <a:cubicBezTo>
                    <a:pt x="142" y="62"/>
                    <a:pt x="142" y="61"/>
                    <a:pt x="142" y="60"/>
                  </a:cubicBezTo>
                  <a:cubicBezTo>
                    <a:pt x="141" y="59"/>
                    <a:pt x="141" y="59"/>
                    <a:pt x="140" y="58"/>
                  </a:cubicBezTo>
                  <a:cubicBezTo>
                    <a:pt x="140" y="57"/>
                    <a:pt x="140" y="56"/>
                    <a:pt x="139" y="56"/>
                  </a:cubicBezTo>
                  <a:cubicBezTo>
                    <a:pt x="139" y="55"/>
                    <a:pt x="138" y="54"/>
                    <a:pt x="138" y="54"/>
                  </a:cubicBezTo>
                  <a:cubicBezTo>
                    <a:pt x="137" y="53"/>
                    <a:pt x="137" y="52"/>
                    <a:pt x="136" y="52"/>
                  </a:cubicBezTo>
                  <a:cubicBezTo>
                    <a:pt x="136" y="51"/>
                    <a:pt x="135" y="50"/>
                    <a:pt x="135" y="50"/>
                  </a:cubicBezTo>
                  <a:cubicBezTo>
                    <a:pt x="134" y="49"/>
                    <a:pt x="134" y="48"/>
                    <a:pt x="133" y="48"/>
                  </a:cubicBezTo>
                  <a:cubicBezTo>
                    <a:pt x="133" y="47"/>
                    <a:pt x="132" y="47"/>
                    <a:pt x="131" y="46"/>
                  </a:cubicBezTo>
                  <a:cubicBezTo>
                    <a:pt x="131" y="45"/>
                    <a:pt x="130" y="45"/>
                    <a:pt x="130" y="44"/>
                  </a:cubicBezTo>
                  <a:cubicBezTo>
                    <a:pt x="129" y="44"/>
                    <a:pt x="128" y="43"/>
                    <a:pt x="128" y="43"/>
                  </a:cubicBezTo>
                  <a:cubicBezTo>
                    <a:pt x="127" y="42"/>
                    <a:pt x="126" y="42"/>
                    <a:pt x="126" y="42"/>
                  </a:cubicBezTo>
                  <a:cubicBezTo>
                    <a:pt x="125" y="41"/>
                    <a:pt x="124" y="41"/>
                    <a:pt x="123" y="40"/>
                  </a:cubicBezTo>
                  <a:cubicBezTo>
                    <a:pt x="123" y="40"/>
                    <a:pt x="122" y="39"/>
                    <a:pt x="121" y="39"/>
                  </a:cubicBezTo>
                  <a:cubicBezTo>
                    <a:pt x="120" y="39"/>
                    <a:pt x="120" y="38"/>
                    <a:pt x="119" y="38"/>
                  </a:cubicBezTo>
                  <a:cubicBezTo>
                    <a:pt x="118" y="38"/>
                    <a:pt x="117" y="37"/>
                    <a:pt x="116" y="37"/>
                  </a:cubicBezTo>
                  <a:cubicBezTo>
                    <a:pt x="116" y="37"/>
                    <a:pt x="115" y="36"/>
                    <a:pt x="114" y="36"/>
                  </a:cubicBezTo>
                  <a:cubicBezTo>
                    <a:pt x="113" y="36"/>
                    <a:pt x="112" y="36"/>
                    <a:pt x="111" y="35"/>
                  </a:cubicBezTo>
                  <a:cubicBezTo>
                    <a:pt x="110" y="35"/>
                    <a:pt x="109" y="35"/>
                    <a:pt x="109" y="35"/>
                  </a:cubicBezTo>
                  <a:cubicBezTo>
                    <a:pt x="108" y="35"/>
                    <a:pt x="107" y="34"/>
                    <a:pt x="106" y="34"/>
                  </a:cubicBezTo>
                  <a:cubicBezTo>
                    <a:pt x="105" y="34"/>
                    <a:pt x="104" y="34"/>
                    <a:pt x="103" y="34"/>
                  </a:cubicBezTo>
                  <a:cubicBezTo>
                    <a:pt x="102" y="34"/>
                    <a:pt x="101" y="34"/>
                    <a:pt x="100" y="34"/>
                  </a:cubicBezTo>
                  <a:cubicBezTo>
                    <a:pt x="99" y="33"/>
                    <a:pt x="98" y="33"/>
                    <a:pt x="97" y="33"/>
                  </a:cubicBezTo>
                  <a:cubicBezTo>
                    <a:pt x="96" y="33"/>
                    <a:pt x="95" y="33"/>
                    <a:pt x="94" y="33"/>
                  </a:cubicBezTo>
                  <a:cubicBezTo>
                    <a:pt x="92" y="33"/>
                    <a:pt x="92" y="33"/>
                    <a:pt x="92" y="33"/>
                  </a:cubicBezTo>
                  <a:cubicBezTo>
                    <a:pt x="91" y="33"/>
                    <a:pt x="91" y="33"/>
                    <a:pt x="91" y="33"/>
                  </a:cubicBezTo>
                  <a:cubicBezTo>
                    <a:pt x="90" y="33"/>
                    <a:pt x="90" y="33"/>
                    <a:pt x="90" y="33"/>
                  </a:cubicBezTo>
                  <a:cubicBezTo>
                    <a:pt x="88" y="33"/>
                    <a:pt x="88" y="33"/>
                    <a:pt x="88" y="33"/>
                  </a:cubicBezTo>
                  <a:cubicBezTo>
                    <a:pt x="87" y="33"/>
                    <a:pt x="87" y="33"/>
                    <a:pt x="87" y="33"/>
                  </a:cubicBezTo>
                  <a:cubicBezTo>
                    <a:pt x="85" y="33"/>
                    <a:pt x="85" y="33"/>
                    <a:pt x="85" y="33"/>
                  </a:cubicBezTo>
                  <a:cubicBezTo>
                    <a:pt x="84" y="33"/>
                    <a:pt x="84" y="33"/>
                    <a:pt x="84" y="33"/>
                  </a:cubicBezTo>
                  <a:cubicBezTo>
                    <a:pt x="83" y="33"/>
                    <a:pt x="83" y="33"/>
                    <a:pt x="83" y="33"/>
                  </a:cubicBezTo>
                  <a:cubicBezTo>
                    <a:pt x="81" y="33"/>
                    <a:pt x="81" y="33"/>
                    <a:pt x="81" y="33"/>
                  </a:cubicBezTo>
                  <a:cubicBezTo>
                    <a:pt x="80" y="33"/>
                    <a:pt x="80" y="33"/>
                    <a:pt x="80" y="33"/>
                  </a:cubicBezTo>
                  <a:cubicBezTo>
                    <a:pt x="78" y="33"/>
                    <a:pt x="78" y="33"/>
                    <a:pt x="78" y="33"/>
                  </a:cubicBezTo>
                  <a:cubicBezTo>
                    <a:pt x="77" y="33"/>
                    <a:pt x="77" y="33"/>
                    <a:pt x="77" y="33"/>
                  </a:cubicBezTo>
                  <a:cubicBezTo>
                    <a:pt x="76" y="33"/>
                    <a:pt x="76" y="33"/>
                    <a:pt x="76" y="33"/>
                  </a:cubicBezTo>
                  <a:cubicBezTo>
                    <a:pt x="74" y="33"/>
                    <a:pt x="74" y="33"/>
                    <a:pt x="74" y="33"/>
                  </a:cubicBezTo>
                  <a:cubicBezTo>
                    <a:pt x="73" y="33"/>
                    <a:pt x="73" y="33"/>
                    <a:pt x="73" y="33"/>
                  </a:cubicBezTo>
                  <a:cubicBezTo>
                    <a:pt x="71" y="33"/>
                    <a:pt x="71" y="33"/>
                    <a:pt x="71" y="33"/>
                  </a:cubicBezTo>
                  <a:cubicBezTo>
                    <a:pt x="70" y="33"/>
                    <a:pt x="70" y="33"/>
                    <a:pt x="70" y="33"/>
                  </a:cubicBezTo>
                  <a:cubicBezTo>
                    <a:pt x="69" y="33"/>
                    <a:pt x="69" y="33"/>
                    <a:pt x="69" y="33"/>
                  </a:cubicBezTo>
                  <a:cubicBezTo>
                    <a:pt x="67" y="33"/>
                    <a:pt x="67" y="33"/>
                    <a:pt x="67" y="33"/>
                  </a:cubicBezTo>
                  <a:cubicBezTo>
                    <a:pt x="66" y="33"/>
                    <a:pt x="66" y="33"/>
                    <a:pt x="66" y="33"/>
                  </a:cubicBezTo>
                  <a:cubicBezTo>
                    <a:pt x="64" y="33"/>
                    <a:pt x="64" y="33"/>
                    <a:pt x="64" y="33"/>
                  </a:cubicBezTo>
                  <a:cubicBezTo>
                    <a:pt x="63" y="33"/>
                    <a:pt x="63" y="33"/>
                    <a:pt x="63" y="33"/>
                  </a:cubicBezTo>
                  <a:cubicBezTo>
                    <a:pt x="62" y="33"/>
                    <a:pt x="62" y="33"/>
                    <a:pt x="62" y="33"/>
                  </a:cubicBezTo>
                  <a:cubicBezTo>
                    <a:pt x="60" y="33"/>
                    <a:pt x="60" y="33"/>
                    <a:pt x="60" y="33"/>
                  </a:cubicBezTo>
                  <a:cubicBezTo>
                    <a:pt x="59" y="33"/>
                    <a:pt x="59" y="33"/>
                    <a:pt x="59" y="33"/>
                  </a:cubicBezTo>
                  <a:cubicBezTo>
                    <a:pt x="57" y="33"/>
                    <a:pt x="57" y="33"/>
                    <a:pt x="57" y="33"/>
                  </a:cubicBezTo>
                  <a:cubicBezTo>
                    <a:pt x="56" y="33"/>
                    <a:pt x="56" y="33"/>
                    <a:pt x="56" y="33"/>
                  </a:cubicBezTo>
                  <a:cubicBezTo>
                    <a:pt x="55" y="33"/>
                    <a:pt x="55" y="33"/>
                    <a:pt x="55" y="33"/>
                  </a:cubicBezTo>
                  <a:cubicBezTo>
                    <a:pt x="53" y="33"/>
                    <a:pt x="53" y="33"/>
                    <a:pt x="53" y="33"/>
                  </a:cubicBezTo>
                  <a:cubicBezTo>
                    <a:pt x="52" y="33"/>
                    <a:pt x="52" y="33"/>
                    <a:pt x="52" y="33"/>
                  </a:cubicBezTo>
                  <a:cubicBezTo>
                    <a:pt x="51" y="33"/>
                    <a:pt x="51" y="33"/>
                    <a:pt x="51" y="33"/>
                  </a:cubicBezTo>
                  <a:cubicBezTo>
                    <a:pt x="49" y="33"/>
                    <a:pt x="49" y="33"/>
                    <a:pt x="49" y="33"/>
                  </a:cubicBezTo>
                  <a:cubicBezTo>
                    <a:pt x="49" y="37"/>
                    <a:pt x="49" y="37"/>
                    <a:pt x="49" y="37"/>
                  </a:cubicBezTo>
                  <a:cubicBezTo>
                    <a:pt x="49" y="40"/>
                    <a:pt x="49" y="40"/>
                    <a:pt x="49" y="40"/>
                  </a:cubicBezTo>
                  <a:cubicBezTo>
                    <a:pt x="49" y="44"/>
                    <a:pt x="49" y="44"/>
                    <a:pt x="49" y="44"/>
                  </a:cubicBezTo>
                  <a:cubicBezTo>
                    <a:pt x="49" y="47"/>
                    <a:pt x="49" y="47"/>
                    <a:pt x="49" y="47"/>
                  </a:cubicBezTo>
                  <a:cubicBezTo>
                    <a:pt x="49" y="51"/>
                    <a:pt x="49" y="51"/>
                    <a:pt x="49" y="51"/>
                  </a:cubicBezTo>
                  <a:cubicBezTo>
                    <a:pt x="49" y="54"/>
                    <a:pt x="49" y="54"/>
                    <a:pt x="49" y="54"/>
                  </a:cubicBezTo>
                  <a:cubicBezTo>
                    <a:pt x="49" y="57"/>
                    <a:pt x="49" y="57"/>
                    <a:pt x="49" y="57"/>
                  </a:cubicBezTo>
                  <a:cubicBezTo>
                    <a:pt x="49" y="61"/>
                    <a:pt x="49" y="61"/>
                    <a:pt x="49" y="61"/>
                  </a:cubicBezTo>
                  <a:cubicBezTo>
                    <a:pt x="49" y="64"/>
                    <a:pt x="49" y="64"/>
                    <a:pt x="49" y="64"/>
                  </a:cubicBezTo>
                  <a:cubicBezTo>
                    <a:pt x="49" y="68"/>
                    <a:pt x="49" y="68"/>
                    <a:pt x="49" y="68"/>
                  </a:cubicBezTo>
                  <a:cubicBezTo>
                    <a:pt x="49" y="71"/>
                    <a:pt x="49" y="71"/>
                    <a:pt x="49" y="71"/>
                  </a:cubicBezTo>
                  <a:cubicBezTo>
                    <a:pt x="49" y="75"/>
                    <a:pt x="49" y="75"/>
                    <a:pt x="49" y="75"/>
                  </a:cubicBezTo>
                  <a:cubicBezTo>
                    <a:pt x="49" y="78"/>
                    <a:pt x="49" y="78"/>
                    <a:pt x="49" y="78"/>
                  </a:cubicBezTo>
                  <a:cubicBezTo>
                    <a:pt x="49" y="82"/>
                    <a:pt x="49" y="82"/>
                    <a:pt x="49" y="82"/>
                  </a:cubicBezTo>
                  <a:cubicBezTo>
                    <a:pt x="49" y="85"/>
                    <a:pt x="49" y="85"/>
                    <a:pt x="49" y="85"/>
                  </a:cubicBezTo>
                  <a:cubicBezTo>
                    <a:pt x="49" y="88"/>
                    <a:pt x="49" y="88"/>
                    <a:pt x="49" y="88"/>
                  </a:cubicBezTo>
                  <a:cubicBezTo>
                    <a:pt x="49" y="92"/>
                    <a:pt x="49" y="92"/>
                    <a:pt x="49" y="92"/>
                  </a:cubicBezTo>
                  <a:cubicBezTo>
                    <a:pt x="49" y="95"/>
                    <a:pt x="49" y="95"/>
                    <a:pt x="49" y="95"/>
                  </a:cubicBezTo>
                  <a:cubicBezTo>
                    <a:pt x="49" y="99"/>
                    <a:pt x="49" y="99"/>
                    <a:pt x="49" y="99"/>
                  </a:cubicBezTo>
                  <a:cubicBezTo>
                    <a:pt x="49" y="102"/>
                    <a:pt x="49" y="102"/>
                    <a:pt x="49" y="102"/>
                  </a:cubicBezTo>
                  <a:cubicBezTo>
                    <a:pt x="49" y="106"/>
                    <a:pt x="49" y="106"/>
                    <a:pt x="49" y="106"/>
                  </a:cubicBezTo>
                  <a:cubicBezTo>
                    <a:pt x="49" y="109"/>
                    <a:pt x="49" y="109"/>
                    <a:pt x="49" y="109"/>
                  </a:cubicBezTo>
                  <a:cubicBezTo>
                    <a:pt x="49" y="113"/>
                    <a:pt x="49" y="113"/>
                    <a:pt x="49" y="113"/>
                  </a:cubicBezTo>
                  <a:cubicBezTo>
                    <a:pt x="49" y="116"/>
                    <a:pt x="49" y="116"/>
                    <a:pt x="49" y="116"/>
                  </a:cubicBezTo>
                  <a:cubicBezTo>
                    <a:pt x="49" y="119"/>
                    <a:pt x="49" y="119"/>
                    <a:pt x="49" y="119"/>
                  </a:cubicBezTo>
                  <a:cubicBezTo>
                    <a:pt x="49" y="123"/>
                    <a:pt x="49" y="123"/>
                    <a:pt x="49" y="123"/>
                  </a:cubicBezTo>
                  <a:cubicBezTo>
                    <a:pt x="49" y="126"/>
                    <a:pt x="49" y="126"/>
                    <a:pt x="49" y="126"/>
                  </a:cubicBezTo>
                  <a:cubicBezTo>
                    <a:pt x="49" y="130"/>
                    <a:pt x="49" y="130"/>
                    <a:pt x="49" y="130"/>
                  </a:cubicBezTo>
                  <a:cubicBezTo>
                    <a:pt x="49" y="133"/>
                    <a:pt x="49" y="133"/>
                    <a:pt x="49" y="133"/>
                  </a:cubicBezTo>
                  <a:cubicBezTo>
                    <a:pt x="49" y="137"/>
                    <a:pt x="49" y="137"/>
                    <a:pt x="49" y="137"/>
                  </a:cubicBezTo>
                  <a:cubicBezTo>
                    <a:pt x="49" y="140"/>
                    <a:pt x="49" y="140"/>
                    <a:pt x="49" y="140"/>
                  </a:cubicBezTo>
                  <a:lnTo>
                    <a:pt x="49"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5" name="Freeform 63"/>
            <p:cNvSpPr>
              <a:spLocks noEditPoints="1"/>
            </p:cNvSpPr>
            <p:nvPr userDrawn="1"/>
          </p:nvSpPr>
          <p:spPr bwMode="auto">
            <a:xfrm>
              <a:off x="3988" y="1183"/>
              <a:ext cx="119" cy="130"/>
            </a:xfrm>
            <a:custGeom>
              <a:avLst/>
              <a:gdLst>
                <a:gd name="T0" fmla="*/ 1 w 309"/>
                <a:gd name="T1" fmla="*/ 141 h 339"/>
                <a:gd name="T2" fmla="*/ 6 w 309"/>
                <a:gd name="T3" fmla="*/ 111 h 339"/>
                <a:gd name="T4" fmla="*/ 14 w 309"/>
                <a:gd name="T5" fmla="*/ 85 h 339"/>
                <a:gd name="T6" fmla="*/ 25 w 309"/>
                <a:gd name="T7" fmla="*/ 62 h 339"/>
                <a:gd name="T8" fmla="*/ 41 w 309"/>
                <a:gd name="T9" fmla="*/ 42 h 339"/>
                <a:gd name="T10" fmla="*/ 61 w 309"/>
                <a:gd name="T11" fmla="*/ 24 h 339"/>
                <a:gd name="T12" fmla="*/ 85 w 309"/>
                <a:gd name="T13" fmla="*/ 11 h 339"/>
                <a:gd name="T14" fmla="*/ 112 w 309"/>
                <a:gd name="T15" fmla="*/ 3 h 339"/>
                <a:gd name="T16" fmla="*/ 144 w 309"/>
                <a:gd name="T17" fmla="*/ 0 h 339"/>
                <a:gd name="T18" fmla="*/ 198 w 309"/>
                <a:gd name="T19" fmla="*/ 4 h 339"/>
                <a:gd name="T20" fmla="*/ 247 w 309"/>
                <a:gd name="T21" fmla="*/ 24 h 339"/>
                <a:gd name="T22" fmla="*/ 283 w 309"/>
                <a:gd name="T23" fmla="*/ 60 h 339"/>
                <a:gd name="T24" fmla="*/ 303 w 309"/>
                <a:gd name="T25" fmla="*/ 112 h 339"/>
                <a:gd name="T26" fmla="*/ 309 w 309"/>
                <a:gd name="T27" fmla="*/ 179 h 339"/>
                <a:gd name="T28" fmla="*/ 299 w 309"/>
                <a:gd name="T29" fmla="*/ 241 h 339"/>
                <a:gd name="T30" fmla="*/ 275 w 309"/>
                <a:gd name="T31" fmla="*/ 289 h 339"/>
                <a:gd name="T32" fmla="*/ 236 w 309"/>
                <a:gd name="T33" fmla="*/ 321 h 339"/>
                <a:gd name="T34" fmla="*/ 184 w 309"/>
                <a:gd name="T35" fmla="*/ 337 h 339"/>
                <a:gd name="T36" fmla="*/ 137 w 309"/>
                <a:gd name="T37" fmla="*/ 338 h 339"/>
                <a:gd name="T38" fmla="*/ 105 w 309"/>
                <a:gd name="T39" fmla="*/ 333 h 339"/>
                <a:gd name="T40" fmla="*/ 78 w 309"/>
                <a:gd name="T41" fmla="*/ 324 h 339"/>
                <a:gd name="T42" fmla="*/ 55 w 309"/>
                <a:gd name="T43" fmla="*/ 310 h 339"/>
                <a:gd name="T44" fmla="*/ 35 w 309"/>
                <a:gd name="T45" fmla="*/ 290 h 339"/>
                <a:gd name="T46" fmla="*/ 21 w 309"/>
                <a:gd name="T47" fmla="*/ 269 h 339"/>
                <a:gd name="T48" fmla="*/ 11 w 309"/>
                <a:gd name="T49" fmla="*/ 246 h 339"/>
                <a:gd name="T50" fmla="*/ 4 w 309"/>
                <a:gd name="T51" fmla="*/ 220 h 339"/>
                <a:gd name="T52" fmla="*/ 1 w 309"/>
                <a:gd name="T53" fmla="*/ 190 h 339"/>
                <a:gd name="T54" fmla="*/ 52 w 309"/>
                <a:gd name="T55" fmla="*/ 177 h 339"/>
                <a:gd name="T56" fmla="*/ 53 w 309"/>
                <a:gd name="T57" fmla="*/ 202 h 339"/>
                <a:gd name="T58" fmla="*/ 57 w 309"/>
                <a:gd name="T59" fmla="*/ 223 h 339"/>
                <a:gd name="T60" fmla="*/ 63 w 309"/>
                <a:gd name="T61" fmla="*/ 242 h 339"/>
                <a:gd name="T62" fmla="*/ 72 w 309"/>
                <a:gd name="T63" fmla="*/ 258 h 339"/>
                <a:gd name="T64" fmla="*/ 84 w 309"/>
                <a:gd name="T65" fmla="*/ 274 h 339"/>
                <a:gd name="T66" fmla="*/ 99 w 309"/>
                <a:gd name="T67" fmla="*/ 286 h 339"/>
                <a:gd name="T68" fmla="*/ 117 w 309"/>
                <a:gd name="T69" fmla="*/ 295 h 339"/>
                <a:gd name="T70" fmla="*/ 136 w 309"/>
                <a:gd name="T71" fmla="*/ 301 h 339"/>
                <a:gd name="T72" fmla="*/ 161 w 309"/>
                <a:gd name="T73" fmla="*/ 302 h 339"/>
                <a:gd name="T74" fmla="*/ 198 w 309"/>
                <a:gd name="T75" fmla="*/ 293 h 339"/>
                <a:gd name="T76" fmla="*/ 227 w 309"/>
                <a:gd name="T77" fmla="*/ 271 h 339"/>
                <a:gd name="T78" fmla="*/ 247 w 309"/>
                <a:gd name="T79" fmla="*/ 237 h 339"/>
                <a:gd name="T80" fmla="*/ 257 w 309"/>
                <a:gd name="T81" fmla="*/ 192 h 339"/>
                <a:gd name="T82" fmla="*/ 256 w 309"/>
                <a:gd name="T83" fmla="*/ 139 h 339"/>
                <a:gd name="T84" fmla="*/ 245 w 309"/>
                <a:gd name="T85" fmla="*/ 95 h 339"/>
                <a:gd name="T86" fmla="*/ 224 w 309"/>
                <a:gd name="T87" fmla="*/ 63 h 339"/>
                <a:gd name="T88" fmla="*/ 193 w 309"/>
                <a:gd name="T89" fmla="*/ 43 h 339"/>
                <a:gd name="T90" fmla="*/ 155 w 309"/>
                <a:gd name="T91" fmla="*/ 36 h 339"/>
                <a:gd name="T92" fmla="*/ 133 w 309"/>
                <a:gd name="T93" fmla="*/ 38 h 339"/>
                <a:gd name="T94" fmla="*/ 114 w 309"/>
                <a:gd name="T95" fmla="*/ 44 h 339"/>
                <a:gd name="T96" fmla="*/ 97 w 309"/>
                <a:gd name="T97" fmla="*/ 53 h 339"/>
                <a:gd name="T98" fmla="*/ 82 w 309"/>
                <a:gd name="T99" fmla="*/ 66 h 339"/>
                <a:gd name="T100" fmla="*/ 71 w 309"/>
                <a:gd name="T101" fmla="*/ 82 h 339"/>
                <a:gd name="T102" fmla="*/ 62 w 309"/>
                <a:gd name="T103" fmla="*/ 99 h 339"/>
                <a:gd name="T104" fmla="*/ 56 w 309"/>
                <a:gd name="T105" fmla="*/ 118 h 339"/>
                <a:gd name="T106" fmla="*/ 53 w 309"/>
                <a:gd name="T107" fmla="*/ 140 h 339"/>
                <a:gd name="T108" fmla="*/ 52 w 309"/>
                <a:gd name="T109" fmla="*/ 16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39">
                  <a:moveTo>
                    <a:pt x="0" y="170"/>
                  </a:moveTo>
                  <a:cubicBezTo>
                    <a:pt x="0" y="168"/>
                    <a:pt x="0" y="167"/>
                    <a:pt x="0" y="165"/>
                  </a:cubicBezTo>
                  <a:cubicBezTo>
                    <a:pt x="0" y="163"/>
                    <a:pt x="0" y="162"/>
                    <a:pt x="0" y="160"/>
                  </a:cubicBezTo>
                  <a:cubicBezTo>
                    <a:pt x="0" y="158"/>
                    <a:pt x="0" y="157"/>
                    <a:pt x="0" y="155"/>
                  </a:cubicBezTo>
                  <a:cubicBezTo>
                    <a:pt x="0" y="153"/>
                    <a:pt x="1" y="152"/>
                    <a:pt x="1" y="150"/>
                  </a:cubicBezTo>
                  <a:cubicBezTo>
                    <a:pt x="1" y="149"/>
                    <a:pt x="1" y="147"/>
                    <a:pt x="1" y="145"/>
                  </a:cubicBezTo>
                  <a:cubicBezTo>
                    <a:pt x="1" y="144"/>
                    <a:pt x="1" y="142"/>
                    <a:pt x="1" y="141"/>
                  </a:cubicBezTo>
                  <a:cubicBezTo>
                    <a:pt x="1" y="139"/>
                    <a:pt x="2" y="138"/>
                    <a:pt x="2" y="136"/>
                  </a:cubicBezTo>
                  <a:cubicBezTo>
                    <a:pt x="2" y="135"/>
                    <a:pt x="2" y="133"/>
                    <a:pt x="2" y="132"/>
                  </a:cubicBezTo>
                  <a:cubicBezTo>
                    <a:pt x="2" y="130"/>
                    <a:pt x="3" y="129"/>
                    <a:pt x="3" y="127"/>
                  </a:cubicBezTo>
                  <a:cubicBezTo>
                    <a:pt x="3" y="126"/>
                    <a:pt x="3" y="125"/>
                    <a:pt x="3" y="123"/>
                  </a:cubicBezTo>
                  <a:cubicBezTo>
                    <a:pt x="4" y="122"/>
                    <a:pt x="4" y="120"/>
                    <a:pt x="4" y="119"/>
                  </a:cubicBezTo>
                  <a:cubicBezTo>
                    <a:pt x="4" y="118"/>
                    <a:pt x="5" y="116"/>
                    <a:pt x="5" y="115"/>
                  </a:cubicBezTo>
                  <a:cubicBezTo>
                    <a:pt x="5" y="113"/>
                    <a:pt x="5" y="112"/>
                    <a:pt x="6" y="111"/>
                  </a:cubicBezTo>
                  <a:cubicBezTo>
                    <a:pt x="6" y="109"/>
                    <a:pt x="6" y="108"/>
                    <a:pt x="7" y="107"/>
                  </a:cubicBezTo>
                  <a:cubicBezTo>
                    <a:pt x="7" y="105"/>
                    <a:pt x="7" y="104"/>
                    <a:pt x="8" y="103"/>
                  </a:cubicBezTo>
                  <a:cubicBezTo>
                    <a:pt x="8" y="102"/>
                    <a:pt x="8" y="100"/>
                    <a:pt x="9" y="99"/>
                  </a:cubicBezTo>
                  <a:cubicBezTo>
                    <a:pt x="9" y="98"/>
                    <a:pt x="9" y="97"/>
                    <a:pt x="10" y="95"/>
                  </a:cubicBezTo>
                  <a:cubicBezTo>
                    <a:pt x="10" y="94"/>
                    <a:pt x="10" y="93"/>
                    <a:pt x="11" y="92"/>
                  </a:cubicBezTo>
                  <a:cubicBezTo>
                    <a:pt x="11" y="91"/>
                    <a:pt x="12" y="89"/>
                    <a:pt x="12" y="88"/>
                  </a:cubicBezTo>
                  <a:cubicBezTo>
                    <a:pt x="13" y="87"/>
                    <a:pt x="13" y="86"/>
                    <a:pt x="14" y="85"/>
                  </a:cubicBezTo>
                  <a:cubicBezTo>
                    <a:pt x="14" y="84"/>
                    <a:pt x="14" y="82"/>
                    <a:pt x="15" y="81"/>
                  </a:cubicBezTo>
                  <a:cubicBezTo>
                    <a:pt x="15" y="80"/>
                    <a:pt x="16" y="79"/>
                    <a:pt x="16" y="78"/>
                  </a:cubicBezTo>
                  <a:cubicBezTo>
                    <a:pt x="17" y="77"/>
                    <a:pt x="17" y="76"/>
                    <a:pt x="18" y="75"/>
                  </a:cubicBezTo>
                  <a:cubicBezTo>
                    <a:pt x="18" y="74"/>
                    <a:pt x="19" y="72"/>
                    <a:pt x="20" y="71"/>
                  </a:cubicBezTo>
                  <a:cubicBezTo>
                    <a:pt x="20" y="70"/>
                    <a:pt x="21" y="69"/>
                    <a:pt x="21" y="68"/>
                  </a:cubicBezTo>
                  <a:cubicBezTo>
                    <a:pt x="22" y="67"/>
                    <a:pt x="22" y="66"/>
                    <a:pt x="23" y="65"/>
                  </a:cubicBezTo>
                  <a:cubicBezTo>
                    <a:pt x="24" y="64"/>
                    <a:pt x="24" y="63"/>
                    <a:pt x="25" y="62"/>
                  </a:cubicBezTo>
                  <a:cubicBezTo>
                    <a:pt x="26" y="61"/>
                    <a:pt x="26" y="60"/>
                    <a:pt x="27" y="59"/>
                  </a:cubicBezTo>
                  <a:cubicBezTo>
                    <a:pt x="28" y="58"/>
                    <a:pt x="28" y="57"/>
                    <a:pt x="29" y="56"/>
                  </a:cubicBezTo>
                  <a:cubicBezTo>
                    <a:pt x="30" y="55"/>
                    <a:pt x="30" y="54"/>
                    <a:pt x="31" y="53"/>
                  </a:cubicBezTo>
                  <a:cubicBezTo>
                    <a:pt x="32" y="52"/>
                    <a:pt x="32" y="51"/>
                    <a:pt x="33" y="50"/>
                  </a:cubicBezTo>
                  <a:cubicBezTo>
                    <a:pt x="34" y="49"/>
                    <a:pt x="35" y="48"/>
                    <a:pt x="35" y="48"/>
                  </a:cubicBezTo>
                  <a:cubicBezTo>
                    <a:pt x="36" y="47"/>
                    <a:pt x="37" y="46"/>
                    <a:pt x="38" y="44"/>
                  </a:cubicBezTo>
                  <a:cubicBezTo>
                    <a:pt x="39" y="44"/>
                    <a:pt x="40" y="43"/>
                    <a:pt x="41" y="42"/>
                  </a:cubicBezTo>
                  <a:cubicBezTo>
                    <a:pt x="42" y="41"/>
                    <a:pt x="43" y="40"/>
                    <a:pt x="44" y="39"/>
                  </a:cubicBezTo>
                  <a:cubicBezTo>
                    <a:pt x="44" y="38"/>
                    <a:pt x="45" y="37"/>
                    <a:pt x="46" y="36"/>
                  </a:cubicBezTo>
                  <a:cubicBezTo>
                    <a:pt x="47" y="35"/>
                    <a:pt x="48" y="34"/>
                    <a:pt x="49" y="33"/>
                  </a:cubicBezTo>
                  <a:cubicBezTo>
                    <a:pt x="50" y="32"/>
                    <a:pt x="51" y="32"/>
                    <a:pt x="52" y="31"/>
                  </a:cubicBezTo>
                  <a:cubicBezTo>
                    <a:pt x="53" y="30"/>
                    <a:pt x="54" y="29"/>
                    <a:pt x="55" y="28"/>
                  </a:cubicBezTo>
                  <a:cubicBezTo>
                    <a:pt x="56" y="28"/>
                    <a:pt x="57" y="27"/>
                    <a:pt x="58" y="26"/>
                  </a:cubicBezTo>
                  <a:cubicBezTo>
                    <a:pt x="59" y="25"/>
                    <a:pt x="60" y="24"/>
                    <a:pt x="61" y="24"/>
                  </a:cubicBezTo>
                  <a:cubicBezTo>
                    <a:pt x="62" y="23"/>
                    <a:pt x="63" y="22"/>
                    <a:pt x="64" y="22"/>
                  </a:cubicBezTo>
                  <a:cubicBezTo>
                    <a:pt x="65" y="21"/>
                    <a:pt x="67" y="20"/>
                    <a:pt x="68" y="20"/>
                  </a:cubicBezTo>
                  <a:cubicBezTo>
                    <a:pt x="69" y="19"/>
                    <a:pt x="70" y="18"/>
                    <a:pt x="71" y="18"/>
                  </a:cubicBezTo>
                  <a:cubicBezTo>
                    <a:pt x="72" y="17"/>
                    <a:pt x="73" y="16"/>
                    <a:pt x="74" y="16"/>
                  </a:cubicBezTo>
                  <a:cubicBezTo>
                    <a:pt x="75" y="15"/>
                    <a:pt x="77" y="15"/>
                    <a:pt x="78" y="14"/>
                  </a:cubicBezTo>
                  <a:cubicBezTo>
                    <a:pt x="79" y="14"/>
                    <a:pt x="80" y="13"/>
                    <a:pt x="81" y="13"/>
                  </a:cubicBezTo>
                  <a:cubicBezTo>
                    <a:pt x="82" y="12"/>
                    <a:pt x="84" y="12"/>
                    <a:pt x="85" y="11"/>
                  </a:cubicBezTo>
                  <a:cubicBezTo>
                    <a:pt x="86" y="11"/>
                    <a:pt x="87" y="10"/>
                    <a:pt x="89" y="10"/>
                  </a:cubicBezTo>
                  <a:cubicBezTo>
                    <a:pt x="90" y="9"/>
                    <a:pt x="91" y="9"/>
                    <a:pt x="92" y="8"/>
                  </a:cubicBezTo>
                  <a:cubicBezTo>
                    <a:pt x="94" y="8"/>
                    <a:pt x="95" y="7"/>
                    <a:pt x="96" y="7"/>
                  </a:cubicBezTo>
                  <a:cubicBezTo>
                    <a:pt x="97" y="7"/>
                    <a:pt x="99" y="6"/>
                    <a:pt x="100" y="6"/>
                  </a:cubicBezTo>
                  <a:cubicBezTo>
                    <a:pt x="101" y="6"/>
                    <a:pt x="103" y="5"/>
                    <a:pt x="104" y="5"/>
                  </a:cubicBezTo>
                  <a:cubicBezTo>
                    <a:pt x="105" y="5"/>
                    <a:pt x="107" y="4"/>
                    <a:pt x="108" y="4"/>
                  </a:cubicBezTo>
                  <a:cubicBezTo>
                    <a:pt x="109" y="4"/>
                    <a:pt x="111" y="3"/>
                    <a:pt x="112" y="3"/>
                  </a:cubicBezTo>
                  <a:cubicBezTo>
                    <a:pt x="114" y="3"/>
                    <a:pt x="115" y="3"/>
                    <a:pt x="117" y="2"/>
                  </a:cubicBezTo>
                  <a:cubicBezTo>
                    <a:pt x="118" y="2"/>
                    <a:pt x="119" y="2"/>
                    <a:pt x="121" y="2"/>
                  </a:cubicBezTo>
                  <a:cubicBezTo>
                    <a:pt x="122" y="1"/>
                    <a:pt x="124" y="1"/>
                    <a:pt x="125" y="1"/>
                  </a:cubicBezTo>
                  <a:cubicBezTo>
                    <a:pt x="127" y="1"/>
                    <a:pt x="128" y="1"/>
                    <a:pt x="130" y="1"/>
                  </a:cubicBezTo>
                  <a:cubicBezTo>
                    <a:pt x="131" y="0"/>
                    <a:pt x="133" y="0"/>
                    <a:pt x="135" y="0"/>
                  </a:cubicBezTo>
                  <a:cubicBezTo>
                    <a:pt x="136" y="0"/>
                    <a:pt x="138" y="0"/>
                    <a:pt x="139" y="0"/>
                  </a:cubicBezTo>
                  <a:cubicBezTo>
                    <a:pt x="141" y="0"/>
                    <a:pt x="142" y="0"/>
                    <a:pt x="144" y="0"/>
                  </a:cubicBezTo>
                  <a:cubicBezTo>
                    <a:pt x="146" y="0"/>
                    <a:pt x="147" y="0"/>
                    <a:pt x="149" y="0"/>
                  </a:cubicBezTo>
                  <a:cubicBezTo>
                    <a:pt x="151" y="0"/>
                    <a:pt x="152" y="0"/>
                    <a:pt x="154" y="0"/>
                  </a:cubicBezTo>
                  <a:cubicBezTo>
                    <a:pt x="157" y="0"/>
                    <a:pt x="160" y="0"/>
                    <a:pt x="163" y="0"/>
                  </a:cubicBezTo>
                  <a:cubicBezTo>
                    <a:pt x="166" y="0"/>
                    <a:pt x="170" y="0"/>
                    <a:pt x="172" y="0"/>
                  </a:cubicBezTo>
                  <a:cubicBezTo>
                    <a:pt x="175" y="0"/>
                    <a:pt x="178" y="1"/>
                    <a:pt x="181" y="1"/>
                  </a:cubicBezTo>
                  <a:cubicBezTo>
                    <a:pt x="184" y="1"/>
                    <a:pt x="187" y="2"/>
                    <a:pt x="190" y="2"/>
                  </a:cubicBezTo>
                  <a:cubicBezTo>
                    <a:pt x="193" y="3"/>
                    <a:pt x="195" y="3"/>
                    <a:pt x="198" y="4"/>
                  </a:cubicBezTo>
                  <a:cubicBezTo>
                    <a:pt x="201" y="4"/>
                    <a:pt x="203" y="5"/>
                    <a:pt x="206" y="6"/>
                  </a:cubicBezTo>
                  <a:cubicBezTo>
                    <a:pt x="208" y="6"/>
                    <a:pt x="211" y="7"/>
                    <a:pt x="214" y="8"/>
                  </a:cubicBezTo>
                  <a:cubicBezTo>
                    <a:pt x="216" y="9"/>
                    <a:pt x="218" y="10"/>
                    <a:pt x="221" y="11"/>
                  </a:cubicBezTo>
                  <a:cubicBezTo>
                    <a:pt x="223" y="11"/>
                    <a:pt x="226" y="12"/>
                    <a:pt x="228" y="13"/>
                  </a:cubicBezTo>
                  <a:cubicBezTo>
                    <a:pt x="230" y="14"/>
                    <a:pt x="233" y="16"/>
                    <a:pt x="235" y="17"/>
                  </a:cubicBezTo>
                  <a:cubicBezTo>
                    <a:pt x="237" y="18"/>
                    <a:pt x="239" y="19"/>
                    <a:pt x="241" y="20"/>
                  </a:cubicBezTo>
                  <a:cubicBezTo>
                    <a:pt x="243" y="21"/>
                    <a:pt x="245" y="23"/>
                    <a:pt x="247" y="24"/>
                  </a:cubicBezTo>
                  <a:cubicBezTo>
                    <a:pt x="249" y="25"/>
                    <a:pt x="251" y="27"/>
                    <a:pt x="253" y="28"/>
                  </a:cubicBezTo>
                  <a:cubicBezTo>
                    <a:pt x="255" y="30"/>
                    <a:pt x="257" y="31"/>
                    <a:pt x="259" y="33"/>
                  </a:cubicBezTo>
                  <a:cubicBezTo>
                    <a:pt x="261" y="34"/>
                    <a:pt x="263" y="36"/>
                    <a:pt x="264" y="38"/>
                  </a:cubicBezTo>
                  <a:cubicBezTo>
                    <a:pt x="266" y="39"/>
                    <a:pt x="268" y="41"/>
                    <a:pt x="269" y="43"/>
                  </a:cubicBezTo>
                  <a:cubicBezTo>
                    <a:pt x="271" y="45"/>
                    <a:pt x="273" y="47"/>
                    <a:pt x="274" y="48"/>
                  </a:cubicBezTo>
                  <a:cubicBezTo>
                    <a:pt x="276" y="50"/>
                    <a:pt x="277" y="52"/>
                    <a:pt x="279" y="54"/>
                  </a:cubicBezTo>
                  <a:cubicBezTo>
                    <a:pt x="280" y="56"/>
                    <a:pt x="281" y="58"/>
                    <a:pt x="283" y="60"/>
                  </a:cubicBezTo>
                  <a:cubicBezTo>
                    <a:pt x="284" y="63"/>
                    <a:pt x="285" y="65"/>
                    <a:pt x="287" y="67"/>
                  </a:cubicBezTo>
                  <a:cubicBezTo>
                    <a:pt x="288" y="69"/>
                    <a:pt x="289" y="71"/>
                    <a:pt x="290" y="74"/>
                  </a:cubicBezTo>
                  <a:cubicBezTo>
                    <a:pt x="291" y="76"/>
                    <a:pt x="292" y="78"/>
                    <a:pt x="293" y="81"/>
                  </a:cubicBezTo>
                  <a:cubicBezTo>
                    <a:pt x="294" y="83"/>
                    <a:pt x="295" y="86"/>
                    <a:pt x="296" y="88"/>
                  </a:cubicBezTo>
                  <a:cubicBezTo>
                    <a:pt x="297" y="91"/>
                    <a:pt x="298" y="93"/>
                    <a:pt x="299" y="96"/>
                  </a:cubicBezTo>
                  <a:cubicBezTo>
                    <a:pt x="300" y="99"/>
                    <a:pt x="301" y="101"/>
                    <a:pt x="301" y="104"/>
                  </a:cubicBezTo>
                  <a:cubicBezTo>
                    <a:pt x="302" y="107"/>
                    <a:pt x="303" y="109"/>
                    <a:pt x="303" y="112"/>
                  </a:cubicBezTo>
                  <a:cubicBezTo>
                    <a:pt x="304" y="115"/>
                    <a:pt x="305" y="118"/>
                    <a:pt x="305" y="121"/>
                  </a:cubicBezTo>
                  <a:cubicBezTo>
                    <a:pt x="306" y="124"/>
                    <a:pt x="306" y="127"/>
                    <a:pt x="306" y="130"/>
                  </a:cubicBezTo>
                  <a:cubicBezTo>
                    <a:pt x="307" y="133"/>
                    <a:pt x="307" y="136"/>
                    <a:pt x="308" y="139"/>
                  </a:cubicBezTo>
                  <a:cubicBezTo>
                    <a:pt x="308" y="142"/>
                    <a:pt x="308" y="145"/>
                    <a:pt x="308" y="149"/>
                  </a:cubicBezTo>
                  <a:cubicBezTo>
                    <a:pt x="309" y="152"/>
                    <a:pt x="309" y="155"/>
                    <a:pt x="309" y="159"/>
                  </a:cubicBezTo>
                  <a:cubicBezTo>
                    <a:pt x="309" y="162"/>
                    <a:pt x="309" y="165"/>
                    <a:pt x="309" y="169"/>
                  </a:cubicBezTo>
                  <a:cubicBezTo>
                    <a:pt x="309" y="172"/>
                    <a:pt x="309" y="175"/>
                    <a:pt x="309" y="179"/>
                  </a:cubicBezTo>
                  <a:cubicBezTo>
                    <a:pt x="309" y="182"/>
                    <a:pt x="309" y="185"/>
                    <a:pt x="308" y="189"/>
                  </a:cubicBezTo>
                  <a:cubicBezTo>
                    <a:pt x="308" y="192"/>
                    <a:pt x="308" y="195"/>
                    <a:pt x="308" y="198"/>
                  </a:cubicBezTo>
                  <a:cubicBezTo>
                    <a:pt x="307" y="201"/>
                    <a:pt x="307" y="204"/>
                    <a:pt x="306" y="207"/>
                  </a:cubicBezTo>
                  <a:cubicBezTo>
                    <a:pt x="306" y="210"/>
                    <a:pt x="306" y="213"/>
                    <a:pt x="305" y="216"/>
                  </a:cubicBezTo>
                  <a:cubicBezTo>
                    <a:pt x="305" y="219"/>
                    <a:pt x="304" y="222"/>
                    <a:pt x="303" y="225"/>
                  </a:cubicBezTo>
                  <a:cubicBezTo>
                    <a:pt x="303" y="228"/>
                    <a:pt x="302" y="231"/>
                    <a:pt x="301" y="233"/>
                  </a:cubicBezTo>
                  <a:cubicBezTo>
                    <a:pt x="301" y="236"/>
                    <a:pt x="300" y="239"/>
                    <a:pt x="299" y="241"/>
                  </a:cubicBezTo>
                  <a:cubicBezTo>
                    <a:pt x="298" y="244"/>
                    <a:pt x="297" y="247"/>
                    <a:pt x="296" y="249"/>
                  </a:cubicBezTo>
                  <a:cubicBezTo>
                    <a:pt x="295" y="252"/>
                    <a:pt x="295" y="254"/>
                    <a:pt x="293" y="257"/>
                  </a:cubicBezTo>
                  <a:cubicBezTo>
                    <a:pt x="292" y="259"/>
                    <a:pt x="291" y="261"/>
                    <a:pt x="290" y="264"/>
                  </a:cubicBezTo>
                  <a:cubicBezTo>
                    <a:pt x="289" y="266"/>
                    <a:pt x="288" y="268"/>
                    <a:pt x="287" y="271"/>
                  </a:cubicBezTo>
                  <a:cubicBezTo>
                    <a:pt x="286" y="273"/>
                    <a:pt x="284" y="275"/>
                    <a:pt x="283" y="277"/>
                  </a:cubicBezTo>
                  <a:cubicBezTo>
                    <a:pt x="282" y="279"/>
                    <a:pt x="280" y="281"/>
                    <a:pt x="279" y="283"/>
                  </a:cubicBezTo>
                  <a:cubicBezTo>
                    <a:pt x="277" y="285"/>
                    <a:pt x="276" y="287"/>
                    <a:pt x="275" y="289"/>
                  </a:cubicBezTo>
                  <a:cubicBezTo>
                    <a:pt x="273" y="291"/>
                    <a:pt x="271" y="293"/>
                    <a:pt x="270" y="295"/>
                  </a:cubicBezTo>
                  <a:cubicBezTo>
                    <a:pt x="268" y="297"/>
                    <a:pt x="267" y="298"/>
                    <a:pt x="265" y="300"/>
                  </a:cubicBezTo>
                  <a:cubicBezTo>
                    <a:pt x="263" y="302"/>
                    <a:pt x="261" y="303"/>
                    <a:pt x="260" y="305"/>
                  </a:cubicBezTo>
                  <a:cubicBezTo>
                    <a:pt x="258" y="306"/>
                    <a:pt x="256" y="308"/>
                    <a:pt x="254" y="310"/>
                  </a:cubicBezTo>
                  <a:cubicBezTo>
                    <a:pt x="252" y="311"/>
                    <a:pt x="250" y="312"/>
                    <a:pt x="248" y="314"/>
                  </a:cubicBezTo>
                  <a:cubicBezTo>
                    <a:pt x="246" y="315"/>
                    <a:pt x="244" y="316"/>
                    <a:pt x="242" y="318"/>
                  </a:cubicBezTo>
                  <a:cubicBezTo>
                    <a:pt x="240" y="319"/>
                    <a:pt x="238" y="320"/>
                    <a:pt x="236" y="321"/>
                  </a:cubicBezTo>
                  <a:cubicBezTo>
                    <a:pt x="234" y="322"/>
                    <a:pt x="232" y="324"/>
                    <a:pt x="229" y="325"/>
                  </a:cubicBezTo>
                  <a:cubicBezTo>
                    <a:pt x="227" y="326"/>
                    <a:pt x="225" y="327"/>
                    <a:pt x="223" y="328"/>
                  </a:cubicBezTo>
                  <a:cubicBezTo>
                    <a:pt x="220" y="329"/>
                    <a:pt x="218" y="329"/>
                    <a:pt x="215" y="330"/>
                  </a:cubicBezTo>
                  <a:cubicBezTo>
                    <a:pt x="213" y="331"/>
                    <a:pt x="210" y="332"/>
                    <a:pt x="208" y="332"/>
                  </a:cubicBezTo>
                  <a:cubicBezTo>
                    <a:pt x="205" y="333"/>
                    <a:pt x="203" y="334"/>
                    <a:pt x="200" y="334"/>
                  </a:cubicBezTo>
                  <a:cubicBezTo>
                    <a:pt x="198" y="335"/>
                    <a:pt x="195" y="335"/>
                    <a:pt x="192" y="336"/>
                  </a:cubicBezTo>
                  <a:cubicBezTo>
                    <a:pt x="190" y="336"/>
                    <a:pt x="187" y="337"/>
                    <a:pt x="184" y="337"/>
                  </a:cubicBezTo>
                  <a:cubicBezTo>
                    <a:pt x="181" y="338"/>
                    <a:pt x="179" y="338"/>
                    <a:pt x="176" y="338"/>
                  </a:cubicBezTo>
                  <a:cubicBezTo>
                    <a:pt x="173" y="338"/>
                    <a:pt x="170" y="338"/>
                    <a:pt x="167" y="339"/>
                  </a:cubicBezTo>
                  <a:cubicBezTo>
                    <a:pt x="164" y="339"/>
                    <a:pt x="161" y="339"/>
                    <a:pt x="158" y="339"/>
                  </a:cubicBezTo>
                  <a:cubicBezTo>
                    <a:pt x="156" y="339"/>
                    <a:pt x="154" y="339"/>
                    <a:pt x="153" y="339"/>
                  </a:cubicBezTo>
                  <a:cubicBezTo>
                    <a:pt x="151" y="339"/>
                    <a:pt x="149" y="339"/>
                    <a:pt x="147" y="339"/>
                  </a:cubicBezTo>
                  <a:cubicBezTo>
                    <a:pt x="145" y="339"/>
                    <a:pt x="144" y="338"/>
                    <a:pt x="142" y="338"/>
                  </a:cubicBezTo>
                  <a:cubicBezTo>
                    <a:pt x="140" y="338"/>
                    <a:pt x="139" y="338"/>
                    <a:pt x="137" y="338"/>
                  </a:cubicBezTo>
                  <a:cubicBezTo>
                    <a:pt x="135" y="338"/>
                    <a:pt x="134" y="338"/>
                    <a:pt x="132" y="338"/>
                  </a:cubicBezTo>
                  <a:cubicBezTo>
                    <a:pt x="130" y="338"/>
                    <a:pt x="129" y="337"/>
                    <a:pt x="127" y="337"/>
                  </a:cubicBezTo>
                  <a:cubicBezTo>
                    <a:pt x="125" y="337"/>
                    <a:pt x="124" y="337"/>
                    <a:pt x="122" y="337"/>
                  </a:cubicBezTo>
                  <a:cubicBezTo>
                    <a:pt x="121" y="336"/>
                    <a:pt x="119" y="336"/>
                    <a:pt x="118" y="336"/>
                  </a:cubicBezTo>
                  <a:cubicBezTo>
                    <a:pt x="116" y="336"/>
                    <a:pt x="115" y="336"/>
                    <a:pt x="113" y="335"/>
                  </a:cubicBezTo>
                  <a:cubicBezTo>
                    <a:pt x="112" y="335"/>
                    <a:pt x="110" y="335"/>
                    <a:pt x="109" y="334"/>
                  </a:cubicBezTo>
                  <a:cubicBezTo>
                    <a:pt x="107" y="334"/>
                    <a:pt x="106" y="334"/>
                    <a:pt x="105" y="333"/>
                  </a:cubicBezTo>
                  <a:cubicBezTo>
                    <a:pt x="103" y="333"/>
                    <a:pt x="102" y="333"/>
                    <a:pt x="101" y="332"/>
                  </a:cubicBezTo>
                  <a:cubicBezTo>
                    <a:pt x="99" y="332"/>
                    <a:pt x="98" y="332"/>
                    <a:pt x="96" y="331"/>
                  </a:cubicBezTo>
                  <a:cubicBezTo>
                    <a:pt x="95" y="331"/>
                    <a:pt x="94" y="331"/>
                    <a:pt x="93" y="330"/>
                  </a:cubicBezTo>
                  <a:cubicBezTo>
                    <a:pt x="91" y="330"/>
                    <a:pt x="90" y="329"/>
                    <a:pt x="89" y="329"/>
                  </a:cubicBezTo>
                  <a:cubicBezTo>
                    <a:pt x="87" y="328"/>
                    <a:pt x="86" y="328"/>
                    <a:pt x="85" y="327"/>
                  </a:cubicBezTo>
                  <a:cubicBezTo>
                    <a:pt x="84" y="327"/>
                    <a:pt x="82" y="326"/>
                    <a:pt x="81" y="326"/>
                  </a:cubicBezTo>
                  <a:cubicBezTo>
                    <a:pt x="80" y="325"/>
                    <a:pt x="79" y="325"/>
                    <a:pt x="78" y="324"/>
                  </a:cubicBezTo>
                  <a:cubicBezTo>
                    <a:pt x="76" y="324"/>
                    <a:pt x="75" y="323"/>
                    <a:pt x="74" y="323"/>
                  </a:cubicBezTo>
                  <a:cubicBezTo>
                    <a:pt x="73" y="322"/>
                    <a:pt x="72" y="321"/>
                    <a:pt x="71" y="321"/>
                  </a:cubicBezTo>
                  <a:cubicBezTo>
                    <a:pt x="70" y="320"/>
                    <a:pt x="69" y="319"/>
                    <a:pt x="67" y="319"/>
                  </a:cubicBezTo>
                  <a:cubicBezTo>
                    <a:pt x="66" y="318"/>
                    <a:pt x="65" y="317"/>
                    <a:pt x="64" y="317"/>
                  </a:cubicBezTo>
                  <a:cubicBezTo>
                    <a:pt x="63" y="316"/>
                    <a:pt x="62" y="315"/>
                    <a:pt x="61" y="315"/>
                  </a:cubicBezTo>
                  <a:cubicBezTo>
                    <a:pt x="60" y="314"/>
                    <a:pt x="59" y="313"/>
                    <a:pt x="58" y="312"/>
                  </a:cubicBezTo>
                  <a:cubicBezTo>
                    <a:pt x="57" y="312"/>
                    <a:pt x="56" y="311"/>
                    <a:pt x="55" y="310"/>
                  </a:cubicBezTo>
                  <a:cubicBezTo>
                    <a:pt x="54" y="309"/>
                    <a:pt x="53" y="308"/>
                    <a:pt x="52" y="307"/>
                  </a:cubicBezTo>
                  <a:cubicBezTo>
                    <a:pt x="51" y="307"/>
                    <a:pt x="50" y="306"/>
                    <a:pt x="49" y="305"/>
                  </a:cubicBezTo>
                  <a:cubicBezTo>
                    <a:pt x="48" y="304"/>
                    <a:pt x="47" y="303"/>
                    <a:pt x="46" y="302"/>
                  </a:cubicBezTo>
                  <a:cubicBezTo>
                    <a:pt x="45" y="301"/>
                    <a:pt x="44" y="300"/>
                    <a:pt x="43" y="299"/>
                  </a:cubicBezTo>
                  <a:cubicBezTo>
                    <a:pt x="42" y="298"/>
                    <a:pt x="41" y="297"/>
                    <a:pt x="40" y="296"/>
                  </a:cubicBezTo>
                  <a:cubicBezTo>
                    <a:pt x="39" y="295"/>
                    <a:pt x="39" y="294"/>
                    <a:pt x="38" y="293"/>
                  </a:cubicBezTo>
                  <a:cubicBezTo>
                    <a:pt x="37" y="292"/>
                    <a:pt x="36" y="291"/>
                    <a:pt x="35" y="290"/>
                  </a:cubicBezTo>
                  <a:cubicBezTo>
                    <a:pt x="34" y="289"/>
                    <a:pt x="33" y="288"/>
                    <a:pt x="33" y="287"/>
                  </a:cubicBezTo>
                  <a:cubicBezTo>
                    <a:pt x="32" y="286"/>
                    <a:pt x="31" y="285"/>
                    <a:pt x="31" y="284"/>
                  </a:cubicBezTo>
                  <a:cubicBezTo>
                    <a:pt x="30" y="284"/>
                    <a:pt x="29" y="283"/>
                    <a:pt x="28" y="282"/>
                  </a:cubicBezTo>
                  <a:cubicBezTo>
                    <a:pt x="28" y="281"/>
                    <a:pt x="27" y="280"/>
                    <a:pt x="26" y="279"/>
                  </a:cubicBezTo>
                  <a:cubicBezTo>
                    <a:pt x="26" y="278"/>
                    <a:pt x="25" y="277"/>
                    <a:pt x="24" y="276"/>
                  </a:cubicBezTo>
                  <a:cubicBezTo>
                    <a:pt x="24" y="275"/>
                    <a:pt x="23" y="274"/>
                    <a:pt x="23" y="273"/>
                  </a:cubicBezTo>
                  <a:cubicBezTo>
                    <a:pt x="22" y="272"/>
                    <a:pt x="21" y="270"/>
                    <a:pt x="21" y="269"/>
                  </a:cubicBezTo>
                  <a:cubicBezTo>
                    <a:pt x="20" y="268"/>
                    <a:pt x="20" y="267"/>
                    <a:pt x="19" y="266"/>
                  </a:cubicBezTo>
                  <a:cubicBezTo>
                    <a:pt x="19" y="265"/>
                    <a:pt x="18" y="264"/>
                    <a:pt x="18" y="263"/>
                  </a:cubicBezTo>
                  <a:cubicBezTo>
                    <a:pt x="17" y="262"/>
                    <a:pt x="17" y="261"/>
                    <a:pt x="16" y="260"/>
                  </a:cubicBezTo>
                  <a:cubicBezTo>
                    <a:pt x="16" y="259"/>
                    <a:pt x="15" y="258"/>
                    <a:pt x="15" y="257"/>
                  </a:cubicBezTo>
                  <a:cubicBezTo>
                    <a:pt x="14" y="256"/>
                    <a:pt x="14" y="254"/>
                    <a:pt x="13" y="253"/>
                  </a:cubicBezTo>
                  <a:cubicBezTo>
                    <a:pt x="13" y="252"/>
                    <a:pt x="12" y="251"/>
                    <a:pt x="12" y="250"/>
                  </a:cubicBezTo>
                  <a:cubicBezTo>
                    <a:pt x="11" y="249"/>
                    <a:pt x="11" y="248"/>
                    <a:pt x="11" y="246"/>
                  </a:cubicBezTo>
                  <a:cubicBezTo>
                    <a:pt x="10" y="245"/>
                    <a:pt x="10" y="244"/>
                    <a:pt x="9" y="243"/>
                  </a:cubicBezTo>
                  <a:cubicBezTo>
                    <a:pt x="9" y="242"/>
                    <a:pt x="9" y="240"/>
                    <a:pt x="8" y="239"/>
                  </a:cubicBezTo>
                  <a:cubicBezTo>
                    <a:pt x="8" y="238"/>
                    <a:pt x="8" y="237"/>
                    <a:pt x="7" y="236"/>
                  </a:cubicBezTo>
                  <a:cubicBezTo>
                    <a:pt x="7" y="234"/>
                    <a:pt x="7" y="233"/>
                    <a:pt x="6" y="232"/>
                  </a:cubicBezTo>
                  <a:cubicBezTo>
                    <a:pt x="6" y="230"/>
                    <a:pt x="6" y="229"/>
                    <a:pt x="5" y="228"/>
                  </a:cubicBezTo>
                  <a:cubicBezTo>
                    <a:pt x="5" y="227"/>
                    <a:pt x="5" y="225"/>
                    <a:pt x="5" y="224"/>
                  </a:cubicBezTo>
                  <a:cubicBezTo>
                    <a:pt x="4" y="223"/>
                    <a:pt x="4" y="221"/>
                    <a:pt x="4" y="220"/>
                  </a:cubicBezTo>
                  <a:cubicBezTo>
                    <a:pt x="4" y="219"/>
                    <a:pt x="3" y="217"/>
                    <a:pt x="3" y="216"/>
                  </a:cubicBezTo>
                  <a:cubicBezTo>
                    <a:pt x="3" y="215"/>
                    <a:pt x="3" y="213"/>
                    <a:pt x="3" y="212"/>
                  </a:cubicBezTo>
                  <a:cubicBezTo>
                    <a:pt x="2" y="210"/>
                    <a:pt x="2" y="209"/>
                    <a:pt x="2" y="208"/>
                  </a:cubicBezTo>
                  <a:cubicBezTo>
                    <a:pt x="2" y="206"/>
                    <a:pt x="2" y="205"/>
                    <a:pt x="2" y="203"/>
                  </a:cubicBezTo>
                  <a:cubicBezTo>
                    <a:pt x="2" y="202"/>
                    <a:pt x="1" y="200"/>
                    <a:pt x="1" y="199"/>
                  </a:cubicBezTo>
                  <a:cubicBezTo>
                    <a:pt x="1" y="197"/>
                    <a:pt x="1" y="196"/>
                    <a:pt x="1" y="194"/>
                  </a:cubicBezTo>
                  <a:cubicBezTo>
                    <a:pt x="1" y="193"/>
                    <a:pt x="1" y="191"/>
                    <a:pt x="1" y="190"/>
                  </a:cubicBezTo>
                  <a:cubicBezTo>
                    <a:pt x="1" y="188"/>
                    <a:pt x="0" y="187"/>
                    <a:pt x="0" y="185"/>
                  </a:cubicBezTo>
                  <a:cubicBezTo>
                    <a:pt x="0" y="183"/>
                    <a:pt x="0" y="182"/>
                    <a:pt x="0" y="180"/>
                  </a:cubicBezTo>
                  <a:cubicBezTo>
                    <a:pt x="0" y="178"/>
                    <a:pt x="0" y="177"/>
                    <a:pt x="0" y="175"/>
                  </a:cubicBezTo>
                  <a:cubicBezTo>
                    <a:pt x="0" y="174"/>
                    <a:pt x="0" y="172"/>
                    <a:pt x="0" y="170"/>
                  </a:cubicBezTo>
                  <a:close/>
                  <a:moveTo>
                    <a:pt x="52" y="169"/>
                  </a:moveTo>
                  <a:cubicBezTo>
                    <a:pt x="52" y="170"/>
                    <a:pt x="52" y="172"/>
                    <a:pt x="52" y="173"/>
                  </a:cubicBezTo>
                  <a:cubicBezTo>
                    <a:pt x="52" y="174"/>
                    <a:pt x="52" y="176"/>
                    <a:pt x="52" y="177"/>
                  </a:cubicBezTo>
                  <a:cubicBezTo>
                    <a:pt x="52" y="178"/>
                    <a:pt x="52" y="179"/>
                    <a:pt x="52" y="181"/>
                  </a:cubicBezTo>
                  <a:cubicBezTo>
                    <a:pt x="52" y="182"/>
                    <a:pt x="52" y="183"/>
                    <a:pt x="52" y="184"/>
                  </a:cubicBezTo>
                  <a:cubicBezTo>
                    <a:pt x="52" y="186"/>
                    <a:pt x="52" y="187"/>
                    <a:pt x="52" y="188"/>
                  </a:cubicBezTo>
                  <a:cubicBezTo>
                    <a:pt x="52" y="189"/>
                    <a:pt x="52" y="190"/>
                    <a:pt x="52" y="192"/>
                  </a:cubicBezTo>
                  <a:cubicBezTo>
                    <a:pt x="52" y="193"/>
                    <a:pt x="53" y="194"/>
                    <a:pt x="53" y="195"/>
                  </a:cubicBezTo>
                  <a:cubicBezTo>
                    <a:pt x="53" y="196"/>
                    <a:pt x="53" y="197"/>
                    <a:pt x="53" y="198"/>
                  </a:cubicBezTo>
                  <a:cubicBezTo>
                    <a:pt x="53" y="200"/>
                    <a:pt x="53" y="201"/>
                    <a:pt x="53" y="202"/>
                  </a:cubicBezTo>
                  <a:cubicBezTo>
                    <a:pt x="53" y="203"/>
                    <a:pt x="54" y="204"/>
                    <a:pt x="54" y="205"/>
                  </a:cubicBezTo>
                  <a:cubicBezTo>
                    <a:pt x="54" y="206"/>
                    <a:pt x="54" y="207"/>
                    <a:pt x="54" y="208"/>
                  </a:cubicBezTo>
                  <a:cubicBezTo>
                    <a:pt x="54" y="209"/>
                    <a:pt x="54" y="210"/>
                    <a:pt x="55" y="211"/>
                  </a:cubicBezTo>
                  <a:cubicBezTo>
                    <a:pt x="55" y="212"/>
                    <a:pt x="55" y="213"/>
                    <a:pt x="55" y="214"/>
                  </a:cubicBezTo>
                  <a:cubicBezTo>
                    <a:pt x="55" y="215"/>
                    <a:pt x="56" y="216"/>
                    <a:pt x="56" y="217"/>
                  </a:cubicBezTo>
                  <a:cubicBezTo>
                    <a:pt x="56" y="218"/>
                    <a:pt x="56" y="219"/>
                    <a:pt x="56" y="220"/>
                  </a:cubicBezTo>
                  <a:cubicBezTo>
                    <a:pt x="57" y="221"/>
                    <a:pt x="57" y="222"/>
                    <a:pt x="57" y="223"/>
                  </a:cubicBezTo>
                  <a:cubicBezTo>
                    <a:pt x="57" y="224"/>
                    <a:pt x="58" y="225"/>
                    <a:pt x="58" y="226"/>
                  </a:cubicBezTo>
                  <a:cubicBezTo>
                    <a:pt x="58" y="227"/>
                    <a:pt x="58" y="228"/>
                    <a:pt x="59" y="229"/>
                  </a:cubicBezTo>
                  <a:cubicBezTo>
                    <a:pt x="59" y="230"/>
                    <a:pt x="59" y="230"/>
                    <a:pt x="59" y="231"/>
                  </a:cubicBezTo>
                  <a:cubicBezTo>
                    <a:pt x="60" y="232"/>
                    <a:pt x="60" y="233"/>
                    <a:pt x="60" y="234"/>
                  </a:cubicBezTo>
                  <a:cubicBezTo>
                    <a:pt x="61" y="235"/>
                    <a:pt x="61" y="236"/>
                    <a:pt x="61" y="237"/>
                  </a:cubicBezTo>
                  <a:cubicBezTo>
                    <a:pt x="61" y="237"/>
                    <a:pt x="62" y="238"/>
                    <a:pt x="62" y="239"/>
                  </a:cubicBezTo>
                  <a:cubicBezTo>
                    <a:pt x="62" y="240"/>
                    <a:pt x="63" y="241"/>
                    <a:pt x="63" y="242"/>
                  </a:cubicBezTo>
                  <a:cubicBezTo>
                    <a:pt x="64" y="242"/>
                    <a:pt x="64" y="243"/>
                    <a:pt x="64" y="244"/>
                  </a:cubicBezTo>
                  <a:cubicBezTo>
                    <a:pt x="65" y="245"/>
                    <a:pt x="65" y="246"/>
                    <a:pt x="65" y="246"/>
                  </a:cubicBezTo>
                  <a:cubicBezTo>
                    <a:pt x="66" y="247"/>
                    <a:pt x="66" y="248"/>
                    <a:pt x="67" y="249"/>
                  </a:cubicBezTo>
                  <a:cubicBezTo>
                    <a:pt x="67" y="250"/>
                    <a:pt x="67" y="250"/>
                    <a:pt x="68" y="251"/>
                  </a:cubicBezTo>
                  <a:cubicBezTo>
                    <a:pt x="68" y="252"/>
                    <a:pt x="69" y="253"/>
                    <a:pt x="69" y="253"/>
                  </a:cubicBezTo>
                  <a:cubicBezTo>
                    <a:pt x="69" y="254"/>
                    <a:pt x="70" y="255"/>
                    <a:pt x="70" y="256"/>
                  </a:cubicBezTo>
                  <a:cubicBezTo>
                    <a:pt x="71" y="256"/>
                    <a:pt x="71" y="257"/>
                    <a:pt x="72" y="258"/>
                  </a:cubicBezTo>
                  <a:cubicBezTo>
                    <a:pt x="72" y="259"/>
                    <a:pt x="73" y="259"/>
                    <a:pt x="73" y="260"/>
                  </a:cubicBezTo>
                  <a:cubicBezTo>
                    <a:pt x="74" y="261"/>
                    <a:pt x="74" y="262"/>
                    <a:pt x="75" y="262"/>
                  </a:cubicBezTo>
                  <a:cubicBezTo>
                    <a:pt x="75" y="263"/>
                    <a:pt x="76" y="264"/>
                    <a:pt x="76" y="265"/>
                  </a:cubicBezTo>
                  <a:cubicBezTo>
                    <a:pt x="77" y="265"/>
                    <a:pt x="78" y="266"/>
                    <a:pt x="78" y="267"/>
                  </a:cubicBezTo>
                  <a:cubicBezTo>
                    <a:pt x="79" y="268"/>
                    <a:pt x="80" y="269"/>
                    <a:pt x="80" y="269"/>
                  </a:cubicBezTo>
                  <a:cubicBezTo>
                    <a:pt x="81" y="270"/>
                    <a:pt x="82" y="271"/>
                    <a:pt x="82" y="271"/>
                  </a:cubicBezTo>
                  <a:cubicBezTo>
                    <a:pt x="83" y="272"/>
                    <a:pt x="84" y="273"/>
                    <a:pt x="84" y="274"/>
                  </a:cubicBezTo>
                  <a:cubicBezTo>
                    <a:pt x="85" y="274"/>
                    <a:pt x="86" y="275"/>
                    <a:pt x="86" y="276"/>
                  </a:cubicBezTo>
                  <a:cubicBezTo>
                    <a:pt x="87" y="276"/>
                    <a:pt x="88" y="277"/>
                    <a:pt x="88" y="278"/>
                  </a:cubicBezTo>
                  <a:cubicBezTo>
                    <a:pt x="89" y="278"/>
                    <a:pt x="90" y="279"/>
                    <a:pt x="90" y="279"/>
                  </a:cubicBezTo>
                  <a:cubicBezTo>
                    <a:pt x="91" y="280"/>
                    <a:pt x="92" y="281"/>
                    <a:pt x="93" y="281"/>
                  </a:cubicBezTo>
                  <a:cubicBezTo>
                    <a:pt x="93" y="282"/>
                    <a:pt x="94" y="282"/>
                    <a:pt x="95" y="283"/>
                  </a:cubicBezTo>
                  <a:cubicBezTo>
                    <a:pt x="96" y="284"/>
                    <a:pt x="96" y="284"/>
                    <a:pt x="97" y="285"/>
                  </a:cubicBezTo>
                  <a:cubicBezTo>
                    <a:pt x="98" y="285"/>
                    <a:pt x="99" y="286"/>
                    <a:pt x="99" y="286"/>
                  </a:cubicBezTo>
                  <a:cubicBezTo>
                    <a:pt x="100" y="287"/>
                    <a:pt x="101" y="287"/>
                    <a:pt x="102" y="288"/>
                  </a:cubicBezTo>
                  <a:cubicBezTo>
                    <a:pt x="103" y="288"/>
                    <a:pt x="103" y="289"/>
                    <a:pt x="104" y="289"/>
                  </a:cubicBezTo>
                  <a:cubicBezTo>
                    <a:pt x="105" y="290"/>
                    <a:pt x="106" y="290"/>
                    <a:pt x="107" y="291"/>
                  </a:cubicBezTo>
                  <a:cubicBezTo>
                    <a:pt x="107" y="291"/>
                    <a:pt x="108" y="291"/>
                    <a:pt x="109" y="292"/>
                  </a:cubicBezTo>
                  <a:cubicBezTo>
                    <a:pt x="110" y="292"/>
                    <a:pt x="111" y="293"/>
                    <a:pt x="112" y="293"/>
                  </a:cubicBezTo>
                  <a:cubicBezTo>
                    <a:pt x="112" y="293"/>
                    <a:pt x="113" y="294"/>
                    <a:pt x="114" y="294"/>
                  </a:cubicBezTo>
                  <a:cubicBezTo>
                    <a:pt x="115" y="295"/>
                    <a:pt x="116" y="295"/>
                    <a:pt x="117" y="295"/>
                  </a:cubicBezTo>
                  <a:cubicBezTo>
                    <a:pt x="118" y="296"/>
                    <a:pt x="119" y="296"/>
                    <a:pt x="119" y="296"/>
                  </a:cubicBezTo>
                  <a:cubicBezTo>
                    <a:pt x="120" y="297"/>
                    <a:pt x="121" y="297"/>
                    <a:pt x="122" y="297"/>
                  </a:cubicBezTo>
                  <a:cubicBezTo>
                    <a:pt x="123" y="298"/>
                    <a:pt x="124" y="298"/>
                    <a:pt x="125" y="298"/>
                  </a:cubicBezTo>
                  <a:cubicBezTo>
                    <a:pt x="126" y="298"/>
                    <a:pt x="127" y="299"/>
                    <a:pt x="128" y="299"/>
                  </a:cubicBezTo>
                  <a:cubicBezTo>
                    <a:pt x="129" y="299"/>
                    <a:pt x="130" y="299"/>
                    <a:pt x="131" y="299"/>
                  </a:cubicBezTo>
                  <a:cubicBezTo>
                    <a:pt x="131" y="300"/>
                    <a:pt x="132" y="300"/>
                    <a:pt x="133" y="300"/>
                  </a:cubicBezTo>
                  <a:cubicBezTo>
                    <a:pt x="134" y="300"/>
                    <a:pt x="135" y="300"/>
                    <a:pt x="136" y="301"/>
                  </a:cubicBezTo>
                  <a:cubicBezTo>
                    <a:pt x="137" y="301"/>
                    <a:pt x="138" y="301"/>
                    <a:pt x="139" y="301"/>
                  </a:cubicBezTo>
                  <a:cubicBezTo>
                    <a:pt x="140" y="301"/>
                    <a:pt x="141" y="301"/>
                    <a:pt x="142" y="301"/>
                  </a:cubicBezTo>
                  <a:cubicBezTo>
                    <a:pt x="143" y="301"/>
                    <a:pt x="144" y="302"/>
                    <a:pt x="145" y="302"/>
                  </a:cubicBezTo>
                  <a:cubicBezTo>
                    <a:pt x="146" y="302"/>
                    <a:pt x="147" y="302"/>
                    <a:pt x="148" y="302"/>
                  </a:cubicBezTo>
                  <a:cubicBezTo>
                    <a:pt x="149" y="302"/>
                    <a:pt x="150" y="302"/>
                    <a:pt x="151" y="302"/>
                  </a:cubicBezTo>
                  <a:cubicBezTo>
                    <a:pt x="152" y="302"/>
                    <a:pt x="154" y="302"/>
                    <a:pt x="155" y="302"/>
                  </a:cubicBezTo>
                  <a:cubicBezTo>
                    <a:pt x="157" y="302"/>
                    <a:pt x="159" y="302"/>
                    <a:pt x="161" y="302"/>
                  </a:cubicBezTo>
                  <a:cubicBezTo>
                    <a:pt x="163" y="302"/>
                    <a:pt x="165" y="302"/>
                    <a:pt x="167" y="301"/>
                  </a:cubicBezTo>
                  <a:cubicBezTo>
                    <a:pt x="169" y="301"/>
                    <a:pt x="170" y="301"/>
                    <a:pt x="172" y="301"/>
                  </a:cubicBezTo>
                  <a:cubicBezTo>
                    <a:pt x="174" y="300"/>
                    <a:pt x="176" y="300"/>
                    <a:pt x="178" y="300"/>
                  </a:cubicBezTo>
                  <a:cubicBezTo>
                    <a:pt x="180" y="299"/>
                    <a:pt x="181" y="299"/>
                    <a:pt x="183" y="299"/>
                  </a:cubicBezTo>
                  <a:cubicBezTo>
                    <a:pt x="185" y="298"/>
                    <a:pt x="187" y="298"/>
                    <a:pt x="188" y="297"/>
                  </a:cubicBezTo>
                  <a:cubicBezTo>
                    <a:pt x="190" y="296"/>
                    <a:pt x="192" y="296"/>
                    <a:pt x="194" y="295"/>
                  </a:cubicBezTo>
                  <a:cubicBezTo>
                    <a:pt x="195" y="295"/>
                    <a:pt x="197" y="294"/>
                    <a:pt x="198" y="293"/>
                  </a:cubicBezTo>
                  <a:cubicBezTo>
                    <a:pt x="200" y="292"/>
                    <a:pt x="202" y="292"/>
                    <a:pt x="203" y="291"/>
                  </a:cubicBezTo>
                  <a:cubicBezTo>
                    <a:pt x="205" y="290"/>
                    <a:pt x="206" y="289"/>
                    <a:pt x="208" y="288"/>
                  </a:cubicBezTo>
                  <a:cubicBezTo>
                    <a:pt x="209" y="287"/>
                    <a:pt x="210" y="286"/>
                    <a:pt x="212" y="285"/>
                  </a:cubicBezTo>
                  <a:cubicBezTo>
                    <a:pt x="213" y="284"/>
                    <a:pt x="215" y="283"/>
                    <a:pt x="216" y="282"/>
                  </a:cubicBezTo>
                  <a:cubicBezTo>
                    <a:pt x="217" y="281"/>
                    <a:pt x="219" y="280"/>
                    <a:pt x="220" y="279"/>
                  </a:cubicBezTo>
                  <a:cubicBezTo>
                    <a:pt x="221" y="278"/>
                    <a:pt x="223" y="276"/>
                    <a:pt x="224" y="275"/>
                  </a:cubicBezTo>
                  <a:cubicBezTo>
                    <a:pt x="225" y="274"/>
                    <a:pt x="226" y="273"/>
                    <a:pt x="227" y="271"/>
                  </a:cubicBezTo>
                  <a:cubicBezTo>
                    <a:pt x="228" y="270"/>
                    <a:pt x="230" y="269"/>
                    <a:pt x="231" y="267"/>
                  </a:cubicBezTo>
                  <a:cubicBezTo>
                    <a:pt x="232" y="266"/>
                    <a:pt x="233" y="264"/>
                    <a:pt x="234" y="263"/>
                  </a:cubicBezTo>
                  <a:cubicBezTo>
                    <a:pt x="235" y="261"/>
                    <a:pt x="236" y="260"/>
                    <a:pt x="237" y="258"/>
                  </a:cubicBezTo>
                  <a:cubicBezTo>
                    <a:pt x="238" y="257"/>
                    <a:pt x="239" y="255"/>
                    <a:pt x="240" y="253"/>
                  </a:cubicBezTo>
                  <a:cubicBezTo>
                    <a:pt x="241" y="252"/>
                    <a:pt x="241" y="250"/>
                    <a:pt x="242" y="248"/>
                  </a:cubicBezTo>
                  <a:cubicBezTo>
                    <a:pt x="243" y="246"/>
                    <a:pt x="244" y="245"/>
                    <a:pt x="245" y="243"/>
                  </a:cubicBezTo>
                  <a:cubicBezTo>
                    <a:pt x="245" y="241"/>
                    <a:pt x="246" y="239"/>
                    <a:pt x="247" y="237"/>
                  </a:cubicBezTo>
                  <a:cubicBezTo>
                    <a:pt x="248" y="235"/>
                    <a:pt x="248" y="233"/>
                    <a:pt x="249" y="231"/>
                  </a:cubicBezTo>
                  <a:cubicBezTo>
                    <a:pt x="250" y="229"/>
                    <a:pt x="250" y="227"/>
                    <a:pt x="251" y="225"/>
                  </a:cubicBezTo>
                  <a:cubicBezTo>
                    <a:pt x="251" y="223"/>
                    <a:pt x="252" y="221"/>
                    <a:pt x="252" y="219"/>
                  </a:cubicBezTo>
                  <a:cubicBezTo>
                    <a:pt x="253" y="217"/>
                    <a:pt x="253" y="215"/>
                    <a:pt x="254" y="212"/>
                  </a:cubicBezTo>
                  <a:cubicBezTo>
                    <a:pt x="254" y="210"/>
                    <a:pt x="254" y="208"/>
                    <a:pt x="255" y="206"/>
                  </a:cubicBezTo>
                  <a:cubicBezTo>
                    <a:pt x="255" y="203"/>
                    <a:pt x="256" y="201"/>
                    <a:pt x="256" y="199"/>
                  </a:cubicBezTo>
                  <a:cubicBezTo>
                    <a:pt x="256" y="196"/>
                    <a:pt x="256" y="194"/>
                    <a:pt x="257" y="192"/>
                  </a:cubicBezTo>
                  <a:cubicBezTo>
                    <a:pt x="257" y="189"/>
                    <a:pt x="257" y="187"/>
                    <a:pt x="257" y="184"/>
                  </a:cubicBezTo>
                  <a:cubicBezTo>
                    <a:pt x="257" y="182"/>
                    <a:pt x="257" y="179"/>
                    <a:pt x="257" y="177"/>
                  </a:cubicBezTo>
                  <a:cubicBezTo>
                    <a:pt x="257" y="174"/>
                    <a:pt x="258" y="171"/>
                    <a:pt x="258" y="169"/>
                  </a:cubicBezTo>
                  <a:cubicBezTo>
                    <a:pt x="258" y="166"/>
                    <a:pt x="257" y="163"/>
                    <a:pt x="257" y="161"/>
                  </a:cubicBezTo>
                  <a:cubicBezTo>
                    <a:pt x="257" y="158"/>
                    <a:pt x="257" y="156"/>
                    <a:pt x="257" y="153"/>
                  </a:cubicBezTo>
                  <a:cubicBezTo>
                    <a:pt x="257" y="151"/>
                    <a:pt x="257" y="148"/>
                    <a:pt x="257" y="146"/>
                  </a:cubicBezTo>
                  <a:cubicBezTo>
                    <a:pt x="256" y="143"/>
                    <a:pt x="256" y="141"/>
                    <a:pt x="256" y="139"/>
                  </a:cubicBezTo>
                  <a:cubicBezTo>
                    <a:pt x="255" y="136"/>
                    <a:pt x="255" y="134"/>
                    <a:pt x="255" y="132"/>
                  </a:cubicBezTo>
                  <a:cubicBezTo>
                    <a:pt x="254" y="130"/>
                    <a:pt x="254" y="127"/>
                    <a:pt x="254" y="125"/>
                  </a:cubicBezTo>
                  <a:cubicBezTo>
                    <a:pt x="253" y="123"/>
                    <a:pt x="253" y="121"/>
                    <a:pt x="252" y="119"/>
                  </a:cubicBezTo>
                  <a:cubicBezTo>
                    <a:pt x="252" y="117"/>
                    <a:pt x="251" y="114"/>
                    <a:pt x="251" y="112"/>
                  </a:cubicBezTo>
                  <a:cubicBezTo>
                    <a:pt x="250" y="110"/>
                    <a:pt x="249" y="108"/>
                    <a:pt x="249" y="106"/>
                  </a:cubicBezTo>
                  <a:cubicBezTo>
                    <a:pt x="248" y="104"/>
                    <a:pt x="247" y="102"/>
                    <a:pt x="247" y="101"/>
                  </a:cubicBezTo>
                  <a:cubicBezTo>
                    <a:pt x="246" y="99"/>
                    <a:pt x="245" y="97"/>
                    <a:pt x="245" y="95"/>
                  </a:cubicBezTo>
                  <a:cubicBezTo>
                    <a:pt x="244" y="93"/>
                    <a:pt x="243" y="91"/>
                    <a:pt x="242" y="90"/>
                  </a:cubicBezTo>
                  <a:cubicBezTo>
                    <a:pt x="241" y="88"/>
                    <a:pt x="240" y="86"/>
                    <a:pt x="240" y="85"/>
                  </a:cubicBezTo>
                  <a:cubicBezTo>
                    <a:pt x="239" y="83"/>
                    <a:pt x="238" y="81"/>
                    <a:pt x="237" y="80"/>
                  </a:cubicBezTo>
                  <a:cubicBezTo>
                    <a:pt x="236" y="78"/>
                    <a:pt x="235" y="77"/>
                    <a:pt x="234" y="75"/>
                  </a:cubicBezTo>
                  <a:cubicBezTo>
                    <a:pt x="233" y="74"/>
                    <a:pt x="232" y="72"/>
                    <a:pt x="231" y="71"/>
                  </a:cubicBezTo>
                  <a:cubicBezTo>
                    <a:pt x="229" y="69"/>
                    <a:pt x="228" y="68"/>
                    <a:pt x="227" y="67"/>
                  </a:cubicBezTo>
                  <a:cubicBezTo>
                    <a:pt x="226" y="65"/>
                    <a:pt x="225" y="64"/>
                    <a:pt x="224" y="63"/>
                  </a:cubicBezTo>
                  <a:cubicBezTo>
                    <a:pt x="222" y="62"/>
                    <a:pt x="221" y="60"/>
                    <a:pt x="220" y="59"/>
                  </a:cubicBezTo>
                  <a:cubicBezTo>
                    <a:pt x="218" y="58"/>
                    <a:pt x="217" y="57"/>
                    <a:pt x="216" y="56"/>
                  </a:cubicBezTo>
                  <a:cubicBezTo>
                    <a:pt x="214" y="55"/>
                    <a:pt x="213" y="54"/>
                    <a:pt x="212" y="53"/>
                  </a:cubicBezTo>
                  <a:cubicBezTo>
                    <a:pt x="210" y="52"/>
                    <a:pt x="209" y="51"/>
                    <a:pt x="207" y="50"/>
                  </a:cubicBezTo>
                  <a:cubicBezTo>
                    <a:pt x="206" y="49"/>
                    <a:pt x="204" y="48"/>
                    <a:pt x="203" y="47"/>
                  </a:cubicBezTo>
                  <a:cubicBezTo>
                    <a:pt x="201" y="47"/>
                    <a:pt x="200" y="46"/>
                    <a:pt x="198" y="45"/>
                  </a:cubicBezTo>
                  <a:cubicBezTo>
                    <a:pt x="197" y="44"/>
                    <a:pt x="195" y="44"/>
                    <a:pt x="193" y="43"/>
                  </a:cubicBezTo>
                  <a:cubicBezTo>
                    <a:pt x="192" y="42"/>
                    <a:pt x="190" y="42"/>
                    <a:pt x="188" y="41"/>
                  </a:cubicBezTo>
                  <a:cubicBezTo>
                    <a:pt x="187" y="41"/>
                    <a:pt x="185" y="40"/>
                    <a:pt x="183" y="40"/>
                  </a:cubicBezTo>
                  <a:cubicBezTo>
                    <a:pt x="181" y="39"/>
                    <a:pt x="180" y="39"/>
                    <a:pt x="178" y="39"/>
                  </a:cubicBezTo>
                  <a:cubicBezTo>
                    <a:pt x="176" y="38"/>
                    <a:pt x="174" y="38"/>
                    <a:pt x="172" y="38"/>
                  </a:cubicBezTo>
                  <a:cubicBezTo>
                    <a:pt x="170" y="37"/>
                    <a:pt x="168" y="37"/>
                    <a:pt x="166" y="37"/>
                  </a:cubicBezTo>
                  <a:cubicBezTo>
                    <a:pt x="165" y="37"/>
                    <a:pt x="163" y="37"/>
                    <a:pt x="161" y="36"/>
                  </a:cubicBezTo>
                  <a:cubicBezTo>
                    <a:pt x="159" y="36"/>
                    <a:pt x="157" y="36"/>
                    <a:pt x="155" y="36"/>
                  </a:cubicBezTo>
                  <a:cubicBezTo>
                    <a:pt x="154" y="36"/>
                    <a:pt x="152" y="36"/>
                    <a:pt x="151" y="36"/>
                  </a:cubicBezTo>
                  <a:cubicBezTo>
                    <a:pt x="150" y="36"/>
                    <a:pt x="149" y="36"/>
                    <a:pt x="148" y="36"/>
                  </a:cubicBezTo>
                  <a:cubicBezTo>
                    <a:pt x="147" y="36"/>
                    <a:pt x="146" y="37"/>
                    <a:pt x="145" y="37"/>
                  </a:cubicBezTo>
                  <a:cubicBezTo>
                    <a:pt x="144" y="37"/>
                    <a:pt x="143" y="37"/>
                    <a:pt x="142" y="37"/>
                  </a:cubicBezTo>
                  <a:cubicBezTo>
                    <a:pt x="141" y="37"/>
                    <a:pt x="140" y="37"/>
                    <a:pt x="139" y="37"/>
                  </a:cubicBezTo>
                  <a:cubicBezTo>
                    <a:pt x="138" y="37"/>
                    <a:pt x="137" y="38"/>
                    <a:pt x="136" y="38"/>
                  </a:cubicBezTo>
                  <a:cubicBezTo>
                    <a:pt x="135" y="38"/>
                    <a:pt x="134" y="38"/>
                    <a:pt x="133" y="38"/>
                  </a:cubicBezTo>
                  <a:cubicBezTo>
                    <a:pt x="132" y="38"/>
                    <a:pt x="131" y="39"/>
                    <a:pt x="130" y="39"/>
                  </a:cubicBezTo>
                  <a:cubicBezTo>
                    <a:pt x="129" y="39"/>
                    <a:pt x="129" y="39"/>
                    <a:pt x="128" y="39"/>
                  </a:cubicBezTo>
                  <a:cubicBezTo>
                    <a:pt x="127" y="40"/>
                    <a:pt x="126" y="40"/>
                    <a:pt x="125" y="40"/>
                  </a:cubicBezTo>
                  <a:cubicBezTo>
                    <a:pt x="124" y="40"/>
                    <a:pt x="123" y="41"/>
                    <a:pt x="122" y="41"/>
                  </a:cubicBezTo>
                  <a:cubicBezTo>
                    <a:pt x="121" y="41"/>
                    <a:pt x="120" y="42"/>
                    <a:pt x="119" y="42"/>
                  </a:cubicBezTo>
                  <a:cubicBezTo>
                    <a:pt x="118" y="42"/>
                    <a:pt x="118" y="42"/>
                    <a:pt x="117" y="43"/>
                  </a:cubicBezTo>
                  <a:cubicBezTo>
                    <a:pt x="116" y="43"/>
                    <a:pt x="115" y="43"/>
                    <a:pt x="114" y="44"/>
                  </a:cubicBezTo>
                  <a:cubicBezTo>
                    <a:pt x="113" y="44"/>
                    <a:pt x="112" y="45"/>
                    <a:pt x="112" y="45"/>
                  </a:cubicBezTo>
                  <a:cubicBezTo>
                    <a:pt x="111" y="45"/>
                    <a:pt x="110" y="46"/>
                    <a:pt x="109" y="46"/>
                  </a:cubicBezTo>
                  <a:cubicBezTo>
                    <a:pt x="108" y="47"/>
                    <a:pt x="107" y="47"/>
                    <a:pt x="107" y="47"/>
                  </a:cubicBezTo>
                  <a:cubicBezTo>
                    <a:pt x="106" y="48"/>
                    <a:pt x="105" y="48"/>
                    <a:pt x="104" y="49"/>
                  </a:cubicBezTo>
                  <a:cubicBezTo>
                    <a:pt x="103" y="49"/>
                    <a:pt x="102" y="50"/>
                    <a:pt x="102" y="50"/>
                  </a:cubicBezTo>
                  <a:cubicBezTo>
                    <a:pt x="101" y="51"/>
                    <a:pt x="100" y="51"/>
                    <a:pt x="99" y="52"/>
                  </a:cubicBezTo>
                  <a:cubicBezTo>
                    <a:pt x="99" y="52"/>
                    <a:pt x="98" y="53"/>
                    <a:pt x="97" y="53"/>
                  </a:cubicBezTo>
                  <a:cubicBezTo>
                    <a:pt x="96" y="54"/>
                    <a:pt x="96" y="54"/>
                    <a:pt x="95" y="55"/>
                  </a:cubicBezTo>
                  <a:cubicBezTo>
                    <a:pt x="94" y="55"/>
                    <a:pt x="93" y="56"/>
                    <a:pt x="93" y="57"/>
                  </a:cubicBezTo>
                  <a:cubicBezTo>
                    <a:pt x="92" y="57"/>
                    <a:pt x="91" y="58"/>
                    <a:pt x="90" y="58"/>
                  </a:cubicBezTo>
                  <a:cubicBezTo>
                    <a:pt x="90" y="59"/>
                    <a:pt x="89" y="60"/>
                    <a:pt x="88" y="60"/>
                  </a:cubicBezTo>
                  <a:cubicBezTo>
                    <a:pt x="88" y="61"/>
                    <a:pt x="87" y="62"/>
                    <a:pt x="86" y="62"/>
                  </a:cubicBezTo>
                  <a:cubicBezTo>
                    <a:pt x="86" y="63"/>
                    <a:pt x="85" y="64"/>
                    <a:pt x="84" y="64"/>
                  </a:cubicBezTo>
                  <a:cubicBezTo>
                    <a:pt x="84" y="65"/>
                    <a:pt x="83" y="66"/>
                    <a:pt x="82" y="66"/>
                  </a:cubicBezTo>
                  <a:cubicBezTo>
                    <a:pt x="82" y="67"/>
                    <a:pt x="81" y="68"/>
                    <a:pt x="80" y="69"/>
                  </a:cubicBezTo>
                  <a:cubicBezTo>
                    <a:pt x="80" y="69"/>
                    <a:pt x="79" y="70"/>
                    <a:pt x="79" y="71"/>
                  </a:cubicBezTo>
                  <a:cubicBezTo>
                    <a:pt x="78" y="72"/>
                    <a:pt x="77" y="72"/>
                    <a:pt x="77" y="73"/>
                  </a:cubicBezTo>
                  <a:cubicBezTo>
                    <a:pt x="76" y="74"/>
                    <a:pt x="76" y="75"/>
                    <a:pt x="75" y="76"/>
                  </a:cubicBezTo>
                  <a:cubicBezTo>
                    <a:pt x="75" y="76"/>
                    <a:pt x="74" y="77"/>
                    <a:pt x="74" y="78"/>
                  </a:cubicBezTo>
                  <a:cubicBezTo>
                    <a:pt x="73" y="79"/>
                    <a:pt x="73" y="79"/>
                    <a:pt x="72" y="80"/>
                  </a:cubicBezTo>
                  <a:cubicBezTo>
                    <a:pt x="72" y="81"/>
                    <a:pt x="71" y="82"/>
                    <a:pt x="71" y="82"/>
                  </a:cubicBezTo>
                  <a:cubicBezTo>
                    <a:pt x="70" y="83"/>
                    <a:pt x="70" y="84"/>
                    <a:pt x="69" y="85"/>
                  </a:cubicBezTo>
                  <a:cubicBezTo>
                    <a:pt x="69" y="85"/>
                    <a:pt x="68" y="86"/>
                    <a:pt x="68" y="87"/>
                  </a:cubicBezTo>
                  <a:cubicBezTo>
                    <a:pt x="68" y="88"/>
                    <a:pt x="67" y="89"/>
                    <a:pt x="67" y="89"/>
                  </a:cubicBezTo>
                  <a:cubicBezTo>
                    <a:pt x="66" y="90"/>
                    <a:pt x="66" y="91"/>
                    <a:pt x="66" y="92"/>
                  </a:cubicBezTo>
                  <a:cubicBezTo>
                    <a:pt x="65" y="93"/>
                    <a:pt x="65" y="93"/>
                    <a:pt x="64" y="94"/>
                  </a:cubicBezTo>
                  <a:cubicBezTo>
                    <a:pt x="64" y="95"/>
                    <a:pt x="64" y="96"/>
                    <a:pt x="63" y="97"/>
                  </a:cubicBezTo>
                  <a:cubicBezTo>
                    <a:pt x="63" y="98"/>
                    <a:pt x="63" y="98"/>
                    <a:pt x="62" y="99"/>
                  </a:cubicBezTo>
                  <a:cubicBezTo>
                    <a:pt x="62" y="100"/>
                    <a:pt x="62" y="101"/>
                    <a:pt x="61" y="102"/>
                  </a:cubicBezTo>
                  <a:cubicBezTo>
                    <a:pt x="61" y="103"/>
                    <a:pt x="61" y="103"/>
                    <a:pt x="60" y="104"/>
                  </a:cubicBezTo>
                  <a:cubicBezTo>
                    <a:pt x="60" y="105"/>
                    <a:pt x="60" y="106"/>
                    <a:pt x="59" y="107"/>
                  </a:cubicBezTo>
                  <a:cubicBezTo>
                    <a:pt x="59" y="108"/>
                    <a:pt x="59" y="109"/>
                    <a:pt x="59" y="110"/>
                  </a:cubicBezTo>
                  <a:cubicBezTo>
                    <a:pt x="58" y="111"/>
                    <a:pt x="58" y="111"/>
                    <a:pt x="58" y="112"/>
                  </a:cubicBezTo>
                  <a:cubicBezTo>
                    <a:pt x="58" y="113"/>
                    <a:pt x="57" y="114"/>
                    <a:pt x="57" y="115"/>
                  </a:cubicBezTo>
                  <a:cubicBezTo>
                    <a:pt x="57" y="116"/>
                    <a:pt x="57" y="117"/>
                    <a:pt x="56" y="118"/>
                  </a:cubicBezTo>
                  <a:cubicBezTo>
                    <a:pt x="56" y="119"/>
                    <a:pt x="56" y="120"/>
                    <a:pt x="56" y="121"/>
                  </a:cubicBezTo>
                  <a:cubicBezTo>
                    <a:pt x="56" y="122"/>
                    <a:pt x="55" y="123"/>
                    <a:pt x="55" y="124"/>
                  </a:cubicBezTo>
                  <a:cubicBezTo>
                    <a:pt x="55" y="125"/>
                    <a:pt x="55" y="126"/>
                    <a:pt x="55" y="127"/>
                  </a:cubicBezTo>
                  <a:cubicBezTo>
                    <a:pt x="54" y="128"/>
                    <a:pt x="54" y="129"/>
                    <a:pt x="54" y="130"/>
                  </a:cubicBezTo>
                  <a:cubicBezTo>
                    <a:pt x="54" y="131"/>
                    <a:pt x="54" y="132"/>
                    <a:pt x="54" y="133"/>
                  </a:cubicBezTo>
                  <a:cubicBezTo>
                    <a:pt x="54" y="134"/>
                    <a:pt x="53" y="135"/>
                    <a:pt x="53" y="136"/>
                  </a:cubicBezTo>
                  <a:cubicBezTo>
                    <a:pt x="53" y="137"/>
                    <a:pt x="53" y="139"/>
                    <a:pt x="53" y="140"/>
                  </a:cubicBezTo>
                  <a:cubicBezTo>
                    <a:pt x="53" y="141"/>
                    <a:pt x="53" y="142"/>
                    <a:pt x="53" y="143"/>
                  </a:cubicBezTo>
                  <a:cubicBezTo>
                    <a:pt x="53" y="144"/>
                    <a:pt x="52" y="145"/>
                    <a:pt x="52" y="147"/>
                  </a:cubicBezTo>
                  <a:cubicBezTo>
                    <a:pt x="52" y="148"/>
                    <a:pt x="52" y="149"/>
                    <a:pt x="52" y="150"/>
                  </a:cubicBezTo>
                  <a:cubicBezTo>
                    <a:pt x="52" y="151"/>
                    <a:pt x="52" y="153"/>
                    <a:pt x="52" y="154"/>
                  </a:cubicBezTo>
                  <a:cubicBezTo>
                    <a:pt x="52" y="155"/>
                    <a:pt x="52" y="156"/>
                    <a:pt x="52" y="157"/>
                  </a:cubicBezTo>
                  <a:cubicBezTo>
                    <a:pt x="52" y="159"/>
                    <a:pt x="52" y="160"/>
                    <a:pt x="52" y="161"/>
                  </a:cubicBezTo>
                  <a:cubicBezTo>
                    <a:pt x="52" y="163"/>
                    <a:pt x="52" y="164"/>
                    <a:pt x="52" y="165"/>
                  </a:cubicBezTo>
                  <a:cubicBezTo>
                    <a:pt x="52" y="166"/>
                    <a:pt x="52" y="168"/>
                    <a:pt x="52"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6" name="Freeform 64"/>
            <p:cNvSpPr>
              <a:spLocks/>
            </p:cNvSpPr>
            <p:nvPr userDrawn="1"/>
          </p:nvSpPr>
          <p:spPr bwMode="auto">
            <a:xfrm>
              <a:off x="4126" y="1184"/>
              <a:ext cx="94" cy="129"/>
            </a:xfrm>
            <a:custGeom>
              <a:avLst/>
              <a:gdLst>
                <a:gd name="T0" fmla="*/ 219 w 246"/>
                <a:gd name="T1" fmla="*/ 0 h 336"/>
                <a:gd name="T2" fmla="*/ 225 w 246"/>
                <a:gd name="T3" fmla="*/ 0 h 336"/>
                <a:gd name="T4" fmla="*/ 232 w 246"/>
                <a:gd name="T5" fmla="*/ 0 h 336"/>
                <a:gd name="T6" fmla="*/ 238 w 246"/>
                <a:gd name="T7" fmla="*/ 0 h 336"/>
                <a:gd name="T8" fmla="*/ 241 w 246"/>
                <a:gd name="T9" fmla="*/ 1 h 336"/>
                <a:gd name="T10" fmla="*/ 244 w 246"/>
                <a:gd name="T11" fmla="*/ 2 h 336"/>
                <a:gd name="T12" fmla="*/ 245 w 246"/>
                <a:gd name="T13" fmla="*/ 4 h 336"/>
                <a:gd name="T14" fmla="*/ 246 w 246"/>
                <a:gd name="T15" fmla="*/ 7 h 336"/>
                <a:gd name="T16" fmla="*/ 246 w 246"/>
                <a:gd name="T17" fmla="*/ 56 h 336"/>
                <a:gd name="T18" fmla="*/ 246 w 246"/>
                <a:gd name="T19" fmla="*/ 111 h 336"/>
                <a:gd name="T20" fmla="*/ 246 w 246"/>
                <a:gd name="T21" fmla="*/ 167 h 336"/>
                <a:gd name="T22" fmla="*/ 246 w 246"/>
                <a:gd name="T23" fmla="*/ 223 h 336"/>
                <a:gd name="T24" fmla="*/ 239 w 246"/>
                <a:gd name="T25" fmla="*/ 270 h 336"/>
                <a:gd name="T26" fmla="*/ 218 w 246"/>
                <a:gd name="T27" fmla="*/ 305 h 336"/>
                <a:gd name="T28" fmla="*/ 182 w 246"/>
                <a:gd name="T29" fmla="*/ 327 h 336"/>
                <a:gd name="T30" fmla="*/ 133 w 246"/>
                <a:gd name="T31" fmla="*/ 336 h 336"/>
                <a:gd name="T32" fmla="*/ 78 w 246"/>
                <a:gd name="T33" fmla="*/ 330 h 336"/>
                <a:gd name="T34" fmla="*/ 37 w 246"/>
                <a:gd name="T35" fmla="*/ 312 h 336"/>
                <a:gd name="T36" fmla="*/ 11 w 246"/>
                <a:gd name="T37" fmla="*/ 281 h 336"/>
                <a:gd name="T38" fmla="*/ 1 w 246"/>
                <a:gd name="T39" fmla="*/ 238 h 336"/>
                <a:gd name="T40" fmla="*/ 0 w 246"/>
                <a:gd name="T41" fmla="*/ 183 h 336"/>
                <a:gd name="T42" fmla="*/ 0 w 246"/>
                <a:gd name="T43" fmla="*/ 126 h 336"/>
                <a:gd name="T44" fmla="*/ 0 w 246"/>
                <a:gd name="T45" fmla="*/ 70 h 336"/>
                <a:gd name="T46" fmla="*/ 0 w 246"/>
                <a:gd name="T47" fmla="*/ 14 h 336"/>
                <a:gd name="T48" fmla="*/ 1 w 246"/>
                <a:gd name="T49" fmla="*/ 5 h 336"/>
                <a:gd name="T50" fmla="*/ 2 w 246"/>
                <a:gd name="T51" fmla="*/ 3 h 336"/>
                <a:gd name="T52" fmla="*/ 4 w 246"/>
                <a:gd name="T53" fmla="*/ 1 h 336"/>
                <a:gd name="T54" fmla="*/ 7 w 246"/>
                <a:gd name="T55" fmla="*/ 0 h 336"/>
                <a:gd name="T56" fmla="*/ 15 w 246"/>
                <a:gd name="T57" fmla="*/ 0 h 336"/>
                <a:gd name="T58" fmla="*/ 24 w 246"/>
                <a:gd name="T59" fmla="*/ 0 h 336"/>
                <a:gd name="T60" fmla="*/ 33 w 246"/>
                <a:gd name="T61" fmla="*/ 0 h 336"/>
                <a:gd name="T62" fmla="*/ 42 w 246"/>
                <a:gd name="T63" fmla="*/ 0 h 336"/>
                <a:gd name="T64" fmla="*/ 45 w 246"/>
                <a:gd name="T65" fmla="*/ 1 h 336"/>
                <a:gd name="T66" fmla="*/ 47 w 246"/>
                <a:gd name="T67" fmla="*/ 2 h 336"/>
                <a:gd name="T68" fmla="*/ 49 w 246"/>
                <a:gd name="T69" fmla="*/ 4 h 336"/>
                <a:gd name="T70" fmla="*/ 50 w 246"/>
                <a:gd name="T71" fmla="*/ 7 h 336"/>
                <a:gd name="T72" fmla="*/ 50 w 246"/>
                <a:gd name="T73" fmla="*/ 55 h 336"/>
                <a:gd name="T74" fmla="*/ 50 w 246"/>
                <a:gd name="T75" fmla="*/ 109 h 336"/>
                <a:gd name="T76" fmla="*/ 50 w 246"/>
                <a:gd name="T77" fmla="*/ 164 h 336"/>
                <a:gd name="T78" fmla="*/ 50 w 246"/>
                <a:gd name="T79" fmla="*/ 218 h 336"/>
                <a:gd name="T80" fmla="*/ 53 w 246"/>
                <a:gd name="T81" fmla="*/ 252 h 336"/>
                <a:gd name="T82" fmla="*/ 67 w 246"/>
                <a:gd name="T83" fmla="*/ 275 h 336"/>
                <a:gd name="T84" fmla="*/ 90 w 246"/>
                <a:gd name="T85" fmla="*/ 289 h 336"/>
                <a:gd name="T86" fmla="*/ 123 w 246"/>
                <a:gd name="T87" fmla="*/ 295 h 336"/>
                <a:gd name="T88" fmla="*/ 158 w 246"/>
                <a:gd name="T89" fmla="*/ 291 h 336"/>
                <a:gd name="T90" fmla="*/ 184 w 246"/>
                <a:gd name="T91" fmla="*/ 279 h 336"/>
                <a:gd name="T92" fmla="*/ 200 w 246"/>
                <a:gd name="T93" fmla="*/ 259 h 336"/>
                <a:gd name="T94" fmla="*/ 206 w 246"/>
                <a:gd name="T95" fmla="*/ 229 h 336"/>
                <a:gd name="T96" fmla="*/ 206 w 246"/>
                <a:gd name="T97" fmla="*/ 177 h 336"/>
                <a:gd name="T98" fmla="*/ 206 w 246"/>
                <a:gd name="T99" fmla="*/ 123 h 336"/>
                <a:gd name="T100" fmla="*/ 206 w 246"/>
                <a:gd name="T101" fmla="*/ 68 h 336"/>
                <a:gd name="T102" fmla="*/ 206 w 246"/>
                <a:gd name="T103" fmla="*/ 14 h 336"/>
                <a:gd name="T104" fmla="*/ 207 w 246"/>
                <a:gd name="T105" fmla="*/ 5 h 336"/>
                <a:gd name="T106" fmla="*/ 208 w 246"/>
                <a:gd name="T107" fmla="*/ 3 h 336"/>
                <a:gd name="T108" fmla="*/ 210 w 246"/>
                <a:gd name="T109" fmla="*/ 1 h 336"/>
                <a:gd name="T110" fmla="*/ 212 w 246"/>
                <a:gd name="T11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336">
                  <a:moveTo>
                    <a:pt x="213" y="0"/>
                  </a:moveTo>
                  <a:cubicBezTo>
                    <a:pt x="214" y="0"/>
                    <a:pt x="214" y="0"/>
                    <a:pt x="214" y="0"/>
                  </a:cubicBezTo>
                  <a:cubicBezTo>
                    <a:pt x="214" y="0"/>
                    <a:pt x="214" y="0"/>
                    <a:pt x="214" y="0"/>
                  </a:cubicBezTo>
                  <a:cubicBezTo>
                    <a:pt x="215" y="0"/>
                    <a:pt x="215" y="0"/>
                    <a:pt x="215" y="0"/>
                  </a:cubicBezTo>
                  <a:cubicBezTo>
                    <a:pt x="216" y="0"/>
                    <a:pt x="216" y="0"/>
                    <a:pt x="216" y="0"/>
                  </a:cubicBezTo>
                  <a:cubicBezTo>
                    <a:pt x="217" y="0"/>
                    <a:pt x="217" y="0"/>
                    <a:pt x="217" y="0"/>
                  </a:cubicBezTo>
                  <a:cubicBezTo>
                    <a:pt x="218" y="0"/>
                    <a:pt x="218" y="0"/>
                    <a:pt x="218" y="0"/>
                  </a:cubicBezTo>
                  <a:cubicBezTo>
                    <a:pt x="219" y="0"/>
                    <a:pt x="219" y="0"/>
                    <a:pt x="219" y="0"/>
                  </a:cubicBezTo>
                  <a:cubicBezTo>
                    <a:pt x="219" y="0"/>
                    <a:pt x="219" y="0"/>
                    <a:pt x="219" y="0"/>
                  </a:cubicBezTo>
                  <a:cubicBezTo>
                    <a:pt x="220" y="0"/>
                    <a:pt x="220" y="0"/>
                    <a:pt x="220" y="0"/>
                  </a:cubicBezTo>
                  <a:cubicBezTo>
                    <a:pt x="221" y="0"/>
                    <a:pt x="221" y="0"/>
                    <a:pt x="221" y="0"/>
                  </a:cubicBezTo>
                  <a:cubicBezTo>
                    <a:pt x="222" y="0"/>
                    <a:pt x="222" y="0"/>
                    <a:pt x="222" y="0"/>
                  </a:cubicBezTo>
                  <a:cubicBezTo>
                    <a:pt x="223" y="0"/>
                    <a:pt x="223" y="0"/>
                    <a:pt x="223" y="0"/>
                  </a:cubicBezTo>
                  <a:cubicBezTo>
                    <a:pt x="224" y="0"/>
                    <a:pt x="224" y="0"/>
                    <a:pt x="224" y="0"/>
                  </a:cubicBezTo>
                  <a:cubicBezTo>
                    <a:pt x="224" y="0"/>
                    <a:pt x="224" y="0"/>
                    <a:pt x="224" y="0"/>
                  </a:cubicBezTo>
                  <a:cubicBezTo>
                    <a:pt x="225" y="0"/>
                    <a:pt x="225" y="0"/>
                    <a:pt x="225" y="0"/>
                  </a:cubicBezTo>
                  <a:cubicBezTo>
                    <a:pt x="226" y="0"/>
                    <a:pt x="226" y="0"/>
                    <a:pt x="226" y="0"/>
                  </a:cubicBezTo>
                  <a:cubicBezTo>
                    <a:pt x="227" y="0"/>
                    <a:pt x="227" y="0"/>
                    <a:pt x="227" y="0"/>
                  </a:cubicBezTo>
                  <a:cubicBezTo>
                    <a:pt x="228" y="0"/>
                    <a:pt x="228" y="0"/>
                    <a:pt x="228" y="0"/>
                  </a:cubicBezTo>
                  <a:cubicBezTo>
                    <a:pt x="229" y="0"/>
                    <a:pt x="229" y="0"/>
                    <a:pt x="229" y="0"/>
                  </a:cubicBezTo>
                  <a:cubicBezTo>
                    <a:pt x="229" y="0"/>
                    <a:pt x="229" y="0"/>
                    <a:pt x="229" y="0"/>
                  </a:cubicBezTo>
                  <a:cubicBezTo>
                    <a:pt x="230" y="0"/>
                    <a:pt x="230" y="0"/>
                    <a:pt x="230" y="0"/>
                  </a:cubicBezTo>
                  <a:cubicBezTo>
                    <a:pt x="231" y="0"/>
                    <a:pt x="231" y="0"/>
                    <a:pt x="231" y="0"/>
                  </a:cubicBezTo>
                  <a:cubicBezTo>
                    <a:pt x="232" y="0"/>
                    <a:pt x="232" y="0"/>
                    <a:pt x="232" y="0"/>
                  </a:cubicBezTo>
                  <a:cubicBezTo>
                    <a:pt x="233" y="0"/>
                    <a:pt x="233" y="0"/>
                    <a:pt x="233" y="0"/>
                  </a:cubicBezTo>
                  <a:cubicBezTo>
                    <a:pt x="234" y="0"/>
                    <a:pt x="234" y="0"/>
                    <a:pt x="234" y="0"/>
                  </a:cubicBezTo>
                  <a:cubicBezTo>
                    <a:pt x="234" y="0"/>
                    <a:pt x="234" y="0"/>
                    <a:pt x="234" y="0"/>
                  </a:cubicBezTo>
                  <a:cubicBezTo>
                    <a:pt x="235" y="0"/>
                    <a:pt x="235" y="0"/>
                    <a:pt x="235" y="0"/>
                  </a:cubicBezTo>
                  <a:cubicBezTo>
                    <a:pt x="236" y="0"/>
                    <a:pt x="236" y="0"/>
                    <a:pt x="236" y="0"/>
                  </a:cubicBezTo>
                  <a:cubicBezTo>
                    <a:pt x="237" y="0"/>
                    <a:pt x="237" y="0"/>
                    <a:pt x="237" y="0"/>
                  </a:cubicBezTo>
                  <a:cubicBezTo>
                    <a:pt x="238" y="0"/>
                    <a:pt x="238" y="0"/>
                    <a:pt x="238" y="0"/>
                  </a:cubicBezTo>
                  <a:cubicBezTo>
                    <a:pt x="238" y="0"/>
                    <a:pt x="238" y="0"/>
                    <a:pt x="238" y="0"/>
                  </a:cubicBezTo>
                  <a:cubicBezTo>
                    <a:pt x="239" y="0"/>
                    <a:pt x="239" y="0"/>
                    <a:pt x="239" y="0"/>
                  </a:cubicBezTo>
                  <a:cubicBezTo>
                    <a:pt x="239" y="0"/>
                    <a:pt x="239" y="0"/>
                    <a:pt x="240" y="0"/>
                  </a:cubicBezTo>
                  <a:cubicBezTo>
                    <a:pt x="240" y="0"/>
                    <a:pt x="240" y="0"/>
                    <a:pt x="240" y="0"/>
                  </a:cubicBezTo>
                  <a:cubicBezTo>
                    <a:pt x="240" y="0"/>
                    <a:pt x="240" y="0"/>
                    <a:pt x="240" y="1"/>
                  </a:cubicBezTo>
                  <a:cubicBezTo>
                    <a:pt x="240" y="1"/>
                    <a:pt x="240" y="1"/>
                    <a:pt x="241" y="1"/>
                  </a:cubicBezTo>
                  <a:cubicBezTo>
                    <a:pt x="241" y="1"/>
                    <a:pt x="241" y="1"/>
                    <a:pt x="241" y="1"/>
                  </a:cubicBezTo>
                  <a:cubicBezTo>
                    <a:pt x="241" y="1"/>
                    <a:pt x="241" y="1"/>
                    <a:pt x="241" y="1"/>
                  </a:cubicBezTo>
                  <a:cubicBezTo>
                    <a:pt x="241" y="1"/>
                    <a:pt x="241" y="1"/>
                    <a:pt x="241"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2"/>
                    <a:pt x="243" y="2"/>
                  </a:cubicBezTo>
                  <a:cubicBezTo>
                    <a:pt x="243" y="2"/>
                    <a:pt x="243" y="2"/>
                    <a:pt x="243" y="2"/>
                  </a:cubicBezTo>
                  <a:cubicBezTo>
                    <a:pt x="243" y="2"/>
                    <a:pt x="243" y="2"/>
                    <a:pt x="243" y="2"/>
                  </a:cubicBezTo>
                  <a:cubicBezTo>
                    <a:pt x="243" y="2"/>
                    <a:pt x="243" y="2"/>
                    <a:pt x="244" y="2"/>
                  </a:cubicBezTo>
                  <a:cubicBezTo>
                    <a:pt x="244" y="2"/>
                    <a:pt x="244" y="2"/>
                    <a:pt x="244" y="2"/>
                  </a:cubicBezTo>
                  <a:cubicBezTo>
                    <a:pt x="244" y="2"/>
                    <a:pt x="244" y="2"/>
                    <a:pt x="244" y="3"/>
                  </a:cubicBezTo>
                  <a:cubicBezTo>
                    <a:pt x="244" y="3"/>
                    <a:pt x="244" y="3"/>
                    <a:pt x="244" y="3"/>
                  </a:cubicBezTo>
                  <a:cubicBezTo>
                    <a:pt x="244" y="3"/>
                    <a:pt x="244" y="3"/>
                    <a:pt x="244" y="3"/>
                  </a:cubicBezTo>
                  <a:cubicBezTo>
                    <a:pt x="244" y="3"/>
                    <a:pt x="244" y="3"/>
                    <a:pt x="245" y="3"/>
                  </a:cubicBezTo>
                  <a:cubicBezTo>
                    <a:pt x="245" y="3"/>
                    <a:pt x="245" y="3"/>
                    <a:pt x="245" y="4"/>
                  </a:cubicBezTo>
                  <a:cubicBezTo>
                    <a:pt x="245" y="4"/>
                    <a:pt x="245" y="4"/>
                    <a:pt x="245" y="4"/>
                  </a:cubicBezTo>
                  <a:cubicBezTo>
                    <a:pt x="245" y="4"/>
                    <a:pt x="245" y="4"/>
                    <a:pt x="245" y="4"/>
                  </a:cubicBezTo>
                  <a:cubicBezTo>
                    <a:pt x="245" y="4"/>
                    <a:pt x="245" y="4"/>
                    <a:pt x="245" y="4"/>
                  </a:cubicBezTo>
                  <a:cubicBezTo>
                    <a:pt x="245" y="4"/>
                    <a:pt x="245" y="5"/>
                    <a:pt x="245" y="5"/>
                  </a:cubicBezTo>
                  <a:cubicBezTo>
                    <a:pt x="245" y="5"/>
                    <a:pt x="245" y="5"/>
                    <a:pt x="245" y="5"/>
                  </a:cubicBezTo>
                  <a:cubicBezTo>
                    <a:pt x="245" y="5"/>
                    <a:pt x="245" y="5"/>
                    <a:pt x="245" y="5"/>
                  </a:cubicBezTo>
                  <a:cubicBezTo>
                    <a:pt x="245" y="5"/>
                    <a:pt x="246" y="5"/>
                    <a:pt x="246" y="6"/>
                  </a:cubicBezTo>
                  <a:cubicBezTo>
                    <a:pt x="246" y="6"/>
                    <a:pt x="246" y="6"/>
                    <a:pt x="246" y="6"/>
                  </a:cubicBezTo>
                  <a:cubicBezTo>
                    <a:pt x="246" y="6"/>
                    <a:pt x="246" y="6"/>
                    <a:pt x="246" y="6"/>
                  </a:cubicBezTo>
                  <a:cubicBezTo>
                    <a:pt x="246" y="6"/>
                    <a:pt x="246" y="6"/>
                    <a:pt x="246" y="7"/>
                  </a:cubicBezTo>
                  <a:cubicBezTo>
                    <a:pt x="246" y="7"/>
                    <a:pt x="246" y="7"/>
                    <a:pt x="246" y="7"/>
                  </a:cubicBezTo>
                  <a:cubicBezTo>
                    <a:pt x="246" y="14"/>
                    <a:pt x="246" y="14"/>
                    <a:pt x="246" y="14"/>
                  </a:cubicBezTo>
                  <a:cubicBezTo>
                    <a:pt x="246" y="21"/>
                    <a:pt x="246" y="21"/>
                    <a:pt x="246" y="21"/>
                  </a:cubicBezTo>
                  <a:cubicBezTo>
                    <a:pt x="246" y="28"/>
                    <a:pt x="246" y="28"/>
                    <a:pt x="246" y="28"/>
                  </a:cubicBezTo>
                  <a:cubicBezTo>
                    <a:pt x="246" y="35"/>
                    <a:pt x="246" y="35"/>
                    <a:pt x="246" y="35"/>
                  </a:cubicBezTo>
                  <a:cubicBezTo>
                    <a:pt x="246" y="42"/>
                    <a:pt x="246" y="42"/>
                    <a:pt x="246" y="42"/>
                  </a:cubicBezTo>
                  <a:cubicBezTo>
                    <a:pt x="246" y="49"/>
                    <a:pt x="246" y="49"/>
                    <a:pt x="246" y="49"/>
                  </a:cubicBezTo>
                  <a:cubicBezTo>
                    <a:pt x="246" y="56"/>
                    <a:pt x="246" y="56"/>
                    <a:pt x="246" y="56"/>
                  </a:cubicBezTo>
                  <a:cubicBezTo>
                    <a:pt x="246" y="63"/>
                    <a:pt x="246" y="63"/>
                    <a:pt x="246" y="63"/>
                  </a:cubicBezTo>
                  <a:cubicBezTo>
                    <a:pt x="246" y="70"/>
                    <a:pt x="246" y="70"/>
                    <a:pt x="246" y="70"/>
                  </a:cubicBezTo>
                  <a:cubicBezTo>
                    <a:pt x="246" y="77"/>
                    <a:pt x="246" y="77"/>
                    <a:pt x="246" y="77"/>
                  </a:cubicBezTo>
                  <a:cubicBezTo>
                    <a:pt x="246" y="83"/>
                    <a:pt x="246" y="83"/>
                    <a:pt x="246" y="83"/>
                  </a:cubicBezTo>
                  <a:cubicBezTo>
                    <a:pt x="246" y="90"/>
                    <a:pt x="246" y="90"/>
                    <a:pt x="246" y="90"/>
                  </a:cubicBezTo>
                  <a:cubicBezTo>
                    <a:pt x="246" y="97"/>
                    <a:pt x="246" y="97"/>
                    <a:pt x="246" y="97"/>
                  </a:cubicBezTo>
                  <a:cubicBezTo>
                    <a:pt x="246" y="104"/>
                    <a:pt x="246" y="104"/>
                    <a:pt x="246" y="104"/>
                  </a:cubicBezTo>
                  <a:cubicBezTo>
                    <a:pt x="246" y="111"/>
                    <a:pt x="246" y="111"/>
                    <a:pt x="246" y="111"/>
                  </a:cubicBezTo>
                  <a:cubicBezTo>
                    <a:pt x="246" y="118"/>
                    <a:pt x="246" y="118"/>
                    <a:pt x="246" y="118"/>
                  </a:cubicBezTo>
                  <a:cubicBezTo>
                    <a:pt x="246" y="125"/>
                    <a:pt x="246" y="125"/>
                    <a:pt x="246" y="125"/>
                  </a:cubicBezTo>
                  <a:cubicBezTo>
                    <a:pt x="246" y="132"/>
                    <a:pt x="246" y="132"/>
                    <a:pt x="246" y="132"/>
                  </a:cubicBezTo>
                  <a:cubicBezTo>
                    <a:pt x="246" y="139"/>
                    <a:pt x="246" y="139"/>
                    <a:pt x="246" y="139"/>
                  </a:cubicBezTo>
                  <a:cubicBezTo>
                    <a:pt x="246" y="146"/>
                    <a:pt x="246" y="146"/>
                    <a:pt x="246" y="146"/>
                  </a:cubicBezTo>
                  <a:cubicBezTo>
                    <a:pt x="246" y="153"/>
                    <a:pt x="246" y="153"/>
                    <a:pt x="246" y="153"/>
                  </a:cubicBezTo>
                  <a:cubicBezTo>
                    <a:pt x="246" y="160"/>
                    <a:pt x="246" y="160"/>
                    <a:pt x="246" y="160"/>
                  </a:cubicBezTo>
                  <a:cubicBezTo>
                    <a:pt x="246" y="167"/>
                    <a:pt x="246" y="167"/>
                    <a:pt x="246" y="167"/>
                  </a:cubicBezTo>
                  <a:cubicBezTo>
                    <a:pt x="246" y="174"/>
                    <a:pt x="246" y="174"/>
                    <a:pt x="246" y="174"/>
                  </a:cubicBezTo>
                  <a:cubicBezTo>
                    <a:pt x="246" y="181"/>
                    <a:pt x="246" y="181"/>
                    <a:pt x="246" y="181"/>
                  </a:cubicBezTo>
                  <a:cubicBezTo>
                    <a:pt x="246" y="188"/>
                    <a:pt x="246" y="188"/>
                    <a:pt x="246" y="188"/>
                  </a:cubicBezTo>
                  <a:cubicBezTo>
                    <a:pt x="246" y="195"/>
                    <a:pt x="246" y="195"/>
                    <a:pt x="246" y="195"/>
                  </a:cubicBezTo>
                  <a:cubicBezTo>
                    <a:pt x="246" y="202"/>
                    <a:pt x="246" y="202"/>
                    <a:pt x="246" y="202"/>
                  </a:cubicBezTo>
                  <a:cubicBezTo>
                    <a:pt x="246" y="209"/>
                    <a:pt x="246" y="209"/>
                    <a:pt x="246" y="209"/>
                  </a:cubicBezTo>
                  <a:cubicBezTo>
                    <a:pt x="246" y="216"/>
                    <a:pt x="246" y="216"/>
                    <a:pt x="246" y="216"/>
                  </a:cubicBezTo>
                  <a:cubicBezTo>
                    <a:pt x="246" y="223"/>
                    <a:pt x="246" y="223"/>
                    <a:pt x="246" y="223"/>
                  </a:cubicBezTo>
                  <a:cubicBezTo>
                    <a:pt x="246" y="230"/>
                    <a:pt x="246" y="230"/>
                    <a:pt x="246" y="230"/>
                  </a:cubicBezTo>
                  <a:cubicBezTo>
                    <a:pt x="246" y="232"/>
                    <a:pt x="246" y="234"/>
                    <a:pt x="246" y="236"/>
                  </a:cubicBezTo>
                  <a:cubicBezTo>
                    <a:pt x="245" y="238"/>
                    <a:pt x="245" y="240"/>
                    <a:pt x="245" y="242"/>
                  </a:cubicBezTo>
                  <a:cubicBezTo>
                    <a:pt x="245" y="244"/>
                    <a:pt x="245" y="246"/>
                    <a:pt x="245" y="248"/>
                  </a:cubicBezTo>
                  <a:cubicBezTo>
                    <a:pt x="244" y="250"/>
                    <a:pt x="244" y="252"/>
                    <a:pt x="244" y="254"/>
                  </a:cubicBezTo>
                  <a:cubicBezTo>
                    <a:pt x="243" y="256"/>
                    <a:pt x="243" y="257"/>
                    <a:pt x="242" y="259"/>
                  </a:cubicBezTo>
                  <a:cubicBezTo>
                    <a:pt x="242" y="261"/>
                    <a:pt x="242" y="263"/>
                    <a:pt x="241" y="265"/>
                  </a:cubicBezTo>
                  <a:cubicBezTo>
                    <a:pt x="241" y="266"/>
                    <a:pt x="240" y="268"/>
                    <a:pt x="239" y="270"/>
                  </a:cubicBezTo>
                  <a:cubicBezTo>
                    <a:pt x="239" y="271"/>
                    <a:pt x="238" y="273"/>
                    <a:pt x="238" y="275"/>
                  </a:cubicBezTo>
                  <a:cubicBezTo>
                    <a:pt x="237" y="276"/>
                    <a:pt x="236" y="278"/>
                    <a:pt x="235" y="280"/>
                  </a:cubicBezTo>
                  <a:cubicBezTo>
                    <a:pt x="235" y="281"/>
                    <a:pt x="234" y="283"/>
                    <a:pt x="233" y="284"/>
                  </a:cubicBezTo>
                  <a:cubicBezTo>
                    <a:pt x="232" y="286"/>
                    <a:pt x="231" y="287"/>
                    <a:pt x="231" y="289"/>
                  </a:cubicBezTo>
                  <a:cubicBezTo>
                    <a:pt x="230" y="290"/>
                    <a:pt x="229" y="292"/>
                    <a:pt x="228" y="293"/>
                  </a:cubicBezTo>
                  <a:cubicBezTo>
                    <a:pt x="227" y="294"/>
                    <a:pt x="226" y="296"/>
                    <a:pt x="225" y="297"/>
                  </a:cubicBezTo>
                  <a:cubicBezTo>
                    <a:pt x="224" y="298"/>
                    <a:pt x="223" y="300"/>
                    <a:pt x="221" y="301"/>
                  </a:cubicBezTo>
                  <a:cubicBezTo>
                    <a:pt x="220" y="302"/>
                    <a:pt x="219" y="303"/>
                    <a:pt x="218" y="305"/>
                  </a:cubicBezTo>
                  <a:cubicBezTo>
                    <a:pt x="217" y="306"/>
                    <a:pt x="215" y="307"/>
                    <a:pt x="214" y="308"/>
                  </a:cubicBezTo>
                  <a:cubicBezTo>
                    <a:pt x="213" y="309"/>
                    <a:pt x="212" y="310"/>
                    <a:pt x="210" y="311"/>
                  </a:cubicBezTo>
                  <a:cubicBezTo>
                    <a:pt x="209" y="312"/>
                    <a:pt x="207" y="313"/>
                    <a:pt x="206" y="314"/>
                  </a:cubicBezTo>
                  <a:cubicBezTo>
                    <a:pt x="205" y="315"/>
                    <a:pt x="203" y="316"/>
                    <a:pt x="202" y="317"/>
                  </a:cubicBezTo>
                  <a:cubicBezTo>
                    <a:pt x="200" y="318"/>
                    <a:pt x="199" y="319"/>
                    <a:pt x="197" y="320"/>
                  </a:cubicBezTo>
                  <a:cubicBezTo>
                    <a:pt x="195" y="321"/>
                    <a:pt x="194" y="322"/>
                    <a:pt x="192" y="322"/>
                  </a:cubicBezTo>
                  <a:cubicBezTo>
                    <a:pt x="190" y="323"/>
                    <a:pt x="189" y="324"/>
                    <a:pt x="187" y="325"/>
                  </a:cubicBezTo>
                  <a:cubicBezTo>
                    <a:pt x="185" y="325"/>
                    <a:pt x="184" y="326"/>
                    <a:pt x="182" y="327"/>
                  </a:cubicBezTo>
                  <a:cubicBezTo>
                    <a:pt x="180" y="327"/>
                    <a:pt x="178" y="328"/>
                    <a:pt x="176" y="329"/>
                  </a:cubicBezTo>
                  <a:cubicBezTo>
                    <a:pt x="175" y="329"/>
                    <a:pt x="173" y="330"/>
                    <a:pt x="171" y="330"/>
                  </a:cubicBezTo>
                  <a:cubicBezTo>
                    <a:pt x="169" y="331"/>
                    <a:pt x="167" y="331"/>
                    <a:pt x="165" y="332"/>
                  </a:cubicBezTo>
                  <a:cubicBezTo>
                    <a:pt x="163" y="332"/>
                    <a:pt x="161" y="333"/>
                    <a:pt x="159" y="333"/>
                  </a:cubicBezTo>
                  <a:cubicBezTo>
                    <a:pt x="157" y="333"/>
                    <a:pt x="155" y="334"/>
                    <a:pt x="153" y="334"/>
                  </a:cubicBezTo>
                  <a:cubicBezTo>
                    <a:pt x="150" y="334"/>
                    <a:pt x="148" y="335"/>
                    <a:pt x="146" y="335"/>
                  </a:cubicBezTo>
                  <a:cubicBezTo>
                    <a:pt x="144" y="335"/>
                    <a:pt x="142" y="335"/>
                    <a:pt x="139" y="335"/>
                  </a:cubicBezTo>
                  <a:cubicBezTo>
                    <a:pt x="137" y="335"/>
                    <a:pt x="135" y="336"/>
                    <a:pt x="133" y="336"/>
                  </a:cubicBezTo>
                  <a:cubicBezTo>
                    <a:pt x="130" y="336"/>
                    <a:pt x="128" y="336"/>
                    <a:pt x="126" y="336"/>
                  </a:cubicBezTo>
                  <a:cubicBezTo>
                    <a:pt x="123" y="336"/>
                    <a:pt x="121" y="336"/>
                    <a:pt x="118" y="336"/>
                  </a:cubicBezTo>
                  <a:cubicBezTo>
                    <a:pt x="116" y="336"/>
                    <a:pt x="113" y="335"/>
                    <a:pt x="111" y="335"/>
                  </a:cubicBezTo>
                  <a:cubicBezTo>
                    <a:pt x="109" y="335"/>
                    <a:pt x="106" y="335"/>
                    <a:pt x="104" y="335"/>
                  </a:cubicBezTo>
                  <a:cubicBezTo>
                    <a:pt x="102" y="335"/>
                    <a:pt x="99" y="334"/>
                    <a:pt x="97" y="334"/>
                  </a:cubicBezTo>
                  <a:cubicBezTo>
                    <a:pt x="95" y="334"/>
                    <a:pt x="93" y="333"/>
                    <a:pt x="91" y="333"/>
                  </a:cubicBezTo>
                  <a:cubicBezTo>
                    <a:pt x="89" y="333"/>
                    <a:pt x="86" y="332"/>
                    <a:pt x="84" y="332"/>
                  </a:cubicBezTo>
                  <a:cubicBezTo>
                    <a:pt x="82" y="331"/>
                    <a:pt x="80" y="331"/>
                    <a:pt x="78" y="330"/>
                  </a:cubicBezTo>
                  <a:cubicBezTo>
                    <a:pt x="76" y="330"/>
                    <a:pt x="74" y="329"/>
                    <a:pt x="72" y="329"/>
                  </a:cubicBezTo>
                  <a:cubicBezTo>
                    <a:pt x="70" y="328"/>
                    <a:pt x="68" y="328"/>
                    <a:pt x="67" y="327"/>
                  </a:cubicBezTo>
                  <a:cubicBezTo>
                    <a:pt x="65" y="326"/>
                    <a:pt x="63" y="326"/>
                    <a:pt x="61" y="325"/>
                  </a:cubicBezTo>
                  <a:cubicBezTo>
                    <a:pt x="59" y="324"/>
                    <a:pt x="58" y="324"/>
                    <a:pt x="56" y="323"/>
                  </a:cubicBezTo>
                  <a:cubicBezTo>
                    <a:pt x="54" y="322"/>
                    <a:pt x="52" y="321"/>
                    <a:pt x="51" y="320"/>
                  </a:cubicBezTo>
                  <a:cubicBezTo>
                    <a:pt x="49" y="320"/>
                    <a:pt x="48" y="319"/>
                    <a:pt x="46" y="318"/>
                  </a:cubicBezTo>
                  <a:cubicBezTo>
                    <a:pt x="44" y="317"/>
                    <a:pt x="43" y="316"/>
                    <a:pt x="41" y="315"/>
                  </a:cubicBezTo>
                  <a:cubicBezTo>
                    <a:pt x="40" y="314"/>
                    <a:pt x="39" y="313"/>
                    <a:pt x="37" y="312"/>
                  </a:cubicBezTo>
                  <a:cubicBezTo>
                    <a:pt x="36" y="311"/>
                    <a:pt x="34" y="310"/>
                    <a:pt x="33" y="309"/>
                  </a:cubicBezTo>
                  <a:cubicBezTo>
                    <a:pt x="32" y="308"/>
                    <a:pt x="30" y="306"/>
                    <a:pt x="29" y="305"/>
                  </a:cubicBezTo>
                  <a:cubicBezTo>
                    <a:pt x="28" y="304"/>
                    <a:pt x="27" y="303"/>
                    <a:pt x="26" y="302"/>
                  </a:cubicBezTo>
                  <a:cubicBezTo>
                    <a:pt x="24" y="300"/>
                    <a:pt x="23" y="299"/>
                    <a:pt x="22" y="298"/>
                  </a:cubicBezTo>
                  <a:cubicBezTo>
                    <a:pt x="21" y="297"/>
                    <a:pt x="20" y="295"/>
                    <a:pt x="19" y="294"/>
                  </a:cubicBezTo>
                  <a:cubicBezTo>
                    <a:pt x="18" y="292"/>
                    <a:pt x="17" y="291"/>
                    <a:pt x="16" y="290"/>
                  </a:cubicBezTo>
                  <a:cubicBezTo>
                    <a:pt x="15" y="288"/>
                    <a:pt x="14" y="287"/>
                    <a:pt x="13" y="285"/>
                  </a:cubicBezTo>
                  <a:cubicBezTo>
                    <a:pt x="13" y="284"/>
                    <a:pt x="12" y="282"/>
                    <a:pt x="11" y="281"/>
                  </a:cubicBezTo>
                  <a:cubicBezTo>
                    <a:pt x="10" y="279"/>
                    <a:pt x="9" y="278"/>
                    <a:pt x="9" y="276"/>
                  </a:cubicBezTo>
                  <a:cubicBezTo>
                    <a:pt x="8" y="274"/>
                    <a:pt x="7" y="273"/>
                    <a:pt x="7" y="271"/>
                  </a:cubicBezTo>
                  <a:cubicBezTo>
                    <a:pt x="6" y="269"/>
                    <a:pt x="6" y="268"/>
                    <a:pt x="5" y="266"/>
                  </a:cubicBezTo>
                  <a:cubicBezTo>
                    <a:pt x="5" y="264"/>
                    <a:pt x="4" y="263"/>
                    <a:pt x="4" y="261"/>
                  </a:cubicBezTo>
                  <a:cubicBezTo>
                    <a:pt x="3" y="259"/>
                    <a:pt x="3" y="257"/>
                    <a:pt x="3" y="255"/>
                  </a:cubicBezTo>
                  <a:cubicBezTo>
                    <a:pt x="2" y="253"/>
                    <a:pt x="2" y="252"/>
                    <a:pt x="2" y="250"/>
                  </a:cubicBezTo>
                  <a:cubicBezTo>
                    <a:pt x="1" y="248"/>
                    <a:pt x="1" y="246"/>
                    <a:pt x="1" y="244"/>
                  </a:cubicBezTo>
                  <a:cubicBezTo>
                    <a:pt x="1" y="242"/>
                    <a:pt x="1" y="240"/>
                    <a:pt x="1" y="238"/>
                  </a:cubicBezTo>
                  <a:cubicBezTo>
                    <a:pt x="1" y="236"/>
                    <a:pt x="0" y="234"/>
                    <a:pt x="0" y="232"/>
                  </a:cubicBezTo>
                  <a:cubicBezTo>
                    <a:pt x="0" y="225"/>
                    <a:pt x="0" y="225"/>
                    <a:pt x="0" y="225"/>
                  </a:cubicBezTo>
                  <a:cubicBezTo>
                    <a:pt x="0" y="218"/>
                    <a:pt x="0" y="218"/>
                    <a:pt x="0" y="218"/>
                  </a:cubicBezTo>
                  <a:cubicBezTo>
                    <a:pt x="0" y="211"/>
                    <a:pt x="0" y="211"/>
                    <a:pt x="0" y="211"/>
                  </a:cubicBezTo>
                  <a:cubicBezTo>
                    <a:pt x="0" y="204"/>
                    <a:pt x="0" y="204"/>
                    <a:pt x="0" y="204"/>
                  </a:cubicBezTo>
                  <a:cubicBezTo>
                    <a:pt x="0" y="197"/>
                    <a:pt x="0" y="197"/>
                    <a:pt x="0" y="197"/>
                  </a:cubicBezTo>
                  <a:cubicBezTo>
                    <a:pt x="0" y="190"/>
                    <a:pt x="0" y="190"/>
                    <a:pt x="0" y="190"/>
                  </a:cubicBezTo>
                  <a:cubicBezTo>
                    <a:pt x="0" y="183"/>
                    <a:pt x="0" y="183"/>
                    <a:pt x="0" y="183"/>
                  </a:cubicBezTo>
                  <a:cubicBezTo>
                    <a:pt x="0" y="176"/>
                    <a:pt x="0" y="176"/>
                    <a:pt x="0" y="176"/>
                  </a:cubicBezTo>
                  <a:cubicBezTo>
                    <a:pt x="0" y="169"/>
                    <a:pt x="0" y="169"/>
                    <a:pt x="0" y="169"/>
                  </a:cubicBezTo>
                  <a:cubicBezTo>
                    <a:pt x="0" y="162"/>
                    <a:pt x="0" y="162"/>
                    <a:pt x="0" y="162"/>
                  </a:cubicBezTo>
                  <a:cubicBezTo>
                    <a:pt x="0" y="154"/>
                    <a:pt x="0" y="154"/>
                    <a:pt x="0" y="154"/>
                  </a:cubicBezTo>
                  <a:cubicBezTo>
                    <a:pt x="0" y="147"/>
                    <a:pt x="0" y="147"/>
                    <a:pt x="0" y="147"/>
                  </a:cubicBezTo>
                  <a:cubicBezTo>
                    <a:pt x="0" y="140"/>
                    <a:pt x="0" y="140"/>
                    <a:pt x="0" y="140"/>
                  </a:cubicBezTo>
                  <a:cubicBezTo>
                    <a:pt x="0" y="133"/>
                    <a:pt x="0" y="133"/>
                    <a:pt x="0" y="133"/>
                  </a:cubicBezTo>
                  <a:cubicBezTo>
                    <a:pt x="0" y="126"/>
                    <a:pt x="0" y="126"/>
                    <a:pt x="0" y="126"/>
                  </a:cubicBezTo>
                  <a:cubicBezTo>
                    <a:pt x="0" y="119"/>
                    <a:pt x="0" y="119"/>
                    <a:pt x="0" y="119"/>
                  </a:cubicBezTo>
                  <a:cubicBezTo>
                    <a:pt x="0" y="112"/>
                    <a:pt x="0" y="112"/>
                    <a:pt x="0" y="112"/>
                  </a:cubicBezTo>
                  <a:cubicBezTo>
                    <a:pt x="0" y="105"/>
                    <a:pt x="0" y="105"/>
                    <a:pt x="0" y="105"/>
                  </a:cubicBezTo>
                  <a:cubicBezTo>
                    <a:pt x="0" y="98"/>
                    <a:pt x="0" y="98"/>
                    <a:pt x="0" y="98"/>
                  </a:cubicBezTo>
                  <a:cubicBezTo>
                    <a:pt x="0" y="91"/>
                    <a:pt x="0" y="91"/>
                    <a:pt x="0" y="91"/>
                  </a:cubicBezTo>
                  <a:cubicBezTo>
                    <a:pt x="0" y="84"/>
                    <a:pt x="0" y="84"/>
                    <a:pt x="0" y="84"/>
                  </a:cubicBezTo>
                  <a:cubicBezTo>
                    <a:pt x="0" y="77"/>
                    <a:pt x="0" y="77"/>
                    <a:pt x="0" y="77"/>
                  </a:cubicBezTo>
                  <a:cubicBezTo>
                    <a:pt x="0" y="70"/>
                    <a:pt x="0" y="70"/>
                    <a:pt x="0" y="70"/>
                  </a:cubicBezTo>
                  <a:cubicBezTo>
                    <a:pt x="0" y="63"/>
                    <a:pt x="0" y="63"/>
                    <a:pt x="0" y="63"/>
                  </a:cubicBezTo>
                  <a:cubicBezTo>
                    <a:pt x="0" y="56"/>
                    <a:pt x="0" y="56"/>
                    <a:pt x="0" y="56"/>
                  </a:cubicBezTo>
                  <a:cubicBezTo>
                    <a:pt x="0" y="49"/>
                    <a:pt x="0" y="49"/>
                    <a:pt x="0" y="49"/>
                  </a:cubicBezTo>
                  <a:cubicBezTo>
                    <a:pt x="0" y="42"/>
                    <a:pt x="0" y="42"/>
                    <a:pt x="0" y="42"/>
                  </a:cubicBezTo>
                  <a:cubicBezTo>
                    <a:pt x="0" y="35"/>
                    <a:pt x="0" y="35"/>
                    <a:pt x="0" y="35"/>
                  </a:cubicBezTo>
                  <a:cubicBezTo>
                    <a:pt x="0" y="28"/>
                    <a:pt x="0" y="28"/>
                    <a:pt x="0" y="28"/>
                  </a:cubicBezTo>
                  <a:cubicBezTo>
                    <a:pt x="0" y="21"/>
                    <a:pt x="0" y="21"/>
                    <a:pt x="0" y="21"/>
                  </a:cubicBezTo>
                  <a:cubicBezTo>
                    <a:pt x="0" y="14"/>
                    <a:pt x="0" y="14"/>
                    <a:pt x="0" y="14"/>
                  </a:cubicBezTo>
                  <a:cubicBezTo>
                    <a:pt x="0" y="7"/>
                    <a:pt x="0" y="7"/>
                    <a:pt x="0" y="7"/>
                  </a:cubicBezTo>
                  <a:cubicBezTo>
                    <a:pt x="0" y="7"/>
                    <a:pt x="0" y="7"/>
                    <a:pt x="1" y="7"/>
                  </a:cubicBezTo>
                  <a:cubicBezTo>
                    <a:pt x="1" y="6"/>
                    <a:pt x="1" y="6"/>
                    <a:pt x="1" y="6"/>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2" y="3"/>
                    <a:pt x="2" y="3"/>
                  </a:cubicBezTo>
                  <a:cubicBezTo>
                    <a:pt x="2" y="3"/>
                    <a:pt x="2" y="3"/>
                    <a:pt x="2" y="3"/>
                  </a:cubicBezTo>
                  <a:cubicBezTo>
                    <a:pt x="2" y="3"/>
                    <a:pt x="2" y="3"/>
                    <a:pt x="2" y="3"/>
                  </a:cubicBezTo>
                  <a:cubicBezTo>
                    <a:pt x="2" y="3"/>
                    <a:pt x="2" y="3"/>
                    <a:pt x="2" y="3"/>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6" y="1"/>
                  </a:cubicBezTo>
                  <a:cubicBezTo>
                    <a:pt x="6" y="1"/>
                    <a:pt x="6" y="1"/>
                    <a:pt x="6" y="1"/>
                  </a:cubicBezTo>
                  <a:cubicBezTo>
                    <a:pt x="6" y="0"/>
                    <a:pt x="6" y="0"/>
                    <a:pt x="6" y="0"/>
                  </a:cubicBezTo>
                  <a:cubicBezTo>
                    <a:pt x="6" y="0"/>
                    <a:pt x="6" y="0"/>
                    <a:pt x="7" y="0"/>
                  </a:cubicBezTo>
                  <a:cubicBezTo>
                    <a:pt x="7" y="0"/>
                    <a:pt x="7" y="0"/>
                    <a:pt x="7" y="0"/>
                  </a:cubicBezTo>
                  <a:cubicBezTo>
                    <a:pt x="8" y="0"/>
                    <a:pt x="8" y="0"/>
                    <a:pt x="8" y="0"/>
                  </a:cubicBezTo>
                  <a:cubicBezTo>
                    <a:pt x="9" y="0"/>
                    <a:pt x="9" y="0"/>
                    <a:pt x="9" y="0"/>
                  </a:cubicBezTo>
                  <a:cubicBezTo>
                    <a:pt x="10" y="0"/>
                    <a:pt x="10" y="0"/>
                    <a:pt x="10" y="0"/>
                  </a:cubicBezTo>
                  <a:cubicBezTo>
                    <a:pt x="11" y="0"/>
                    <a:pt x="11" y="0"/>
                    <a:pt x="11" y="0"/>
                  </a:cubicBezTo>
                  <a:cubicBezTo>
                    <a:pt x="13" y="0"/>
                    <a:pt x="13" y="0"/>
                    <a:pt x="13" y="0"/>
                  </a:cubicBezTo>
                  <a:cubicBezTo>
                    <a:pt x="14" y="0"/>
                    <a:pt x="14" y="0"/>
                    <a:pt x="14" y="0"/>
                  </a:cubicBezTo>
                  <a:cubicBezTo>
                    <a:pt x="15" y="0"/>
                    <a:pt x="15" y="0"/>
                    <a:pt x="15" y="0"/>
                  </a:cubicBezTo>
                  <a:cubicBezTo>
                    <a:pt x="16" y="0"/>
                    <a:pt x="16" y="0"/>
                    <a:pt x="16" y="0"/>
                  </a:cubicBezTo>
                  <a:cubicBezTo>
                    <a:pt x="17" y="0"/>
                    <a:pt x="17" y="0"/>
                    <a:pt x="17" y="0"/>
                  </a:cubicBezTo>
                  <a:cubicBezTo>
                    <a:pt x="18" y="0"/>
                    <a:pt x="18" y="0"/>
                    <a:pt x="18" y="0"/>
                  </a:cubicBezTo>
                  <a:cubicBezTo>
                    <a:pt x="19" y="0"/>
                    <a:pt x="19" y="0"/>
                    <a:pt x="19" y="0"/>
                  </a:cubicBezTo>
                  <a:cubicBezTo>
                    <a:pt x="21" y="0"/>
                    <a:pt x="21" y="0"/>
                    <a:pt x="21" y="0"/>
                  </a:cubicBezTo>
                  <a:cubicBezTo>
                    <a:pt x="22" y="0"/>
                    <a:pt x="22" y="0"/>
                    <a:pt x="22" y="0"/>
                  </a:cubicBezTo>
                  <a:cubicBezTo>
                    <a:pt x="23" y="0"/>
                    <a:pt x="23" y="0"/>
                    <a:pt x="23" y="0"/>
                  </a:cubicBezTo>
                  <a:cubicBezTo>
                    <a:pt x="24" y="0"/>
                    <a:pt x="24" y="0"/>
                    <a:pt x="24" y="0"/>
                  </a:cubicBezTo>
                  <a:cubicBezTo>
                    <a:pt x="25" y="0"/>
                    <a:pt x="25" y="0"/>
                    <a:pt x="25" y="0"/>
                  </a:cubicBezTo>
                  <a:cubicBezTo>
                    <a:pt x="26" y="0"/>
                    <a:pt x="26" y="0"/>
                    <a:pt x="26" y="0"/>
                  </a:cubicBezTo>
                  <a:cubicBezTo>
                    <a:pt x="27" y="0"/>
                    <a:pt x="27" y="0"/>
                    <a:pt x="27" y="0"/>
                  </a:cubicBezTo>
                  <a:cubicBezTo>
                    <a:pt x="28" y="0"/>
                    <a:pt x="28" y="0"/>
                    <a:pt x="28" y="0"/>
                  </a:cubicBezTo>
                  <a:cubicBezTo>
                    <a:pt x="30" y="0"/>
                    <a:pt x="30" y="0"/>
                    <a:pt x="30" y="0"/>
                  </a:cubicBezTo>
                  <a:cubicBezTo>
                    <a:pt x="31" y="0"/>
                    <a:pt x="31" y="0"/>
                    <a:pt x="31" y="0"/>
                  </a:cubicBezTo>
                  <a:cubicBezTo>
                    <a:pt x="32" y="0"/>
                    <a:pt x="32" y="0"/>
                    <a:pt x="32" y="0"/>
                  </a:cubicBezTo>
                  <a:cubicBezTo>
                    <a:pt x="33" y="0"/>
                    <a:pt x="33" y="0"/>
                    <a:pt x="33" y="0"/>
                  </a:cubicBezTo>
                  <a:cubicBezTo>
                    <a:pt x="34" y="0"/>
                    <a:pt x="34" y="0"/>
                    <a:pt x="34" y="0"/>
                  </a:cubicBezTo>
                  <a:cubicBezTo>
                    <a:pt x="35" y="0"/>
                    <a:pt x="35" y="0"/>
                    <a:pt x="35" y="0"/>
                  </a:cubicBezTo>
                  <a:cubicBezTo>
                    <a:pt x="36" y="0"/>
                    <a:pt x="36" y="0"/>
                    <a:pt x="36" y="0"/>
                  </a:cubicBezTo>
                  <a:cubicBezTo>
                    <a:pt x="37" y="0"/>
                    <a:pt x="37" y="0"/>
                    <a:pt x="37" y="0"/>
                  </a:cubicBezTo>
                  <a:cubicBezTo>
                    <a:pt x="39" y="0"/>
                    <a:pt x="39" y="0"/>
                    <a:pt x="39" y="0"/>
                  </a:cubicBezTo>
                  <a:cubicBezTo>
                    <a:pt x="40" y="0"/>
                    <a:pt x="40" y="0"/>
                    <a:pt x="40" y="0"/>
                  </a:cubicBezTo>
                  <a:cubicBezTo>
                    <a:pt x="41" y="0"/>
                    <a:pt x="41" y="0"/>
                    <a:pt x="41" y="0"/>
                  </a:cubicBezTo>
                  <a:cubicBezTo>
                    <a:pt x="42" y="0"/>
                    <a:pt x="42" y="0"/>
                    <a:pt x="42" y="0"/>
                  </a:cubicBezTo>
                  <a:cubicBezTo>
                    <a:pt x="43" y="0"/>
                    <a:pt x="43" y="0"/>
                    <a:pt x="43" y="0"/>
                  </a:cubicBezTo>
                  <a:cubicBezTo>
                    <a:pt x="43" y="0"/>
                    <a:pt x="43" y="0"/>
                    <a:pt x="44" y="0"/>
                  </a:cubicBezTo>
                  <a:cubicBezTo>
                    <a:pt x="44" y="0"/>
                    <a:pt x="44" y="0"/>
                    <a:pt x="44" y="0"/>
                  </a:cubicBezTo>
                  <a:cubicBezTo>
                    <a:pt x="44" y="0"/>
                    <a:pt x="44" y="0"/>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6" y="1"/>
                    <a:pt x="46" y="1"/>
                  </a:cubicBezTo>
                  <a:cubicBezTo>
                    <a:pt x="46" y="1"/>
                    <a:pt x="46" y="1"/>
                    <a:pt x="46" y="1"/>
                  </a:cubicBezTo>
                  <a:cubicBezTo>
                    <a:pt x="46" y="1"/>
                    <a:pt x="46" y="1"/>
                    <a:pt x="46" y="1"/>
                  </a:cubicBezTo>
                  <a:cubicBezTo>
                    <a:pt x="46" y="1"/>
                    <a:pt x="46" y="1"/>
                    <a:pt x="46" y="1"/>
                  </a:cubicBezTo>
                  <a:cubicBezTo>
                    <a:pt x="47" y="1"/>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9" y="3"/>
                    <a:pt x="49" y="4"/>
                  </a:cubicBezTo>
                  <a:cubicBezTo>
                    <a:pt x="49" y="4"/>
                    <a:pt x="49" y="4"/>
                    <a:pt x="49" y="4"/>
                  </a:cubicBezTo>
                  <a:cubicBezTo>
                    <a:pt x="49" y="4"/>
                    <a:pt x="49" y="4"/>
                    <a:pt x="49" y="4"/>
                  </a:cubicBezTo>
                  <a:cubicBezTo>
                    <a:pt x="49" y="4"/>
                    <a:pt x="49" y="4"/>
                    <a:pt x="49" y="4"/>
                  </a:cubicBezTo>
                  <a:cubicBezTo>
                    <a:pt x="49" y="4"/>
                    <a:pt x="49" y="5"/>
                    <a:pt x="49" y="5"/>
                  </a:cubicBezTo>
                  <a:cubicBezTo>
                    <a:pt x="49" y="5"/>
                    <a:pt x="49" y="5"/>
                    <a:pt x="49" y="5"/>
                  </a:cubicBezTo>
                  <a:cubicBezTo>
                    <a:pt x="49" y="5"/>
                    <a:pt x="49" y="5"/>
                    <a:pt x="49" y="5"/>
                  </a:cubicBezTo>
                  <a:cubicBezTo>
                    <a:pt x="49" y="5"/>
                    <a:pt x="49" y="5"/>
                    <a:pt x="49" y="6"/>
                  </a:cubicBezTo>
                  <a:cubicBezTo>
                    <a:pt x="49" y="6"/>
                    <a:pt x="49" y="6"/>
                    <a:pt x="49" y="6"/>
                  </a:cubicBezTo>
                  <a:cubicBezTo>
                    <a:pt x="50" y="6"/>
                    <a:pt x="50" y="6"/>
                    <a:pt x="50" y="6"/>
                  </a:cubicBezTo>
                  <a:cubicBezTo>
                    <a:pt x="50" y="6"/>
                    <a:pt x="50" y="6"/>
                    <a:pt x="50" y="7"/>
                  </a:cubicBezTo>
                  <a:cubicBezTo>
                    <a:pt x="50" y="7"/>
                    <a:pt x="50" y="7"/>
                    <a:pt x="50" y="7"/>
                  </a:cubicBezTo>
                  <a:cubicBezTo>
                    <a:pt x="50" y="14"/>
                    <a:pt x="50" y="14"/>
                    <a:pt x="50" y="14"/>
                  </a:cubicBezTo>
                  <a:cubicBezTo>
                    <a:pt x="50" y="20"/>
                    <a:pt x="50" y="20"/>
                    <a:pt x="50" y="20"/>
                  </a:cubicBezTo>
                  <a:cubicBezTo>
                    <a:pt x="50" y="27"/>
                    <a:pt x="50" y="27"/>
                    <a:pt x="50" y="27"/>
                  </a:cubicBezTo>
                  <a:cubicBezTo>
                    <a:pt x="50" y="34"/>
                    <a:pt x="50" y="34"/>
                    <a:pt x="50" y="34"/>
                  </a:cubicBezTo>
                  <a:cubicBezTo>
                    <a:pt x="50" y="41"/>
                    <a:pt x="50" y="41"/>
                    <a:pt x="50" y="41"/>
                  </a:cubicBezTo>
                  <a:cubicBezTo>
                    <a:pt x="50" y="48"/>
                    <a:pt x="50" y="48"/>
                    <a:pt x="50" y="48"/>
                  </a:cubicBezTo>
                  <a:cubicBezTo>
                    <a:pt x="50" y="55"/>
                    <a:pt x="50" y="55"/>
                    <a:pt x="50" y="55"/>
                  </a:cubicBezTo>
                  <a:cubicBezTo>
                    <a:pt x="50" y="61"/>
                    <a:pt x="50" y="61"/>
                    <a:pt x="50" y="61"/>
                  </a:cubicBezTo>
                  <a:cubicBezTo>
                    <a:pt x="50" y="68"/>
                    <a:pt x="50" y="68"/>
                    <a:pt x="50" y="68"/>
                  </a:cubicBezTo>
                  <a:cubicBezTo>
                    <a:pt x="50" y="75"/>
                    <a:pt x="50" y="75"/>
                    <a:pt x="50" y="75"/>
                  </a:cubicBezTo>
                  <a:cubicBezTo>
                    <a:pt x="50" y="82"/>
                    <a:pt x="50" y="82"/>
                    <a:pt x="50" y="82"/>
                  </a:cubicBezTo>
                  <a:cubicBezTo>
                    <a:pt x="50" y="89"/>
                    <a:pt x="50" y="89"/>
                    <a:pt x="50" y="89"/>
                  </a:cubicBezTo>
                  <a:cubicBezTo>
                    <a:pt x="50" y="95"/>
                    <a:pt x="50" y="95"/>
                    <a:pt x="50" y="95"/>
                  </a:cubicBezTo>
                  <a:cubicBezTo>
                    <a:pt x="50" y="102"/>
                    <a:pt x="50" y="102"/>
                    <a:pt x="50" y="102"/>
                  </a:cubicBezTo>
                  <a:cubicBezTo>
                    <a:pt x="50" y="109"/>
                    <a:pt x="50" y="109"/>
                    <a:pt x="50" y="109"/>
                  </a:cubicBezTo>
                  <a:cubicBezTo>
                    <a:pt x="50" y="116"/>
                    <a:pt x="50" y="116"/>
                    <a:pt x="50" y="116"/>
                  </a:cubicBezTo>
                  <a:cubicBezTo>
                    <a:pt x="50" y="123"/>
                    <a:pt x="50" y="123"/>
                    <a:pt x="50" y="123"/>
                  </a:cubicBezTo>
                  <a:cubicBezTo>
                    <a:pt x="50" y="130"/>
                    <a:pt x="50" y="130"/>
                    <a:pt x="50" y="130"/>
                  </a:cubicBezTo>
                  <a:cubicBezTo>
                    <a:pt x="50" y="136"/>
                    <a:pt x="50" y="136"/>
                    <a:pt x="50" y="136"/>
                  </a:cubicBezTo>
                  <a:cubicBezTo>
                    <a:pt x="50" y="143"/>
                    <a:pt x="50" y="143"/>
                    <a:pt x="50" y="143"/>
                  </a:cubicBezTo>
                  <a:cubicBezTo>
                    <a:pt x="50" y="150"/>
                    <a:pt x="50" y="150"/>
                    <a:pt x="50" y="150"/>
                  </a:cubicBezTo>
                  <a:cubicBezTo>
                    <a:pt x="50" y="157"/>
                    <a:pt x="50" y="157"/>
                    <a:pt x="50" y="157"/>
                  </a:cubicBezTo>
                  <a:cubicBezTo>
                    <a:pt x="50" y="164"/>
                    <a:pt x="50" y="164"/>
                    <a:pt x="50" y="164"/>
                  </a:cubicBezTo>
                  <a:cubicBezTo>
                    <a:pt x="50" y="170"/>
                    <a:pt x="50" y="170"/>
                    <a:pt x="50" y="170"/>
                  </a:cubicBezTo>
                  <a:cubicBezTo>
                    <a:pt x="50" y="177"/>
                    <a:pt x="50" y="177"/>
                    <a:pt x="50" y="177"/>
                  </a:cubicBezTo>
                  <a:cubicBezTo>
                    <a:pt x="50" y="184"/>
                    <a:pt x="50" y="184"/>
                    <a:pt x="50" y="184"/>
                  </a:cubicBezTo>
                  <a:cubicBezTo>
                    <a:pt x="50" y="191"/>
                    <a:pt x="50" y="191"/>
                    <a:pt x="50" y="191"/>
                  </a:cubicBezTo>
                  <a:cubicBezTo>
                    <a:pt x="50" y="198"/>
                    <a:pt x="50" y="198"/>
                    <a:pt x="50" y="198"/>
                  </a:cubicBezTo>
                  <a:cubicBezTo>
                    <a:pt x="50" y="205"/>
                    <a:pt x="50" y="205"/>
                    <a:pt x="50" y="205"/>
                  </a:cubicBezTo>
                  <a:cubicBezTo>
                    <a:pt x="50" y="211"/>
                    <a:pt x="50" y="211"/>
                    <a:pt x="50" y="211"/>
                  </a:cubicBezTo>
                  <a:cubicBezTo>
                    <a:pt x="50" y="218"/>
                    <a:pt x="50" y="218"/>
                    <a:pt x="50" y="218"/>
                  </a:cubicBezTo>
                  <a:cubicBezTo>
                    <a:pt x="50" y="225"/>
                    <a:pt x="50" y="225"/>
                    <a:pt x="50" y="225"/>
                  </a:cubicBezTo>
                  <a:cubicBezTo>
                    <a:pt x="50" y="226"/>
                    <a:pt x="50" y="228"/>
                    <a:pt x="50" y="229"/>
                  </a:cubicBezTo>
                  <a:cubicBezTo>
                    <a:pt x="50" y="231"/>
                    <a:pt x="50" y="232"/>
                    <a:pt x="50" y="233"/>
                  </a:cubicBezTo>
                  <a:cubicBezTo>
                    <a:pt x="50" y="235"/>
                    <a:pt x="50" y="236"/>
                    <a:pt x="50" y="237"/>
                  </a:cubicBezTo>
                  <a:cubicBezTo>
                    <a:pt x="50" y="239"/>
                    <a:pt x="51" y="240"/>
                    <a:pt x="51" y="241"/>
                  </a:cubicBezTo>
                  <a:cubicBezTo>
                    <a:pt x="51" y="242"/>
                    <a:pt x="51" y="244"/>
                    <a:pt x="52" y="245"/>
                  </a:cubicBezTo>
                  <a:cubicBezTo>
                    <a:pt x="52" y="246"/>
                    <a:pt x="52" y="247"/>
                    <a:pt x="52" y="248"/>
                  </a:cubicBezTo>
                  <a:cubicBezTo>
                    <a:pt x="53" y="250"/>
                    <a:pt x="53" y="251"/>
                    <a:pt x="53" y="252"/>
                  </a:cubicBezTo>
                  <a:cubicBezTo>
                    <a:pt x="54" y="253"/>
                    <a:pt x="54" y="254"/>
                    <a:pt x="55" y="255"/>
                  </a:cubicBezTo>
                  <a:cubicBezTo>
                    <a:pt x="55" y="256"/>
                    <a:pt x="55" y="257"/>
                    <a:pt x="56" y="258"/>
                  </a:cubicBezTo>
                  <a:cubicBezTo>
                    <a:pt x="56" y="259"/>
                    <a:pt x="57" y="260"/>
                    <a:pt x="57" y="261"/>
                  </a:cubicBezTo>
                  <a:cubicBezTo>
                    <a:pt x="58" y="262"/>
                    <a:pt x="58" y="263"/>
                    <a:pt x="59" y="264"/>
                  </a:cubicBezTo>
                  <a:cubicBezTo>
                    <a:pt x="60" y="265"/>
                    <a:pt x="60" y="266"/>
                    <a:pt x="61" y="267"/>
                  </a:cubicBezTo>
                  <a:cubicBezTo>
                    <a:pt x="61" y="268"/>
                    <a:pt x="62" y="269"/>
                    <a:pt x="63" y="270"/>
                  </a:cubicBezTo>
                  <a:cubicBezTo>
                    <a:pt x="63" y="271"/>
                    <a:pt x="64" y="271"/>
                    <a:pt x="65" y="272"/>
                  </a:cubicBezTo>
                  <a:cubicBezTo>
                    <a:pt x="66" y="273"/>
                    <a:pt x="66" y="274"/>
                    <a:pt x="67" y="275"/>
                  </a:cubicBezTo>
                  <a:cubicBezTo>
                    <a:pt x="68" y="275"/>
                    <a:pt x="69" y="276"/>
                    <a:pt x="69" y="277"/>
                  </a:cubicBezTo>
                  <a:cubicBezTo>
                    <a:pt x="70" y="278"/>
                    <a:pt x="71" y="278"/>
                    <a:pt x="72" y="279"/>
                  </a:cubicBezTo>
                  <a:cubicBezTo>
                    <a:pt x="73" y="280"/>
                    <a:pt x="74" y="280"/>
                    <a:pt x="75" y="281"/>
                  </a:cubicBezTo>
                  <a:cubicBezTo>
                    <a:pt x="76" y="282"/>
                    <a:pt x="77" y="282"/>
                    <a:pt x="77" y="283"/>
                  </a:cubicBezTo>
                  <a:cubicBezTo>
                    <a:pt x="78" y="284"/>
                    <a:pt x="79" y="284"/>
                    <a:pt x="80" y="285"/>
                  </a:cubicBezTo>
                  <a:cubicBezTo>
                    <a:pt x="81" y="285"/>
                    <a:pt x="82" y="286"/>
                    <a:pt x="84" y="286"/>
                  </a:cubicBezTo>
                  <a:cubicBezTo>
                    <a:pt x="85" y="287"/>
                    <a:pt x="86" y="287"/>
                    <a:pt x="87" y="288"/>
                  </a:cubicBezTo>
                  <a:cubicBezTo>
                    <a:pt x="88" y="288"/>
                    <a:pt x="89" y="289"/>
                    <a:pt x="90" y="289"/>
                  </a:cubicBezTo>
                  <a:cubicBezTo>
                    <a:pt x="91" y="289"/>
                    <a:pt x="93" y="290"/>
                    <a:pt x="94" y="290"/>
                  </a:cubicBezTo>
                  <a:cubicBezTo>
                    <a:pt x="95" y="291"/>
                    <a:pt x="96" y="291"/>
                    <a:pt x="98" y="291"/>
                  </a:cubicBezTo>
                  <a:cubicBezTo>
                    <a:pt x="99" y="292"/>
                    <a:pt x="100" y="292"/>
                    <a:pt x="101" y="292"/>
                  </a:cubicBezTo>
                  <a:cubicBezTo>
                    <a:pt x="103" y="292"/>
                    <a:pt x="104" y="293"/>
                    <a:pt x="105" y="293"/>
                  </a:cubicBezTo>
                  <a:cubicBezTo>
                    <a:pt x="107" y="293"/>
                    <a:pt x="108" y="293"/>
                    <a:pt x="110" y="293"/>
                  </a:cubicBezTo>
                  <a:cubicBezTo>
                    <a:pt x="111" y="294"/>
                    <a:pt x="112" y="294"/>
                    <a:pt x="114" y="294"/>
                  </a:cubicBezTo>
                  <a:cubicBezTo>
                    <a:pt x="115" y="294"/>
                    <a:pt x="117" y="294"/>
                    <a:pt x="118" y="294"/>
                  </a:cubicBezTo>
                  <a:cubicBezTo>
                    <a:pt x="120" y="294"/>
                    <a:pt x="121" y="294"/>
                    <a:pt x="123" y="295"/>
                  </a:cubicBezTo>
                  <a:cubicBezTo>
                    <a:pt x="124" y="295"/>
                    <a:pt x="126" y="295"/>
                    <a:pt x="128" y="295"/>
                  </a:cubicBezTo>
                  <a:cubicBezTo>
                    <a:pt x="129" y="295"/>
                    <a:pt x="131" y="295"/>
                    <a:pt x="132" y="295"/>
                  </a:cubicBezTo>
                  <a:cubicBezTo>
                    <a:pt x="134" y="294"/>
                    <a:pt x="136" y="294"/>
                    <a:pt x="137" y="294"/>
                  </a:cubicBezTo>
                  <a:cubicBezTo>
                    <a:pt x="139" y="294"/>
                    <a:pt x="140" y="294"/>
                    <a:pt x="142" y="294"/>
                  </a:cubicBezTo>
                  <a:cubicBezTo>
                    <a:pt x="143" y="294"/>
                    <a:pt x="145" y="294"/>
                    <a:pt x="146" y="294"/>
                  </a:cubicBezTo>
                  <a:cubicBezTo>
                    <a:pt x="147" y="293"/>
                    <a:pt x="149" y="293"/>
                    <a:pt x="150" y="293"/>
                  </a:cubicBezTo>
                  <a:cubicBezTo>
                    <a:pt x="152" y="293"/>
                    <a:pt x="153" y="292"/>
                    <a:pt x="154" y="292"/>
                  </a:cubicBezTo>
                  <a:cubicBezTo>
                    <a:pt x="156" y="292"/>
                    <a:pt x="157" y="292"/>
                    <a:pt x="158" y="291"/>
                  </a:cubicBezTo>
                  <a:cubicBezTo>
                    <a:pt x="159" y="291"/>
                    <a:pt x="161" y="291"/>
                    <a:pt x="162" y="290"/>
                  </a:cubicBezTo>
                  <a:cubicBezTo>
                    <a:pt x="163" y="290"/>
                    <a:pt x="164" y="290"/>
                    <a:pt x="166" y="289"/>
                  </a:cubicBezTo>
                  <a:cubicBezTo>
                    <a:pt x="167" y="289"/>
                    <a:pt x="168" y="288"/>
                    <a:pt x="169" y="288"/>
                  </a:cubicBezTo>
                  <a:cubicBezTo>
                    <a:pt x="170" y="287"/>
                    <a:pt x="171" y="287"/>
                    <a:pt x="172" y="286"/>
                  </a:cubicBezTo>
                  <a:cubicBezTo>
                    <a:pt x="173" y="286"/>
                    <a:pt x="174" y="285"/>
                    <a:pt x="176" y="285"/>
                  </a:cubicBezTo>
                  <a:cubicBezTo>
                    <a:pt x="177" y="284"/>
                    <a:pt x="178" y="284"/>
                    <a:pt x="179" y="283"/>
                  </a:cubicBezTo>
                  <a:cubicBezTo>
                    <a:pt x="180" y="283"/>
                    <a:pt x="180" y="282"/>
                    <a:pt x="181" y="281"/>
                  </a:cubicBezTo>
                  <a:cubicBezTo>
                    <a:pt x="182" y="281"/>
                    <a:pt x="183" y="280"/>
                    <a:pt x="184" y="279"/>
                  </a:cubicBezTo>
                  <a:cubicBezTo>
                    <a:pt x="185" y="279"/>
                    <a:pt x="186" y="278"/>
                    <a:pt x="187" y="277"/>
                  </a:cubicBezTo>
                  <a:cubicBezTo>
                    <a:pt x="187" y="277"/>
                    <a:pt x="188" y="276"/>
                    <a:pt x="189" y="275"/>
                  </a:cubicBezTo>
                  <a:cubicBezTo>
                    <a:pt x="190" y="274"/>
                    <a:pt x="191" y="273"/>
                    <a:pt x="191" y="273"/>
                  </a:cubicBezTo>
                  <a:cubicBezTo>
                    <a:pt x="192" y="272"/>
                    <a:pt x="193" y="271"/>
                    <a:pt x="193" y="270"/>
                  </a:cubicBezTo>
                  <a:cubicBezTo>
                    <a:pt x="194" y="269"/>
                    <a:pt x="195" y="268"/>
                    <a:pt x="195" y="267"/>
                  </a:cubicBezTo>
                  <a:cubicBezTo>
                    <a:pt x="196" y="267"/>
                    <a:pt x="197" y="266"/>
                    <a:pt x="197" y="265"/>
                  </a:cubicBezTo>
                  <a:cubicBezTo>
                    <a:pt x="198" y="264"/>
                    <a:pt x="198" y="263"/>
                    <a:pt x="199" y="262"/>
                  </a:cubicBezTo>
                  <a:cubicBezTo>
                    <a:pt x="199" y="261"/>
                    <a:pt x="200" y="260"/>
                    <a:pt x="200" y="259"/>
                  </a:cubicBezTo>
                  <a:cubicBezTo>
                    <a:pt x="201" y="258"/>
                    <a:pt x="201" y="257"/>
                    <a:pt x="201" y="256"/>
                  </a:cubicBezTo>
                  <a:cubicBezTo>
                    <a:pt x="202" y="254"/>
                    <a:pt x="202" y="253"/>
                    <a:pt x="203" y="252"/>
                  </a:cubicBezTo>
                  <a:cubicBezTo>
                    <a:pt x="203" y="251"/>
                    <a:pt x="203" y="250"/>
                    <a:pt x="204" y="249"/>
                  </a:cubicBezTo>
                  <a:cubicBezTo>
                    <a:pt x="204" y="248"/>
                    <a:pt x="204" y="246"/>
                    <a:pt x="204" y="245"/>
                  </a:cubicBezTo>
                  <a:cubicBezTo>
                    <a:pt x="205" y="244"/>
                    <a:pt x="205" y="243"/>
                    <a:pt x="205" y="241"/>
                  </a:cubicBezTo>
                  <a:cubicBezTo>
                    <a:pt x="205" y="240"/>
                    <a:pt x="206" y="239"/>
                    <a:pt x="206" y="237"/>
                  </a:cubicBezTo>
                  <a:cubicBezTo>
                    <a:pt x="206" y="236"/>
                    <a:pt x="206" y="235"/>
                    <a:pt x="206" y="233"/>
                  </a:cubicBezTo>
                  <a:cubicBezTo>
                    <a:pt x="206" y="232"/>
                    <a:pt x="206" y="231"/>
                    <a:pt x="206" y="229"/>
                  </a:cubicBezTo>
                  <a:cubicBezTo>
                    <a:pt x="206" y="228"/>
                    <a:pt x="206" y="226"/>
                    <a:pt x="206" y="225"/>
                  </a:cubicBezTo>
                  <a:cubicBezTo>
                    <a:pt x="206" y="218"/>
                    <a:pt x="206" y="218"/>
                    <a:pt x="206" y="218"/>
                  </a:cubicBezTo>
                  <a:cubicBezTo>
                    <a:pt x="206" y="211"/>
                    <a:pt x="206" y="211"/>
                    <a:pt x="206" y="211"/>
                  </a:cubicBezTo>
                  <a:cubicBezTo>
                    <a:pt x="206" y="205"/>
                    <a:pt x="206" y="205"/>
                    <a:pt x="206" y="205"/>
                  </a:cubicBezTo>
                  <a:cubicBezTo>
                    <a:pt x="206" y="198"/>
                    <a:pt x="206" y="198"/>
                    <a:pt x="206" y="198"/>
                  </a:cubicBezTo>
                  <a:cubicBezTo>
                    <a:pt x="206" y="191"/>
                    <a:pt x="206" y="191"/>
                    <a:pt x="206" y="191"/>
                  </a:cubicBezTo>
                  <a:cubicBezTo>
                    <a:pt x="206" y="184"/>
                    <a:pt x="206" y="184"/>
                    <a:pt x="206" y="184"/>
                  </a:cubicBezTo>
                  <a:cubicBezTo>
                    <a:pt x="206" y="177"/>
                    <a:pt x="206" y="177"/>
                    <a:pt x="206" y="177"/>
                  </a:cubicBezTo>
                  <a:cubicBezTo>
                    <a:pt x="206" y="170"/>
                    <a:pt x="206" y="170"/>
                    <a:pt x="206" y="170"/>
                  </a:cubicBezTo>
                  <a:cubicBezTo>
                    <a:pt x="206" y="164"/>
                    <a:pt x="206" y="164"/>
                    <a:pt x="206" y="164"/>
                  </a:cubicBezTo>
                  <a:cubicBezTo>
                    <a:pt x="206" y="157"/>
                    <a:pt x="206" y="157"/>
                    <a:pt x="206" y="157"/>
                  </a:cubicBezTo>
                  <a:cubicBezTo>
                    <a:pt x="206" y="150"/>
                    <a:pt x="206" y="150"/>
                    <a:pt x="206" y="150"/>
                  </a:cubicBezTo>
                  <a:cubicBezTo>
                    <a:pt x="206" y="143"/>
                    <a:pt x="206" y="143"/>
                    <a:pt x="206" y="143"/>
                  </a:cubicBezTo>
                  <a:cubicBezTo>
                    <a:pt x="206" y="136"/>
                    <a:pt x="206" y="136"/>
                    <a:pt x="206" y="136"/>
                  </a:cubicBezTo>
                  <a:cubicBezTo>
                    <a:pt x="206" y="130"/>
                    <a:pt x="206" y="130"/>
                    <a:pt x="206" y="130"/>
                  </a:cubicBezTo>
                  <a:cubicBezTo>
                    <a:pt x="206" y="123"/>
                    <a:pt x="206" y="123"/>
                    <a:pt x="206" y="123"/>
                  </a:cubicBezTo>
                  <a:cubicBezTo>
                    <a:pt x="206" y="116"/>
                    <a:pt x="206" y="116"/>
                    <a:pt x="206" y="116"/>
                  </a:cubicBezTo>
                  <a:cubicBezTo>
                    <a:pt x="206" y="109"/>
                    <a:pt x="206" y="109"/>
                    <a:pt x="206" y="109"/>
                  </a:cubicBezTo>
                  <a:cubicBezTo>
                    <a:pt x="206" y="102"/>
                    <a:pt x="206" y="102"/>
                    <a:pt x="206" y="102"/>
                  </a:cubicBezTo>
                  <a:cubicBezTo>
                    <a:pt x="206" y="95"/>
                    <a:pt x="206" y="95"/>
                    <a:pt x="206" y="95"/>
                  </a:cubicBezTo>
                  <a:cubicBezTo>
                    <a:pt x="206" y="89"/>
                    <a:pt x="206" y="89"/>
                    <a:pt x="206" y="89"/>
                  </a:cubicBezTo>
                  <a:cubicBezTo>
                    <a:pt x="206" y="82"/>
                    <a:pt x="206" y="82"/>
                    <a:pt x="206" y="82"/>
                  </a:cubicBezTo>
                  <a:cubicBezTo>
                    <a:pt x="206" y="75"/>
                    <a:pt x="206" y="75"/>
                    <a:pt x="206" y="75"/>
                  </a:cubicBezTo>
                  <a:cubicBezTo>
                    <a:pt x="206" y="68"/>
                    <a:pt x="206" y="68"/>
                    <a:pt x="206" y="68"/>
                  </a:cubicBezTo>
                  <a:cubicBezTo>
                    <a:pt x="206" y="61"/>
                    <a:pt x="206" y="61"/>
                    <a:pt x="206" y="61"/>
                  </a:cubicBezTo>
                  <a:cubicBezTo>
                    <a:pt x="206" y="55"/>
                    <a:pt x="206" y="55"/>
                    <a:pt x="206" y="55"/>
                  </a:cubicBezTo>
                  <a:cubicBezTo>
                    <a:pt x="206" y="48"/>
                    <a:pt x="206" y="48"/>
                    <a:pt x="206" y="48"/>
                  </a:cubicBezTo>
                  <a:cubicBezTo>
                    <a:pt x="206" y="41"/>
                    <a:pt x="206" y="41"/>
                    <a:pt x="206" y="41"/>
                  </a:cubicBezTo>
                  <a:cubicBezTo>
                    <a:pt x="206" y="34"/>
                    <a:pt x="206" y="34"/>
                    <a:pt x="206" y="34"/>
                  </a:cubicBezTo>
                  <a:cubicBezTo>
                    <a:pt x="206" y="27"/>
                    <a:pt x="206" y="27"/>
                    <a:pt x="206" y="27"/>
                  </a:cubicBezTo>
                  <a:cubicBezTo>
                    <a:pt x="206" y="20"/>
                    <a:pt x="206" y="20"/>
                    <a:pt x="206" y="20"/>
                  </a:cubicBezTo>
                  <a:cubicBezTo>
                    <a:pt x="206" y="14"/>
                    <a:pt x="206" y="14"/>
                    <a:pt x="206" y="14"/>
                  </a:cubicBezTo>
                  <a:cubicBezTo>
                    <a:pt x="206" y="7"/>
                    <a:pt x="206" y="7"/>
                    <a:pt x="206" y="7"/>
                  </a:cubicBezTo>
                  <a:cubicBezTo>
                    <a:pt x="206" y="7"/>
                    <a:pt x="206" y="7"/>
                    <a:pt x="206" y="7"/>
                  </a:cubicBezTo>
                  <a:cubicBezTo>
                    <a:pt x="206" y="6"/>
                    <a:pt x="206" y="6"/>
                    <a:pt x="206" y="6"/>
                  </a:cubicBezTo>
                  <a:cubicBezTo>
                    <a:pt x="206" y="6"/>
                    <a:pt x="206" y="6"/>
                    <a:pt x="206" y="6"/>
                  </a:cubicBezTo>
                  <a:cubicBezTo>
                    <a:pt x="207" y="6"/>
                    <a:pt x="207" y="6"/>
                    <a:pt x="207" y="6"/>
                  </a:cubicBezTo>
                  <a:cubicBezTo>
                    <a:pt x="207" y="5"/>
                    <a:pt x="207" y="5"/>
                    <a:pt x="207" y="5"/>
                  </a:cubicBezTo>
                  <a:cubicBezTo>
                    <a:pt x="207" y="5"/>
                    <a:pt x="207" y="5"/>
                    <a:pt x="207" y="5"/>
                  </a:cubicBezTo>
                  <a:cubicBezTo>
                    <a:pt x="207" y="5"/>
                    <a:pt x="207" y="5"/>
                    <a:pt x="207" y="5"/>
                  </a:cubicBezTo>
                  <a:cubicBezTo>
                    <a:pt x="207" y="5"/>
                    <a:pt x="207" y="4"/>
                    <a:pt x="207" y="4"/>
                  </a:cubicBezTo>
                  <a:cubicBezTo>
                    <a:pt x="207" y="4"/>
                    <a:pt x="207" y="4"/>
                    <a:pt x="207" y="4"/>
                  </a:cubicBezTo>
                  <a:cubicBezTo>
                    <a:pt x="207" y="4"/>
                    <a:pt x="207" y="4"/>
                    <a:pt x="207" y="4"/>
                  </a:cubicBezTo>
                  <a:cubicBezTo>
                    <a:pt x="207" y="4"/>
                    <a:pt x="207" y="4"/>
                    <a:pt x="207" y="4"/>
                  </a:cubicBezTo>
                  <a:cubicBezTo>
                    <a:pt x="207" y="3"/>
                    <a:pt x="207" y="3"/>
                    <a:pt x="208" y="3"/>
                  </a:cubicBezTo>
                  <a:cubicBezTo>
                    <a:pt x="208" y="3"/>
                    <a:pt x="208" y="3"/>
                    <a:pt x="208" y="3"/>
                  </a:cubicBezTo>
                  <a:cubicBezTo>
                    <a:pt x="208" y="3"/>
                    <a:pt x="208" y="3"/>
                    <a:pt x="208" y="3"/>
                  </a:cubicBezTo>
                  <a:cubicBezTo>
                    <a:pt x="208" y="3"/>
                    <a:pt x="208" y="3"/>
                    <a:pt x="208" y="3"/>
                  </a:cubicBezTo>
                  <a:cubicBezTo>
                    <a:pt x="208" y="2"/>
                    <a:pt x="208" y="2"/>
                    <a:pt x="208" y="2"/>
                  </a:cubicBezTo>
                  <a:cubicBezTo>
                    <a:pt x="208" y="2"/>
                    <a:pt x="208" y="2"/>
                    <a:pt x="209" y="2"/>
                  </a:cubicBezTo>
                  <a:cubicBezTo>
                    <a:pt x="209" y="2"/>
                    <a:pt x="209" y="2"/>
                    <a:pt x="209" y="2"/>
                  </a:cubicBezTo>
                  <a:cubicBezTo>
                    <a:pt x="209" y="2"/>
                    <a:pt x="209" y="2"/>
                    <a:pt x="209" y="2"/>
                  </a:cubicBezTo>
                  <a:cubicBezTo>
                    <a:pt x="209" y="2"/>
                    <a:pt x="209" y="2"/>
                    <a:pt x="209" y="2"/>
                  </a:cubicBezTo>
                  <a:cubicBezTo>
                    <a:pt x="209" y="2"/>
                    <a:pt x="209" y="1"/>
                    <a:pt x="210" y="1"/>
                  </a:cubicBezTo>
                  <a:cubicBezTo>
                    <a:pt x="210" y="1"/>
                    <a:pt x="210" y="1"/>
                    <a:pt x="210" y="1"/>
                  </a:cubicBezTo>
                  <a:cubicBezTo>
                    <a:pt x="210" y="1"/>
                    <a:pt x="210" y="1"/>
                    <a:pt x="210" y="1"/>
                  </a:cubicBezTo>
                  <a:cubicBezTo>
                    <a:pt x="210" y="1"/>
                    <a:pt x="210" y="1"/>
                    <a:pt x="210" y="1"/>
                  </a:cubicBezTo>
                  <a:cubicBezTo>
                    <a:pt x="210" y="1"/>
                    <a:pt x="211" y="1"/>
                    <a:pt x="211" y="1"/>
                  </a:cubicBezTo>
                  <a:cubicBezTo>
                    <a:pt x="211" y="1"/>
                    <a:pt x="211" y="1"/>
                    <a:pt x="211" y="1"/>
                  </a:cubicBezTo>
                  <a:cubicBezTo>
                    <a:pt x="211" y="1"/>
                    <a:pt x="211" y="1"/>
                    <a:pt x="211" y="1"/>
                  </a:cubicBezTo>
                  <a:cubicBezTo>
                    <a:pt x="211" y="1"/>
                    <a:pt x="211" y="1"/>
                    <a:pt x="212" y="1"/>
                  </a:cubicBezTo>
                  <a:cubicBezTo>
                    <a:pt x="212" y="1"/>
                    <a:pt x="212" y="1"/>
                    <a:pt x="212" y="1"/>
                  </a:cubicBezTo>
                  <a:cubicBezTo>
                    <a:pt x="212" y="0"/>
                    <a:pt x="212" y="0"/>
                    <a:pt x="212" y="0"/>
                  </a:cubicBezTo>
                  <a:cubicBezTo>
                    <a:pt x="212" y="0"/>
                    <a:pt x="212" y="0"/>
                    <a:pt x="212" y="0"/>
                  </a:cubicBezTo>
                  <a:cubicBezTo>
                    <a:pt x="213" y="0"/>
                    <a:pt x="213" y="0"/>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7" name="Freeform 65"/>
            <p:cNvSpPr>
              <a:spLocks noEditPoints="1"/>
            </p:cNvSpPr>
            <p:nvPr userDrawn="1"/>
          </p:nvSpPr>
          <p:spPr bwMode="auto">
            <a:xfrm>
              <a:off x="4242" y="1184"/>
              <a:ext cx="78" cy="126"/>
            </a:xfrm>
            <a:custGeom>
              <a:avLst/>
              <a:gdLst>
                <a:gd name="T0" fmla="*/ 49 w 204"/>
                <a:gd name="T1" fmla="*/ 228 h 327"/>
                <a:gd name="T2" fmla="*/ 49 w 204"/>
                <a:gd name="T3" fmla="*/ 263 h 327"/>
                <a:gd name="T4" fmla="*/ 49 w 204"/>
                <a:gd name="T5" fmla="*/ 298 h 327"/>
                <a:gd name="T6" fmla="*/ 49 w 204"/>
                <a:gd name="T7" fmla="*/ 322 h 327"/>
                <a:gd name="T8" fmla="*/ 48 w 204"/>
                <a:gd name="T9" fmla="*/ 325 h 327"/>
                <a:gd name="T10" fmla="*/ 46 w 204"/>
                <a:gd name="T11" fmla="*/ 327 h 327"/>
                <a:gd name="T12" fmla="*/ 44 w 204"/>
                <a:gd name="T13" fmla="*/ 327 h 327"/>
                <a:gd name="T14" fmla="*/ 35 w 204"/>
                <a:gd name="T15" fmla="*/ 327 h 327"/>
                <a:gd name="T16" fmla="*/ 25 w 204"/>
                <a:gd name="T17" fmla="*/ 327 h 327"/>
                <a:gd name="T18" fmla="*/ 15 w 204"/>
                <a:gd name="T19" fmla="*/ 327 h 327"/>
                <a:gd name="T20" fmla="*/ 6 w 204"/>
                <a:gd name="T21" fmla="*/ 327 h 327"/>
                <a:gd name="T22" fmla="*/ 3 w 204"/>
                <a:gd name="T23" fmla="*/ 327 h 327"/>
                <a:gd name="T24" fmla="*/ 1 w 204"/>
                <a:gd name="T25" fmla="*/ 325 h 327"/>
                <a:gd name="T26" fmla="*/ 0 w 204"/>
                <a:gd name="T27" fmla="*/ 322 h 327"/>
                <a:gd name="T28" fmla="*/ 0 w 204"/>
                <a:gd name="T29" fmla="*/ 262 h 327"/>
                <a:gd name="T30" fmla="*/ 0 w 204"/>
                <a:gd name="T31" fmla="*/ 174 h 327"/>
                <a:gd name="T32" fmla="*/ 0 w 204"/>
                <a:gd name="T33" fmla="*/ 85 h 327"/>
                <a:gd name="T34" fmla="*/ 0 w 204"/>
                <a:gd name="T35" fmla="*/ 7 h 327"/>
                <a:gd name="T36" fmla="*/ 1 w 204"/>
                <a:gd name="T37" fmla="*/ 4 h 327"/>
                <a:gd name="T38" fmla="*/ 3 w 204"/>
                <a:gd name="T39" fmla="*/ 2 h 327"/>
                <a:gd name="T40" fmla="*/ 5 w 204"/>
                <a:gd name="T41" fmla="*/ 1 h 327"/>
                <a:gd name="T42" fmla="*/ 21 w 204"/>
                <a:gd name="T43" fmla="*/ 0 h 327"/>
                <a:gd name="T44" fmla="*/ 47 w 204"/>
                <a:gd name="T45" fmla="*/ 0 h 327"/>
                <a:gd name="T46" fmla="*/ 73 w 204"/>
                <a:gd name="T47" fmla="*/ 0 h 327"/>
                <a:gd name="T48" fmla="*/ 98 w 204"/>
                <a:gd name="T49" fmla="*/ 0 h 327"/>
                <a:gd name="T50" fmla="*/ 147 w 204"/>
                <a:gd name="T51" fmla="*/ 9 h 327"/>
                <a:gd name="T52" fmla="*/ 182 w 204"/>
                <a:gd name="T53" fmla="*/ 32 h 327"/>
                <a:gd name="T54" fmla="*/ 201 w 204"/>
                <a:gd name="T55" fmla="*/ 69 h 327"/>
                <a:gd name="T56" fmla="*/ 203 w 204"/>
                <a:gd name="T57" fmla="*/ 108 h 327"/>
                <a:gd name="T58" fmla="*/ 199 w 204"/>
                <a:gd name="T59" fmla="*/ 133 h 327"/>
                <a:gd name="T60" fmla="*/ 190 w 204"/>
                <a:gd name="T61" fmla="*/ 154 h 327"/>
                <a:gd name="T62" fmla="*/ 176 w 204"/>
                <a:gd name="T63" fmla="*/ 170 h 327"/>
                <a:gd name="T64" fmla="*/ 157 w 204"/>
                <a:gd name="T65" fmla="*/ 183 h 327"/>
                <a:gd name="T66" fmla="*/ 136 w 204"/>
                <a:gd name="T67" fmla="*/ 191 h 327"/>
                <a:gd name="T68" fmla="*/ 110 w 204"/>
                <a:gd name="T69" fmla="*/ 196 h 327"/>
                <a:gd name="T70" fmla="*/ 88 w 204"/>
                <a:gd name="T71" fmla="*/ 197 h 327"/>
                <a:gd name="T72" fmla="*/ 76 w 204"/>
                <a:gd name="T73" fmla="*/ 197 h 327"/>
                <a:gd name="T74" fmla="*/ 64 w 204"/>
                <a:gd name="T75" fmla="*/ 197 h 327"/>
                <a:gd name="T76" fmla="*/ 52 w 204"/>
                <a:gd name="T77" fmla="*/ 197 h 327"/>
                <a:gd name="T78" fmla="*/ 56 w 204"/>
                <a:gd name="T79" fmla="*/ 160 h 327"/>
                <a:gd name="T80" fmla="*/ 65 w 204"/>
                <a:gd name="T81" fmla="*/ 160 h 327"/>
                <a:gd name="T82" fmla="*/ 75 w 204"/>
                <a:gd name="T83" fmla="*/ 160 h 327"/>
                <a:gd name="T84" fmla="*/ 88 w 204"/>
                <a:gd name="T85" fmla="*/ 160 h 327"/>
                <a:gd name="T86" fmla="*/ 120 w 204"/>
                <a:gd name="T87" fmla="*/ 154 h 327"/>
                <a:gd name="T88" fmla="*/ 141 w 204"/>
                <a:gd name="T89" fmla="*/ 138 h 327"/>
                <a:gd name="T90" fmla="*/ 151 w 204"/>
                <a:gd name="T91" fmla="*/ 113 h 327"/>
                <a:gd name="T92" fmla="*/ 151 w 204"/>
                <a:gd name="T93" fmla="*/ 82 h 327"/>
                <a:gd name="T94" fmla="*/ 139 w 204"/>
                <a:gd name="T95" fmla="*/ 57 h 327"/>
                <a:gd name="T96" fmla="*/ 118 w 204"/>
                <a:gd name="T97" fmla="*/ 42 h 327"/>
                <a:gd name="T98" fmla="*/ 87 w 204"/>
                <a:gd name="T99" fmla="*/ 37 h 327"/>
                <a:gd name="T100" fmla="*/ 77 w 204"/>
                <a:gd name="T101" fmla="*/ 37 h 327"/>
                <a:gd name="T102" fmla="*/ 66 w 204"/>
                <a:gd name="T103" fmla="*/ 37 h 327"/>
                <a:gd name="T104" fmla="*/ 55 w 204"/>
                <a:gd name="T105" fmla="*/ 37 h 327"/>
                <a:gd name="T106" fmla="*/ 49 w 204"/>
                <a:gd name="T107" fmla="*/ 53 h 327"/>
                <a:gd name="T108" fmla="*/ 49 w 204"/>
                <a:gd name="T109" fmla="*/ 87 h 327"/>
                <a:gd name="T110" fmla="*/ 49 w 204"/>
                <a:gd name="T111" fmla="*/ 121 h 327"/>
                <a:gd name="T112" fmla="*/ 49 w 204"/>
                <a:gd name="T113" fmla="*/ 1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327">
                  <a:moveTo>
                    <a:pt x="49" y="197"/>
                  </a:moveTo>
                  <a:cubicBezTo>
                    <a:pt x="49" y="200"/>
                    <a:pt x="49" y="200"/>
                    <a:pt x="49" y="200"/>
                  </a:cubicBezTo>
                  <a:cubicBezTo>
                    <a:pt x="49" y="204"/>
                    <a:pt x="49" y="204"/>
                    <a:pt x="49" y="204"/>
                  </a:cubicBezTo>
                  <a:cubicBezTo>
                    <a:pt x="49" y="208"/>
                    <a:pt x="49" y="208"/>
                    <a:pt x="49" y="208"/>
                  </a:cubicBezTo>
                  <a:cubicBezTo>
                    <a:pt x="49" y="212"/>
                    <a:pt x="49" y="212"/>
                    <a:pt x="49" y="212"/>
                  </a:cubicBezTo>
                  <a:cubicBezTo>
                    <a:pt x="49" y="216"/>
                    <a:pt x="49" y="216"/>
                    <a:pt x="49" y="216"/>
                  </a:cubicBezTo>
                  <a:cubicBezTo>
                    <a:pt x="49" y="220"/>
                    <a:pt x="49" y="220"/>
                    <a:pt x="49" y="220"/>
                  </a:cubicBezTo>
                  <a:cubicBezTo>
                    <a:pt x="49" y="224"/>
                    <a:pt x="49" y="224"/>
                    <a:pt x="49" y="224"/>
                  </a:cubicBezTo>
                  <a:cubicBezTo>
                    <a:pt x="49" y="228"/>
                    <a:pt x="49" y="228"/>
                    <a:pt x="49" y="228"/>
                  </a:cubicBezTo>
                  <a:cubicBezTo>
                    <a:pt x="49" y="232"/>
                    <a:pt x="49" y="232"/>
                    <a:pt x="49" y="232"/>
                  </a:cubicBezTo>
                  <a:cubicBezTo>
                    <a:pt x="49" y="235"/>
                    <a:pt x="49" y="235"/>
                    <a:pt x="49" y="235"/>
                  </a:cubicBezTo>
                  <a:cubicBezTo>
                    <a:pt x="49" y="239"/>
                    <a:pt x="49" y="239"/>
                    <a:pt x="49" y="239"/>
                  </a:cubicBezTo>
                  <a:cubicBezTo>
                    <a:pt x="49" y="243"/>
                    <a:pt x="49" y="243"/>
                    <a:pt x="49" y="243"/>
                  </a:cubicBezTo>
                  <a:cubicBezTo>
                    <a:pt x="49" y="247"/>
                    <a:pt x="49" y="247"/>
                    <a:pt x="49" y="247"/>
                  </a:cubicBezTo>
                  <a:cubicBezTo>
                    <a:pt x="49" y="251"/>
                    <a:pt x="49" y="251"/>
                    <a:pt x="49" y="251"/>
                  </a:cubicBezTo>
                  <a:cubicBezTo>
                    <a:pt x="49" y="255"/>
                    <a:pt x="49" y="255"/>
                    <a:pt x="49" y="255"/>
                  </a:cubicBezTo>
                  <a:cubicBezTo>
                    <a:pt x="49" y="259"/>
                    <a:pt x="49" y="259"/>
                    <a:pt x="49" y="259"/>
                  </a:cubicBezTo>
                  <a:cubicBezTo>
                    <a:pt x="49" y="263"/>
                    <a:pt x="49" y="263"/>
                    <a:pt x="49" y="263"/>
                  </a:cubicBezTo>
                  <a:cubicBezTo>
                    <a:pt x="49" y="267"/>
                    <a:pt x="49" y="267"/>
                    <a:pt x="49" y="267"/>
                  </a:cubicBezTo>
                  <a:cubicBezTo>
                    <a:pt x="49" y="271"/>
                    <a:pt x="49" y="271"/>
                    <a:pt x="49" y="271"/>
                  </a:cubicBezTo>
                  <a:cubicBezTo>
                    <a:pt x="49" y="274"/>
                    <a:pt x="49" y="274"/>
                    <a:pt x="49" y="274"/>
                  </a:cubicBezTo>
                  <a:cubicBezTo>
                    <a:pt x="49" y="278"/>
                    <a:pt x="49" y="278"/>
                    <a:pt x="49" y="278"/>
                  </a:cubicBezTo>
                  <a:cubicBezTo>
                    <a:pt x="49" y="282"/>
                    <a:pt x="49" y="282"/>
                    <a:pt x="49" y="282"/>
                  </a:cubicBezTo>
                  <a:cubicBezTo>
                    <a:pt x="49" y="286"/>
                    <a:pt x="49" y="286"/>
                    <a:pt x="49" y="286"/>
                  </a:cubicBezTo>
                  <a:cubicBezTo>
                    <a:pt x="49" y="290"/>
                    <a:pt x="49" y="290"/>
                    <a:pt x="49" y="290"/>
                  </a:cubicBezTo>
                  <a:cubicBezTo>
                    <a:pt x="49" y="294"/>
                    <a:pt x="49" y="294"/>
                    <a:pt x="49" y="294"/>
                  </a:cubicBezTo>
                  <a:cubicBezTo>
                    <a:pt x="49" y="298"/>
                    <a:pt x="49" y="298"/>
                    <a:pt x="49" y="298"/>
                  </a:cubicBezTo>
                  <a:cubicBezTo>
                    <a:pt x="49" y="302"/>
                    <a:pt x="49" y="302"/>
                    <a:pt x="49" y="302"/>
                  </a:cubicBezTo>
                  <a:cubicBezTo>
                    <a:pt x="49" y="306"/>
                    <a:pt x="49" y="306"/>
                    <a:pt x="49" y="306"/>
                  </a:cubicBezTo>
                  <a:cubicBezTo>
                    <a:pt x="49" y="309"/>
                    <a:pt x="49" y="309"/>
                    <a:pt x="49" y="309"/>
                  </a:cubicBezTo>
                  <a:cubicBezTo>
                    <a:pt x="49" y="313"/>
                    <a:pt x="49" y="313"/>
                    <a:pt x="49" y="313"/>
                  </a:cubicBezTo>
                  <a:cubicBezTo>
                    <a:pt x="49" y="317"/>
                    <a:pt x="49" y="317"/>
                    <a:pt x="49" y="317"/>
                  </a:cubicBezTo>
                  <a:cubicBezTo>
                    <a:pt x="49" y="321"/>
                    <a:pt x="49" y="321"/>
                    <a:pt x="49" y="321"/>
                  </a:cubicBezTo>
                  <a:cubicBezTo>
                    <a:pt x="49" y="321"/>
                    <a:pt x="49" y="321"/>
                    <a:pt x="49" y="321"/>
                  </a:cubicBezTo>
                  <a:cubicBezTo>
                    <a:pt x="49" y="322"/>
                    <a:pt x="49" y="322"/>
                    <a:pt x="49" y="322"/>
                  </a:cubicBezTo>
                  <a:cubicBezTo>
                    <a:pt x="49" y="322"/>
                    <a:pt x="49" y="322"/>
                    <a:pt x="49" y="322"/>
                  </a:cubicBezTo>
                  <a:cubicBezTo>
                    <a:pt x="49" y="322"/>
                    <a:pt x="49" y="322"/>
                    <a:pt x="49" y="322"/>
                  </a:cubicBezTo>
                  <a:cubicBezTo>
                    <a:pt x="49" y="322"/>
                    <a:pt x="49" y="323"/>
                    <a:pt x="49" y="323"/>
                  </a:cubicBezTo>
                  <a:cubicBezTo>
                    <a:pt x="49" y="323"/>
                    <a:pt x="49" y="323"/>
                    <a:pt x="49" y="323"/>
                  </a:cubicBezTo>
                  <a:cubicBezTo>
                    <a:pt x="49" y="323"/>
                    <a:pt x="49" y="323"/>
                    <a:pt x="49" y="323"/>
                  </a:cubicBezTo>
                  <a:cubicBezTo>
                    <a:pt x="49" y="323"/>
                    <a:pt x="49" y="323"/>
                    <a:pt x="49" y="324"/>
                  </a:cubicBezTo>
                  <a:cubicBezTo>
                    <a:pt x="49" y="324"/>
                    <a:pt x="49" y="324"/>
                    <a:pt x="49" y="324"/>
                  </a:cubicBezTo>
                  <a:cubicBezTo>
                    <a:pt x="49" y="324"/>
                    <a:pt x="49" y="324"/>
                    <a:pt x="49" y="324"/>
                  </a:cubicBezTo>
                  <a:cubicBezTo>
                    <a:pt x="49" y="324"/>
                    <a:pt x="49" y="324"/>
                    <a:pt x="48" y="324"/>
                  </a:cubicBezTo>
                  <a:cubicBezTo>
                    <a:pt x="48" y="324"/>
                    <a:pt x="48" y="325"/>
                    <a:pt x="48" y="325"/>
                  </a:cubicBezTo>
                  <a:cubicBezTo>
                    <a:pt x="48" y="325"/>
                    <a:pt x="48" y="325"/>
                    <a:pt x="48" y="325"/>
                  </a:cubicBezTo>
                  <a:cubicBezTo>
                    <a:pt x="48" y="325"/>
                    <a:pt x="48" y="325"/>
                    <a:pt x="48" y="325"/>
                  </a:cubicBezTo>
                  <a:cubicBezTo>
                    <a:pt x="48" y="325"/>
                    <a:pt x="48" y="325"/>
                    <a:pt x="48" y="325"/>
                  </a:cubicBezTo>
                  <a:cubicBezTo>
                    <a:pt x="48" y="325"/>
                    <a:pt x="48" y="325"/>
                    <a:pt x="47" y="326"/>
                  </a:cubicBezTo>
                  <a:cubicBezTo>
                    <a:pt x="47" y="326"/>
                    <a:pt x="47" y="326"/>
                    <a:pt x="47" y="326"/>
                  </a:cubicBezTo>
                  <a:cubicBezTo>
                    <a:pt x="47" y="326"/>
                    <a:pt x="47" y="326"/>
                    <a:pt x="47" y="326"/>
                  </a:cubicBezTo>
                  <a:cubicBezTo>
                    <a:pt x="47" y="326"/>
                    <a:pt x="47" y="326"/>
                    <a:pt x="47" y="326"/>
                  </a:cubicBezTo>
                  <a:cubicBezTo>
                    <a:pt x="47" y="326"/>
                    <a:pt x="47" y="326"/>
                    <a:pt x="47" y="326"/>
                  </a:cubicBezTo>
                  <a:cubicBezTo>
                    <a:pt x="46" y="326"/>
                    <a:pt x="46" y="326"/>
                    <a:pt x="46" y="327"/>
                  </a:cubicBezTo>
                  <a:cubicBezTo>
                    <a:pt x="46" y="327"/>
                    <a:pt x="46" y="327"/>
                    <a:pt x="46" y="327"/>
                  </a:cubicBezTo>
                  <a:cubicBezTo>
                    <a:pt x="46" y="327"/>
                    <a:pt x="46" y="327"/>
                    <a:pt x="46" y="327"/>
                  </a:cubicBezTo>
                  <a:cubicBezTo>
                    <a:pt x="46" y="327"/>
                    <a:pt x="46" y="327"/>
                    <a:pt x="45" y="327"/>
                  </a:cubicBezTo>
                  <a:cubicBezTo>
                    <a:pt x="45" y="327"/>
                    <a:pt x="45" y="327"/>
                    <a:pt x="45" y="327"/>
                  </a:cubicBezTo>
                  <a:cubicBezTo>
                    <a:pt x="45" y="327"/>
                    <a:pt x="45" y="327"/>
                    <a:pt x="45" y="327"/>
                  </a:cubicBezTo>
                  <a:cubicBezTo>
                    <a:pt x="45" y="327"/>
                    <a:pt x="45" y="327"/>
                    <a:pt x="45" y="327"/>
                  </a:cubicBezTo>
                  <a:cubicBezTo>
                    <a:pt x="44" y="327"/>
                    <a:pt x="44" y="327"/>
                    <a:pt x="44" y="327"/>
                  </a:cubicBezTo>
                  <a:cubicBezTo>
                    <a:pt x="44" y="327"/>
                    <a:pt x="44" y="327"/>
                    <a:pt x="44" y="327"/>
                  </a:cubicBezTo>
                  <a:cubicBezTo>
                    <a:pt x="44" y="327"/>
                    <a:pt x="44" y="327"/>
                    <a:pt x="44" y="327"/>
                  </a:cubicBezTo>
                  <a:cubicBezTo>
                    <a:pt x="44" y="327"/>
                    <a:pt x="43" y="327"/>
                    <a:pt x="43" y="327"/>
                  </a:cubicBezTo>
                  <a:cubicBezTo>
                    <a:pt x="43" y="327"/>
                    <a:pt x="43" y="327"/>
                    <a:pt x="43" y="327"/>
                  </a:cubicBezTo>
                  <a:cubicBezTo>
                    <a:pt x="42" y="327"/>
                    <a:pt x="42" y="327"/>
                    <a:pt x="42" y="327"/>
                  </a:cubicBezTo>
                  <a:cubicBezTo>
                    <a:pt x="41" y="327"/>
                    <a:pt x="41" y="327"/>
                    <a:pt x="41" y="327"/>
                  </a:cubicBezTo>
                  <a:cubicBezTo>
                    <a:pt x="40" y="327"/>
                    <a:pt x="40" y="327"/>
                    <a:pt x="40" y="327"/>
                  </a:cubicBezTo>
                  <a:cubicBezTo>
                    <a:pt x="38" y="327"/>
                    <a:pt x="38" y="327"/>
                    <a:pt x="38" y="327"/>
                  </a:cubicBezTo>
                  <a:cubicBezTo>
                    <a:pt x="37" y="327"/>
                    <a:pt x="37" y="327"/>
                    <a:pt x="37" y="327"/>
                  </a:cubicBezTo>
                  <a:cubicBezTo>
                    <a:pt x="36" y="327"/>
                    <a:pt x="36" y="327"/>
                    <a:pt x="36" y="327"/>
                  </a:cubicBezTo>
                  <a:cubicBezTo>
                    <a:pt x="35" y="327"/>
                    <a:pt x="35" y="327"/>
                    <a:pt x="35" y="327"/>
                  </a:cubicBezTo>
                  <a:cubicBezTo>
                    <a:pt x="34" y="327"/>
                    <a:pt x="34" y="327"/>
                    <a:pt x="34" y="327"/>
                  </a:cubicBezTo>
                  <a:cubicBezTo>
                    <a:pt x="33" y="327"/>
                    <a:pt x="33" y="327"/>
                    <a:pt x="33" y="327"/>
                  </a:cubicBezTo>
                  <a:cubicBezTo>
                    <a:pt x="32" y="327"/>
                    <a:pt x="32" y="327"/>
                    <a:pt x="32" y="327"/>
                  </a:cubicBezTo>
                  <a:cubicBezTo>
                    <a:pt x="31" y="327"/>
                    <a:pt x="31" y="327"/>
                    <a:pt x="31" y="327"/>
                  </a:cubicBezTo>
                  <a:cubicBezTo>
                    <a:pt x="29" y="327"/>
                    <a:pt x="29" y="327"/>
                    <a:pt x="29" y="327"/>
                  </a:cubicBezTo>
                  <a:cubicBezTo>
                    <a:pt x="28" y="327"/>
                    <a:pt x="28" y="327"/>
                    <a:pt x="28" y="327"/>
                  </a:cubicBezTo>
                  <a:cubicBezTo>
                    <a:pt x="27" y="327"/>
                    <a:pt x="27" y="327"/>
                    <a:pt x="27" y="327"/>
                  </a:cubicBezTo>
                  <a:cubicBezTo>
                    <a:pt x="26" y="327"/>
                    <a:pt x="26" y="327"/>
                    <a:pt x="26" y="327"/>
                  </a:cubicBezTo>
                  <a:cubicBezTo>
                    <a:pt x="25" y="327"/>
                    <a:pt x="25" y="327"/>
                    <a:pt x="25" y="327"/>
                  </a:cubicBezTo>
                  <a:cubicBezTo>
                    <a:pt x="24" y="327"/>
                    <a:pt x="24" y="327"/>
                    <a:pt x="24" y="327"/>
                  </a:cubicBezTo>
                  <a:cubicBezTo>
                    <a:pt x="23" y="327"/>
                    <a:pt x="23" y="327"/>
                    <a:pt x="23" y="327"/>
                  </a:cubicBezTo>
                  <a:cubicBezTo>
                    <a:pt x="21" y="327"/>
                    <a:pt x="21" y="327"/>
                    <a:pt x="21" y="327"/>
                  </a:cubicBezTo>
                  <a:cubicBezTo>
                    <a:pt x="20" y="327"/>
                    <a:pt x="20" y="327"/>
                    <a:pt x="20" y="327"/>
                  </a:cubicBezTo>
                  <a:cubicBezTo>
                    <a:pt x="19" y="327"/>
                    <a:pt x="19" y="327"/>
                    <a:pt x="19" y="327"/>
                  </a:cubicBezTo>
                  <a:cubicBezTo>
                    <a:pt x="18" y="327"/>
                    <a:pt x="18" y="327"/>
                    <a:pt x="18" y="327"/>
                  </a:cubicBezTo>
                  <a:cubicBezTo>
                    <a:pt x="17" y="327"/>
                    <a:pt x="17" y="327"/>
                    <a:pt x="17" y="327"/>
                  </a:cubicBezTo>
                  <a:cubicBezTo>
                    <a:pt x="16" y="327"/>
                    <a:pt x="16" y="327"/>
                    <a:pt x="16" y="327"/>
                  </a:cubicBezTo>
                  <a:cubicBezTo>
                    <a:pt x="15" y="327"/>
                    <a:pt x="15" y="327"/>
                    <a:pt x="15" y="327"/>
                  </a:cubicBezTo>
                  <a:cubicBezTo>
                    <a:pt x="14" y="327"/>
                    <a:pt x="14" y="327"/>
                    <a:pt x="14" y="327"/>
                  </a:cubicBezTo>
                  <a:cubicBezTo>
                    <a:pt x="12" y="327"/>
                    <a:pt x="12" y="327"/>
                    <a:pt x="12" y="327"/>
                  </a:cubicBezTo>
                  <a:cubicBezTo>
                    <a:pt x="11" y="327"/>
                    <a:pt x="11" y="327"/>
                    <a:pt x="11" y="327"/>
                  </a:cubicBezTo>
                  <a:cubicBezTo>
                    <a:pt x="10" y="327"/>
                    <a:pt x="10" y="327"/>
                    <a:pt x="10" y="327"/>
                  </a:cubicBezTo>
                  <a:cubicBezTo>
                    <a:pt x="9" y="327"/>
                    <a:pt x="9" y="327"/>
                    <a:pt x="9" y="327"/>
                  </a:cubicBezTo>
                  <a:cubicBezTo>
                    <a:pt x="8" y="327"/>
                    <a:pt x="8" y="327"/>
                    <a:pt x="8" y="327"/>
                  </a:cubicBezTo>
                  <a:cubicBezTo>
                    <a:pt x="7" y="327"/>
                    <a:pt x="7" y="327"/>
                    <a:pt x="7" y="327"/>
                  </a:cubicBezTo>
                  <a:cubicBezTo>
                    <a:pt x="7" y="327"/>
                    <a:pt x="7" y="327"/>
                    <a:pt x="6" y="327"/>
                  </a:cubicBezTo>
                  <a:cubicBezTo>
                    <a:pt x="6" y="327"/>
                    <a:pt x="6" y="327"/>
                    <a:pt x="6" y="327"/>
                  </a:cubicBezTo>
                  <a:cubicBezTo>
                    <a:pt x="6" y="327"/>
                    <a:pt x="6" y="327"/>
                    <a:pt x="6" y="327"/>
                  </a:cubicBezTo>
                  <a:cubicBezTo>
                    <a:pt x="6" y="327"/>
                    <a:pt x="6" y="327"/>
                    <a:pt x="5" y="327"/>
                  </a:cubicBezTo>
                  <a:cubicBezTo>
                    <a:pt x="5" y="327"/>
                    <a:pt x="5" y="327"/>
                    <a:pt x="5" y="327"/>
                  </a:cubicBezTo>
                  <a:cubicBezTo>
                    <a:pt x="5" y="327"/>
                    <a:pt x="5" y="327"/>
                    <a:pt x="5" y="327"/>
                  </a:cubicBezTo>
                  <a:cubicBezTo>
                    <a:pt x="5" y="327"/>
                    <a:pt x="5" y="327"/>
                    <a:pt x="5" y="327"/>
                  </a:cubicBezTo>
                  <a:cubicBezTo>
                    <a:pt x="4" y="327"/>
                    <a:pt x="4" y="327"/>
                    <a:pt x="4" y="327"/>
                  </a:cubicBezTo>
                  <a:cubicBezTo>
                    <a:pt x="4" y="327"/>
                    <a:pt x="4" y="327"/>
                    <a:pt x="4" y="327"/>
                  </a:cubicBezTo>
                  <a:cubicBezTo>
                    <a:pt x="4" y="327"/>
                    <a:pt x="4" y="327"/>
                    <a:pt x="4" y="327"/>
                  </a:cubicBezTo>
                  <a:cubicBezTo>
                    <a:pt x="4" y="327"/>
                    <a:pt x="4" y="327"/>
                    <a:pt x="3" y="327"/>
                  </a:cubicBezTo>
                  <a:cubicBezTo>
                    <a:pt x="3" y="326"/>
                    <a:pt x="3" y="326"/>
                    <a:pt x="3" y="326"/>
                  </a:cubicBezTo>
                  <a:cubicBezTo>
                    <a:pt x="3" y="326"/>
                    <a:pt x="3" y="326"/>
                    <a:pt x="3" y="326"/>
                  </a:cubicBezTo>
                  <a:cubicBezTo>
                    <a:pt x="3" y="326"/>
                    <a:pt x="3" y="326"/>
                    <a:pt x="3" y="326"/>
                  </a:cubicBezTo>
                  <a:cubicBezTo>
                    <a:pt x="3" y="326"/>
                    <a:pt x="3" y="326"/>
                    <a:pt x="2" y="326"/>
                  </a:cubicBezTo>
                  <a:cubicBezTo>
                    <a:pt x="2" y="326"/>
                    <a:pt x="2" y="326"/>
                    <a:pt x="2" y="326"/>
                  </a:cubicBezTo>
                  <a:cubicBezTo>
                    <a:pt x="2" y="325"/>
                    <a:pt x="2" y="325"/>
                    <a:pt x="2" y="325"/>
                  </a:cubicBezTo>
                  <a:cubicBezTo>
                    <a:pt x="2" y="325"/>
                    <a:pt x="2" y="325"/>
                    <a:pt x="2" y="325"/>
                  </a:cubicBezTo>
                  <a:cubicBezTo>
                    <a:pt x="2" y="325"/>
                    <a:pt x="2" y="325"/>
                    <a:pt x="2" y="325"/>
                  </a:cubicBezTo>
                  <a:cubicBezTo>
                    <a:pt x="2" y="325"/>
                    <a:pt x="2" y="325"/>
                    <a:pt x="1" y="325"/>
                  </a:cubicBezTo>
                  <a:cubicBezTo>
                    <a:pt x="1" y="325"/>
                    <a:pt x="1" y="324"/>
                    <a:pt x="1" y="324"/>
                  </a:cubicBezTo>
                  <a:cubicBezTo>
                    <a:pt x="1" y="324"/>
                    <a:pt x="1" y="324"/>
                    <a:pt x="1" y="324"/>
                  </a:cubicBezTo>
                  <a:cubicBezTo>
                    <a:pt x="1" y="324"/>
                    <a:pt x="1" y="324"/>
                    <a:pt x="1" y="324"/>
                  </a:cubicBezTo>
                  <a:cubicBezTo>
                    <a:pt x="1" y="324"/>
                    <a:pt x="1" y="324"/>
                    <a:pt x="1" y="324"/>
                  </a:cubicBezTo>
                  <a:cubicBezTo>
                    <a:pt x="1" y="323"/>
                    <a:pt x="1" y="323"/>
                    <a:pt x="1" y="323"/>
                  </a:cubicBezTo>
                  <a:cubicBezTo>
                    <a:pt x="1" y="323"/>
                    <a:pt x="1" y="323"/>
                    <a:pt x="1" y="323"/>
                  </a:cubicBezTo>
                  <a:cubicBezTo>
                    <a:pt x="1" y="323"/>
                    <a:pt x="1" y="323"/>
                    <a:pt x="1" y="323"/>
                  </a:cubicBezTo>
                  <a:cubicBezTo>
                    <a:pt x="1" y="323"/>
                    <a:pt x="1" y="322"/>
                    <a:pt x="0" y="322"/>
                  </a:cubicBezTo>
                  <a:cubicBezTo>
                    <a:pt x="0" y="322"/>
                    <a:pt x="0" y="322"/>
                    <a:pt x="0" y="322"/>
                  </a:cubicBezTo>
                  <a:cubicBezTo>
                    <a:pt x="0" y="322"/>
                    <a:pt x="0" y="322"/>
                    <a:pt x="0" y="322"/>
                  </a:cubicBezTo>
                  <a:cubicBezTo>
                    <a:pt x="0" y="322"/>
                    <a:pt x="0" y="322"/>
                    <a:pt x="0" y="321"/>
                  </a:cubicBezTo>
                  <a:cubicBezTo>
                    <a:pt x="0" y="321"/>
                    <a:pt x="0" y="321"/>
                    <a:pt x="0" y="321"/>
                  </a:cubicBezTo>
                  <a:cubicBezTo>
                    <a:pt x="0" y="311"/>
                    <a:pt x="0" y="311"/>
                    <a:pt x="0" y="311"/>
                  </a:cubicBezTo>
                  <a:cubicBezTo>
                    <a:pt x="0" y="301"/>
                    <a:pt x="0" y="301"/>
                    <a:pt x="0" y="301"/>
                  </a:cubicBezTo>
                  <a:cubicBezTo>
                    <a:pt x="0" y="292"/>
                    <a:pt x="0" y="292"/>
                    <a:pt x="0" y="292"/>
                  </a:cubicBezTo>
                  <a:cubicBezTo>
                    <a:pt x="0" y="282"/>
                    <a:pt x="0" y="282"/>
                    <a:pt x="0" y="282"/>
                  </a:cubicBezTo>
                  <a:cubicBezTo>
                    <a:pt x="0" y="272"/>
                    <a:pt x="0" y="272"/>
                    <a:pt x="0" y="272"/>
                  </a:cubicBezTo>
                  <a:cubicBezTo>
                    <a:pt x="0" y="262"/>
                    <a:pt x="0" y="262"/>
                    <a:pt x="0" y="262"/>
                  </a:cubicBezTo>
                  <a:cubicBezTo>
                    <a:pt x="0" y="252"/>
                    <a:pt x="0" y="252"/>
                    <a:pt x="0" y="252"/>
                  </a:cubicBezTo>
                  <a:cubicBezTo>
                    <a:pt x="0" y="243"/>
                    <a:pt x="0" y="243"/>
                    <a:pt x="0" y="243"/>
                  </a:cubicBezTo>
                  <a:cubicBezTo>
                    <a:pt x="0" y="233"/>
                    <a:pt x="0" y="233"/>
                    <a:pt x="0" y="233"/>
                  </a:cubicBezTo>
                  <a:cubicBezTo>
                    <a:pt x="0" y="223"/>
                    <a:pt x="0" y="223"/>
                    <a:pt x="0" y="223"/>
                  </a:cubicBezTo>
                  <a:cubicBezTo>
                    <a:pt x="0" y="213"/>
                    <a:pt x="0" y="213"/>
                    <a:pt x="0" y="213"/>
                  </a:cubicBezTo>
                  <a:cubicBezTo>
                    <a:pt x="0" y="203"/>
                    <a:pt x="0" y="203"/>
                    <a:pt x="0" y="203"/>
                  </a:cubicBezTo>
                  <a:cubicBezTo>
                    <a:pt x="0" y="193"/>
                    <a:pt x="0" y="193"/>
                    <a:pt x="0" y="193"/>
                  </a:cubicBezTo>
                  <a:cubicBezTo>
                    <a:pt x="0" y="184"/>
                    <a:pt x="0" y="184"/>
                    <a:pt x="0" y="184"/>
                  </a:cubicBezTo>
                  <a:cubicBezTo>
                    <a:pt x="0" y="174"/>
                    <a:pt x="0" y="174"/>
                    <a:pt x="0" y="174"/>
                  </a:cubicBezTo>
                  <a:cubicBezTo>
                    <a:pt x="0" y="164"/>
                    <a:pt x="0" y="164"/>
                    <a:pt x="0" y="164"/>
                  </a:cubicBezTo>
                  <a:cubicBezTo>
                    <a:pt x="0" y="154"/>
                    <a:pt x="0" y="154"/>
                    <a:pt x="0" y="154"/>
                  </a:cubicBezTo>
                  <a:cubicBezTo>
                    <a:pt x="0" y="144"/>
                    <a:pt x="0" y="144"/>
                    <a:pt x="0" y="144"/>
                  </a:cubicBezTo>
                  <a:cubicBezTo>
                    <a:pt x="0" y="135"/>
                    <a:pt x="0" y="135"/>
                    <a:pt x="0" y="135"/>
                  </a:cubicBezTo>
                  <a:cubicBezTo>
                    <a:pt x="0" y="125"/>
                    <a:pt x="0" y="125"/>
                    <a:pt x="0" y="125"/>
                  </a:cubicBezTo>
                  <a:cubicBezTo>
                    <a:pt x="0" y="115"/>
                    <a:pt x="0" y="115"/>
                    <a:pt x="0" y="115"/>
                  </a:cubicBezTo>
                  <a:cubicBezTo>
                    <a:pt x="0" y="105"/>
                    <a:pt x="0" y="105"/>
                    <a:pt x="0" y="105"/>
                  </a:cubicBezTo>
                  <a:cubicBezTo>
                    <a:pt x="0" y="95"/>
                    <a:pt x="0" y="95"/>
                    <a:pt x="0" y="95"/>
                  </a:cubicBezTo>
                  <a:cubicBezTo>
                    <a:pt x="0" y="85"/>
                    <a:pt x="0" y="85"/>
                    <a:pt x="0" y="85"/>
                  </a:cubicBezTo>
                  <a:cubicBezTo>
                    <a:pt x="0" y="76"/>
                    <a:pt x="0" y="76"/>
                    <a:pt x="0" y="76"/>
                  </a:cubicBezTo>
                  <a:cubicBezTo>
                    <a:pt x="0" y="66"/>
                    <a:pt x="0" y="66"/>
                    <a:pt x="0" y="66"/>
                  </a:cubicBezTo>
                  <a:cubicBezTo>
                    <a:pt x="0" y="56"/>
                    <a:pt x="0" y="56"/>
                    <a:pt x="0" y="56"/>
                  </a:cubicBezTo>
                  <a:cubicBezTo>
                    <a:pt x="0" y="46"/>
                    <a:pt x="0" y="46"/>
                    <a:pt x="0" y="46"/>
                  </a:cubicBezTo>
                  <a:cubicBezTo>
                    <a:pt x="0" y="36"/>
                    <a:pt x="0" y="36"/>
                    <a:pt x="0" y="36"/>
                  </a:cubicBezTo>
                  <a:cubicBezTo>
                    <a:pt x="0" y="26"/>
                    <a:pt x="0" y="26"/>
                    <a:pt x="0" y="26"/>
                  </a:cubicBezTo>
                  <a:cubicBezTo>
                    <a:pt x="0" y="17"/>
                    <a:pt x="0" y="17"/>
                    <a:pt x="0" y="1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1" y="5"/>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5" y="1"/>
                    <a:pt x="5" y="1"/>
                  </a:cubicBezTo>
                  <a:cubicBezTo>
                    <a:pt x="5" y="1"/>
                    <a:pt x="5" y="1"/>
                    <a:pt x="5" y="1"/>
                  </a:cubicBezTo>
                  <a:cubicBezTo>
                    <a:pt x="6" y="1"/>
                    <a:pt x="6" y="1"/>
                    <a:pt x="6" y="1"/>
                  </a:cubicBezTo>
                  <a:cubicBezTo>
                    <a:pt x="6" y="0"/>
                    <a:pt x="6" y="0"/>
                    <a:pt x="6" y="0"/>
                  </a:cubicBezTo>
                  <a:cubicBezTo>
                    <a:pt x="6" y="0"/>
                    <a:pt x="6" y="0"/>
                    <a:pt x="6" y="0"/>
                  </a:cubicBezTo>
                  <a:cubicBezTo>
                    <a:pt x="7" y="0"/>
                    <a:pt x="7" y="0"/>
                    <a:pt x="7" y="0"/>
                  </a:cubicBezTo>
                  <a:cubicBezTo>
                    <a:pt x="10" y="0"/>
                    <a:pt x="10" y="0"/>
                    <a:pt x="10" y="0"/>
                  </a:cubicBezTo>
                  <a:cubicBezTo>
                    <a:pt x="12" y="0"/>
                    <a:pt x="12" y="0"/>
                    <a:pt x="12" y="0"/>
                  </a:cubicBezTo>
                  <a:cubicBezTo>
                    <a:pt x="15" y="0"/>
                    <a:pt x="15" y="0"/>
                    <a:pt x="15" y="0"/>
                  </a:cubicBezTo>
                  <a:cubicBezTo>
                    <a:pt x="18" y="0"/>
                    <a:pt x="18" y="0"/>
                    <a:pt x="18" y="0"/>
                  </a:cubicBezTo>
                  <a:cubicBezTo>
                    <a:pt x="21" y="0"/>
                    <a:pt x="21" y="0"/>
                    <a:pt x="21" y="0"/>
                  </a:cubicBezTo>
                  <a:cubicBezTo>
                    <a:pt x="24" y="0"/>
                    <a:pt x="24" y="0"/>
                    <a:pt x="24" y="0"/>
                  </a:cubicBezTo>
                  <a:cubicBezTo>
                    <a:pt x="27" y="0"/>
                    <a:pt x="27" y="0"/>
                    <a:pt x="27" y="0"/>
                  </a:cubicBezTo>
                  <a:cubicBezTo>
                    <a:pt x="30" y="0"/>
                    <a:pt x="30" y="0"/>
                    <a:pt x="30" y="0"/>
                  </a:cubicBezTo>
                  <a:cubicBezTo>
                    <a:pt x="33" y="0"/>
                    <a:pt x="33" y="0"/>
                    <a:pt x="33" y="0"/>
                  </a:cubicBezTo>
                  <a:cubicBezTo>
                    <a:pt x="35" y="0"/>
                    <a:pt x="35" y="0"/>
                    <a:pt x="35" y="0"/>
                  </a:cubicBezTo>
                  <a:cubicBezTo>
                    <a:pt x="38" y="0"/>
                    <a:pt x="38" y="0"/>
                    <a:pt x="38" y="0"/>
                  </a:cubicBezTo>
                  <a:cubicBezTo>
                    <a:pt x="41" y="0"/>
                    <a:pt x="41" y="0"/>
                    <a:pt x="41" y="0"/>
                  </a:cubicBezTo>
                  <a:cubicBezTo>
                    <a:pt x="44" y="0"/>
                    <a:pt x="44" y="0"/>
                    <a:pt x="44" y="0"/>
                  </a:cubicBezTo>
                  <a:cubicBezTo>
                    <a:pt x="47" y="0"/>
                    <a:pt x="47" y="0"/>
                    <a:pt x="47" y="0"/>
                  </a:cubicBezTo>
                  <a:cubicBezTo>
                    <a:pt x="50" y="0"/>
                    <a:pt x="50" y="0"/>
                    <a:pt x="50" y="0"/>
                  </a:cubicBezTo>
                  <a:cubicBezTo>
                    <a:pt x="53" y="0"/>
                    <a:pt x="53" y="0"/>
                    <a:pt x="53" y="0"/>
                  </a:cubicBezTo>
                  <a:cubicBezTo>
                    <a:pt x="55" y="0"/>
                    <a:pt x="55" y="0"/>
                    <a:pt x="55" y="0"/>
                  </a:cubicBezTo>
                  <a:cubicBezTo>
                    <a:pt x="58" y="0"/>
                    <a:pt x="58" y="0"/>
                    <a:pt x="58" y="0"/>
                  </a:cubicBezTo>
                  <a:cubicBezTo>
                    <a:pt x="61" y="0"/>
                    <a:pt x="61" y="0"/>
                    <a:pt x="61" y="0"/>
                  </a:cubicBezTo>
                  <a:cubicBezTo>
                    <a:pt x="64" y="0"/>
                    <a:pt x="64" y="0"/>
                    <a:pt x="64" y="0"/>
                  </a:cubicBezTo>
                  <a:cubicBezTo>
                    <a:pt x="67" y="0"/>
                    <a:pt x="67" y="0"/>
                    <a:pt x="67" y="0"/>
                  </a:cubicBezTo>
                  <a:cubicBezTo>
                    <a:pt x="70" y="0"/>
                    <a:pt x="70" y="0"/>
                    <a:pt x="70" y="0"/>
                  </a:cubicBezTo>
                  <a:cubicBezTo>
                    <a:pt x="73" y="0"/>
                    <a:pt x="73" y="0"/>
                    <a:pt x="73" y="0"/>
                  </a:cubicBezTo>
                  <a:cubicBezTo>
                    <a:pt x="75" y="0"/>
                    <a:pt x="75" y="0"/>
                    <a:pt x="75" y="0"/>
                  </a:cubicBezTo>
                  <a:cubicBezTo>
                    <a:pt x="78" y="0"/>
                    <a:pt x="78" y="0"/>
                    <a:pt x="78" y="0"/>
                  </a:cubicBezTo>
                  <a:cubicBezTo>
                    <a:pt x="81" y="0"/>
                    <a:pt x="81" y="0"/>
                    <a:pt x="81" y="0"/>
                  </a:cubicBezTo>
                  <a:cubicBezTo>
                    <a:pt x="84" y="0"/>
                    <a:pt x="84" y="0"/>
                    <a:pt x="84" y="0"/>
                  </a:cubicBezTo>
                  <a:cubicBezTo>
                    <a:pt x="87" y="0"/>
                    <a:pt x="87" y="0"/>
                    <a:pt x="87" y="0"/>
                  </a:cubicBezTo>
                  <a:cubicBezTo>
                    <a:pt x="90" y="0"/>
                    <a:pt x="90" y="0"/>
                    <a:pt x="90" y="0"/>
                  </a:cubicBezTo>
                  <a:cubicBezTo>
                    <a:pt x="93" y="0"/>
                    <a:pt x="93" y="0"/>
                    <a:pt x="93" y="0"/>
                  </a:cubicBezTo>
                  <a:cubicBezTo>
                    <a:pt x="96" y="0"/>
                    <a:pt x="96" y="0"/>
                    <a:pt x="96" y="0"/>
                  </a:cubicBezTo>
                  <a:cubicBezTo>
                    <a:pt x="98" y="0"/>
                    <a:pt x="98" y="0"/>
                    <a:pt x="98" y="0"/>
                  </a:cubicBezTo>
                  <a:cubicBezTo>
                    <a:pt x="100" y="0"/>
                    <a:pt x="102" y="0"/>
                    <a:pt x="104" y="1"/>
                  </a:cubicBezTo>
                  <a:cubicBezTo>
                    <a:pt x="106" y="1"/>
                    <a:pt x="108" y="1"/>
                    <a:pt x="110" y="1"/>
                  </a:cubicBezTo>
                  <a:cubicBezTo>
                    <a:pt x="112" y="1"/>
                    <a:pt x="114" y="1"/>
                    <a:pt x="116" y="1"/>
                  </a:cubicBezTo>
                  <a:cubicBezTo>
                    <a:pt x="118" y="2"/>
                    <a:pt x="120" y="2"/>
                    <a:pt x="122" y="2"/>
                  </a:cubicBezTo>
                  <a:cubicBezTo>
                    <a:pt x="124" y="2"/>
                    <a:pt x="125" y="3"/>
                    <a:pt x="127" y="3"/>
                  </a:cubicBezTo>
                  <a:cubicBezTo>
                    <a:pt x="129" y="3"/>
                    <a:pt x="131" y="4"/>
                    <a:pt x="133" y="4"/>
                  </a:cubicBezTo>
                  <a:cubicBezTo>
                    <a:pt x="134" y="5"/>
                    <a:pt x="136" y="5"/>
                    <a:pt x="138" y="5"/>
                  </a:cubicBezTo>
                  <a:cubicBezTo>
                    <a:pt x="139" y="6"/>
                    <a:pt x="141" y="6"/>
                    <a:pt x="143" y="7"/>
                  </a:cubicBezTo>
                  <a:cubicBezTo>
                    <a:pt x="144" y="7"/>
                    <a:pt x="146" y="8"/>
                    <a:pt x="147" y="9"/>
                  </a:cubicBezTo>
                  <a:cubicBezTo>
                    <a:pt x="149" y="9"/>
                    <a:pt x="151" y="10"/>
                    <a:pt x="152" y="11"/>
                  </a:cubicBezTo>
                  <a:cubicBezTo>
                    <a:pt x="154" y="11"/>
                    <a:pt x="155" y="12"/>
                    <a:pt x="156" y="13"/>
                  </a:cubicBezTo>
                  <a:cubicBezTo>
                    <a:pt x="158" y="13"/>
                    <a:pt x="159" y="14"/>
                    <a:pt x="161" y="15"/>
                  </a:cubicBezTo>
                  <a:cubicBezTo>
                    <a:pt x="162" y="16"/>
                    <a:pt x="163" y="16"/>
                    <a:pt x="165" y="17"/>
                  </a:cubicBezTo>
                  <a:cubicBezTo>
                    <a:pt x="166" y="18"/>
                    <a:pt x="167" y="19"/>
                    <a:pt x="169" y="20"/>
                  </a:cubicBezTo>
                  <a:cubicBezTo>
                    <a:pt x="170" y="21"/>
                    <a:pt x="171" y="22"/>
                    <a:pt x="172" y="23"/>
                  </a:cubicBezTo>
                  <a:cubicBezTo>
                    <a:pt x="173" y="24"/>
                    <a:pt x="175" y="25"/>
                    <a:pt x="176" y="26"/>
                  </a:cubicBezTo>
                  <a:cubicBezTo>
                    <a:pt x="177" y="27"/>
                    <a:pt x="178" y="28"/>
                    <a:pt x="179" y="29"/>
                  </a:cubicBezTo>
                  <a:cubicBezTo>
                    <a:pt x="180" y="30"/>
                    <a:pt x="181" y="31"/>
                    <a:pt x="182" y="32"/>
                  </a:cubicBezTo>
                  <a:cubicBezTo>
                    <a:pt x="183" y="33"/>
                    <a:pt x="184" y="34"/>
                    <a:pt x="185" y="36"/>
                  </a:cubicBezTo>
                  <a:cubicBezTo>
                    <a:pt x="186" y="37"/>
                    <a:pt x="187" y="38"/>
                    <a:pt x="188" y="39"/>
                  </a:cubicBezTo>
                  <a:cubicBezTo>
                    <a:pt x="189" y="40"/>
                    <a:pt x="190" y="42"/>
                    <a:pt x="190" y="43"/>
                  </a:cubicBezTo>
                  <a:cubicBezTo>
                    <a:pt x="191" y="44"/>
                    <a:pt x="192" y="46"/>
                    <a:pt x="193" y="47"/>
                  </a:cubicBezTo>
                  <a:cubicBezTo>
                    <a:pt x="193" y="48"/>
                    <a:pt x="194" y="50"/>
                    <a:pt x="195" y="51"/>
                  </a:cubicBezTo>
                  <a:cubicBezTo>
                    <a:pt x="195" y="52"/>
                    <a:pt x="196" y="54"/>
                    <a:pt x="197" y="55"/>
                  </a:cubicBezTo>
                  <a:cubicBezTo>
                    <a:pt x="197" y="57"/>
                    <a:pt x="198" y="58"/>
                    <a:pt x="198" y="60"/>
                  </a:cubicBezTo>
                  <a:cubicBezTo>
                    <a:pt x="199" y="61"/>
                    <a:pt x="199" y="63"/>
                    <a:pt x="200" y="64"/>
                  </a:cubicBezTo>
                  <a:cubicBezTo>
                    <a:pt x="200" y="66"/>
                    <a:pt x="201" y="67"/>
                    <a:pt x="201" y="69"/>
                  </a:cubicBezTo>
                  <a:cubicBezTo>
                    <a:pt x="201" y="70"/>
                    <a:pt x="202" y="72"/>
                    <a:pt x="202" y="74"/>
                  </a:cubicBezTo>
                  <a:cubicBezTo>
                    <a:pt x="202" y="75"/>
                    <a:pt x="203" y="77"/>
                    <a:pt x="203" y="79"/>
                  </a:cubicBezTo>
                  <a:cubicBezTo>
                    <a:pt x="203" y="80"/>
                    <a:pt x="203" y="82"/>
                    <a:pt x="203" y="84"/>
                  </a:cubicBezTo>
                  <a:cubicBezTo>
                    <a:pt x="204" y="86"/>
                    <a:pt x="204" y="87"/>
                    <a:pt x="204" y="89"/>
                  </a:cubicBezTo>
                  <a:cubicBezTo>
                    <a:pt x="204" y="91"/>
                    <a:pt x="204" y="93"/>
                    <a:pt x="204" y="95"/>
                  </a:cubicBezTo>
                  <a:cubicBezTo>
                    <a:pt x="204" y="96"/>
                    <a:pt x="204" y="97"/>
                    <a:pt x="204" y="98"/>
                  </a:cubicBezTo>
                  <a:cubicBezTo>
                    <a:pt x="204" y="99"/>
                    <a:pt x="204" y="100"/>
                    <a:pt x="204" y="101"/>
                  </a:cubicBezTo>
                  <a:cubicBezTo>
                    <a:pt x="204" y="102"/>
                    <a:pt x="204" y="103"/>
                    <a:pt x="204" y="105"/>
                  </a:cubicBezTo>
                  <a:cubicBezTo>
                    <a:pt x="204" y="106"/>
                    <a:pt x="203" y="107"/>
                    <a:pt x="203" y="108"/>
                  </a:cubicBezTo>
                  <a:cubicBezTo>
                    <a:pt x="203" y="109"/>
                    <a:pt x="203" y="110"/>
                    <a:pt x="203" y="111"/>
                  </a:cubicBezTo>
                  <a:cubicBezTo>
                    <a:pt x="203" y="112"/>
                    <a:pt x="203" y="113"/>
                    <a:pt x="203" y="114"/>
                  </a:cubicBezTo>
                  <a:cubicBezTo>
                    <a:pt x="203" y="115"/>
                    <a:pt x="203" y="116"/>
                    <a:pt x="203" y="117"/>
                  </a:cubicBezTo>
                  <a:cubicBezTo>
                    <a:pt x="202" y="118"/>
                    <a:pt x="202" y="119"/>
                    <a:pt x="202" y="120"/>
                  </a:cubicBezTo>
                  <a:cubicBezTo>
                    <a:pt x="202" y="121"/>
                    <a:pt x="202" y="122"/>
                    <a:pt x="202" y="123"/>
                  </a:cubicBezTo>
                  <a:cubicBezTo>
                    <a:pt x="202" y="123"/>
                    <a:pt x="201" y="124"/>
                    <a:pt x="201" y="125"/>
                  </a:cubicBezTo>
                  <a:cubicBezTo>
                    <a:pt x="201" y="126"/>
                    <a:pt x="201" y="127"/>
                    <a:pt x="201" y="128"/>
                  </a:cubicBezTo>
                  <a:cubicBezTo>
                    <a:pt x="200" y="129"/>
                    <a:pt x="200" y="130"/>
                    <a:pt x="200" y="131"/>
                  </a:cubicBezTo>
                  <a:cubicBezTo>
                    <a:pt x="200" y="131"/>
                    <a:pt x="199" y="132"/>
                    <a:pt x="199" y="133"/>
                  </a:cubicBezTo>
                  <a:cubicBezTo>
                    <a:pt x="199" y="134"/>
                    <a:pt x="199" y="135"/>
                    <a:pt x="198" y="136"/>
                  </a:cubicBezTo>
                  <a:cubicBezTo>
                    <a:pt x="198" y="136"/>
                    <a:pt x="198" y="137"/>
                    <a:pt x="198" y="138"/>
                  </a:cubicBezTo>
                  <a:cubicBezTo>
                    <a:pt x="197" y="139"/>
                    <a:pt x="197" y="140"/>
                    <a:pt x="197" y="140"/>
                  </a:cubicBezTo>
                  <a:cubicBezTo>
                    <a:pt x="196" y="141"/>
                    <a:pt x="196" y="142"/>
                    <a:pt x="196" y="143"/>
                  </a:cubicBezTo>
                  <a:cubicBezTo>
                    <a:pt x="196" y="144"/>
                    <a:pt x="195" y="144"/>
                    <a:pt x="195" y="145"/>
                  </a:cubicBezTo>
                  <a:cubicBezTo>
                    <a:pt x="195" y="146"/>
                    <a:pt x="194" y="146"/>
                    <a:pt x="194" y="147"/>
                  </a:cubicBezTo>
                  <a:cubicBezTo>
                    <a:pt x="193" y="148"/>
                    <a:pt x="193" y="149"/>
                    <a:pt x="193" y="149"/>
                  </a:cubicBezTo>
                  <a:cubicBezTo>
                    <a:pt x="192" y="150"/>
                    <a:pt x="192" y="151"/>
                    <a:pt x="191" y="151"/>
                  </a:cubicBezTo>
                  <a:cubicBezTo>
                    <a:pt x="191" y="152"/>
                    <a:pt x="191" y="153"/>
                    <a:pt x="190" y="154"/>
                  </a:cubicBezTo>
                  <a:cubicBezTo>
                    <a:pt x="190" y="154"/>
                    <a:pt x="189" y="155"/>
                    <a:pt x="189" y="156"/>
                  </a:cubicBezTo>
                  <a:cubicBezTo>
                    <a:pt x="188" y="156"/>
                    <a:pt x="188" y="157"/>
                    <a:pt x="187" y="157"/>
                  </a:cubicBezTo>
                  <a:cubicBezTo>
                    <a:pt x="187" y="158"/>
                    <a:pt x="187" y="159"/>
                    <a:pt x="186" y="159"/>
                  </a:cubicBezTo>
                  <a:cubicBezTo>
                    <a:pt x="186" y="160"/>
                    <a:pt x="185" y="161"/>
                    <a:pt x="185" y="161"/>
                  </a:cubicBezTo>
                  <a:cubicBezTo>
                    <a:pt x="184" y="162"/>
                    <a:pt x="183" y="162"/>
                    <a:pt x="183" y="163"/>
                  </a:cubicBezTo>
                  <a:cubicBezTo>
                    <a:pt x="182" y="164"/>
                    <a:pt x="182" y="164"/>
                    <a:pt x="181" y="165"/>
                  </a:cubicBezTo>
                  <a:cubicBezTo>
                    <a:pt x="181" y="165"/>
                    <a:pt x="180" y="166"/>
                    <a:pt x="180" y="167"/>
                  </a:cubicBezTo>
                  <a:cubicBezTo>
                    <a:pt x="179" y="167"/>
                    <a:pt x="178" y="168"/>
                    <a:pt x="178" y="168"/>
                  </a:cubicBezTo>
                  <a:cubicBezTo>
                    <a:pt x="177" y="169"/>
                    <a:pt x="176" y="169"/>
                    <a:pt x="176" y="170"/>
                  </a:cubicBezTo>
                  <a:cubicBezTo>
                    <a:pt x="175" y="171"/>
                    <a:pt x="175" y="171"/>
                    <a:pt x="174" y="172"/>
                  </a:cubicBezTo>
                  <a:cubicBezTo>
                    <a:pt x="173" y="172"/>
                    <a:pt x="173" y="173"/>
                    <a:pt x="172" y="173"/>
                  </a:cubicBezTo>
                  <a:cubicBezTo>
                    <a:pt x="171" y="174"/>
                    <a:pt x="171" y="174"/>
                    <a:pt x="170" y="175"/>
                  </a:cubicBezTo>
                  <a:cubicBezTo>
                    <a:pt x="169" y="175"/>
                    <a:pt x="169" y="176"/>
                    <a:pt x="168" y="176"/>
                  </a:cubicBezTo>
                  <a:cubicBezTo>
                    <a:pt x="167" y="177"/>
                    <a:pt x="166" y="177"/>
                    <a:pt x="166" y="178"/>
                  </a:cubicBezTo>
                  <a:cubicBezTo>
                    <a:pt x="165" y="178"/>
                    <a:pt x="164" y="179"/>
                    <a:pt x="164" y="179"/>
                  </a:cubicBezTo>
                  <a:cubicBezTo>
                    <a:pt x="163" y="180"/>
                    <a:pt x="162" y="180"/>
                    <a:pt x="162" y="180"/>
                  </a:cubicBezTo>
                  <a:cubicBezTo>
                    <a:pt x="161" y="181"/>
                    <a:pt x="160" y="181"/>
                    <a:pt x="159" y="182"/>
                  </a:cubicBezTo>
                  <a:cubicBezTo>
                    <a:pt x="159" y="182"/>
                    <a:pt x="158" y="183"/>
                    <a:pt x="157" y="183"/>
                  </a:cubicBezTo>
                  <a:cubicBezTo>
                    <a:pt x="156" y="183"/>
                    <a:pt x="156" y="184"/>
                    <a:pt x="155" y="184"/>
                  </a:cubicBezTo>
                  <a:cubicBezTo>
                    <a:pt x="154" y="184"/>
                    <a:pt x="153" y="185"/>
                    <a:pt x="153" y="185"/>
                  </a:cubicBezTo>
                  <a:cubicBezTo>
                    <a:pt x="152" y="186"/>
                    <a:pt x="151" y="186"/>
                    <a:pt x="150" y="186"/>
                  </a:cubicBezTo>
                  <a:cubicBezTo>
                    <a:pt x="149" y="187"/>
                    <a:pt x="149" y="187"/>
                    <a:pt x="148" y="187"/>
                  </a:cubicBezTo>
                  <a:cubicBezTo>
                    <a:pt x="147" y="188"/>
                    <a:pt x="146" y="188"/>
                    <a:pt x="145" y="188"/>
                  </a:cubicBezTo>
                  <a:cubicBezTo>
                    <a:pt x="145" y="188"/>
                    <a:pt x="144" y="189"/>
                    <a:pt x="143" y="189"/>
                  </a:cubicBezTo>
                  <a:cubicBezTo>
                    <a:pt x="142" y="189"/>
                    <a:pt x="141" y="190"/>
                    <a:pt x="141" y="190"/>
                  </a:cubicBezTo>
                  <a:cubicBezTo>
                    <a:pt x="140" y="190"/>
                    <a:pt x="139" y="190"/>
                    <a:pt x="138" y="191"/>
                  </a:cubicBezTo>
                  <a:cubicBezTo>
                    <a:pt x="137" y="191"/>
                    <a:pt x="136" y="191"/>
                    <a:pt x="136" y="191"/>
                  </a:cubicBezTo>
                  <a:cubicBezTo>
                    <a:pt x="135" y="192"/>
                    <a:pt x="134" y="192"/>
                    <a:pt x="133" y="192"/>
                  </a:cubicBezTo>
                  <a:cubicBezTo>
                    <a:pt x="132" y="192"/>
                    <a:pt x="131" y="193"/>
                    <a:pt x="130" y="193"/>
                  </a:cubicBezTo>
                  <a:cubicBezTo>
                    <a:pt x="129" y="193"/>
                    <a:pt x="128" y="193"/>
                    <a:pt x="128" y="193"/>
                  </a:cubicBezTo>
                  <a:cubicBezTo>
                    <a:pt x="127" y="193"/>
                    <a:pt x="126" y="194"/>
                    <a:pt x="125" y="194"/>
                  </a:cubicBezTo>
                  <a:cubicBezTo>
                    <a:pt x="124" y="194"/>
                    <a:pt x="123" y="194"/>
                    <a:pt x="122" y="194"/>
                  </a:cubicBezTo>
                  <a:cubicBezTo>
                    <a:pt x="121" y="194"/>
                    <a:pt x="120" y="195"/>
                    <a:pt x="119" y="195"/>
                  </a:cubicBezTo>
                  <a:cubicBezTo>
                    <a:pt x="118" y="195"/>
                    <a:pt x="117" y="195"/>
                    <a:pt x="116" y="195"/>
                  </a:cubicBezTo>
                  <a:cubicBezTo>
                    <a:pt x="115" y="195"/>
                    <a:pt x="114" y="195"/>
                    <a:pt x="113" y="195"/>
                  </a:cubicBezTo>
                  <a:cubicBezTo>
                    <a:pt x="112" y="196"/>
                    <a:pt x="111" y="196"/>
                    <a:pt x="110" y="196"/>
                  </a:cubicBezTo>
                  <a:cubicBezTo>
                    <a:pt x="109" y="196"/>
                    <a:pt x="108" y="196"/>
                    <a:pt x="107" y="196"/>
                  </a:cubicBezTo>
                  <a:cubicBezTo>
                    <a:pt x="106" y="196"/>
                    <a:pt x="105" y="196"/>
                    <a:pt x="104" y="196"/>
                  </a:cubicBezTo>
                  <a:cubicBezTo>
                    <a:pt x="103" y="196"/>
                    <a:pt x="102" y="196"/>
                    <a:pt x="101" y="196"/>
                  </a:cubicBezTo>
                  <a:cubicBezTo>
                    <a:pt x="100" y="196"/>
                    <a:pt x="99" y="196"/>
                    <a:pt x="98" y="196"/>
                  </a:cubicBezTo>
                  <a:cubicBezTo>
                    <a:pt x="97" y="196"/>
                    <a:pt x="96" y="197"/>
                    <a:pt x="95" y="197"/>
                  </a:cubicBezTo>
                  <a:cubicBezTo>
                    <a:pt x="94" y="197"/>
                    <a:pt x="93" y="197"/>
                    <a:pt x="92" y="197"/>
                  </a:cubicBezTo>
                  <a:cubicBezTo>
                    <a:pt x="90" y="197"/>
                    <a:pt x="90" y="197"/>
                    <a:pt x="90" y="197"/>
                  </a:cubicBezTo>
                  <a:cubicBezTo>
                    <a:pt x="89" y="197"/>
                    <a:pt x="89" y="197"/>
                    <a:pt x="89" y="197"/>
                  </a:cubicBezTo>
                  <a:cubicBezTo>
                    <a:pt x="88" y="197"/>
                    <a:pt x="88" y="197"/>
                    <a:pt x="88" y="197"/>
                  </a:cubicBezTo>
                  <a:cubicBezTo>
                    <a:pt x="86" y="197"/>
                    <a:pt x="86" y="197"/>
                    <a:pt x="86" y="197"/>
                  </a:cubicBezTo>
                  <a:cubicBezTo>
                    <a:pt x="85" y="197"/>
                    <a:pt x="85" y="197"/>
                    <a:pt x="85" y="197"/>
                  </a:cubicBezTo>
                  <a:cubicBezTo>
                    <a:pt x="84" y="197"/>
                    <a:pt x="84" y="197"/>
                    <a:pt x="84" y="197"/>
                  </a:cubicBezTo>
                  <a:cubicBezTo>
                    <a:pt x="82" y="197"/>
                    <a:pt x="82" y="197"/>
                    <a:pt x="82" y="197"/>
                  </a:cubicBezTo>
                  <a:cubicBezTo>
                    <a:pt x="81" y="197"/>
                    <a:pt x="81" y="197"/>
                    <a:pt x="81" y="197"/>
                  </a:cubicBezTo>
                  <a:cubicBezTo>
                    <a:pt x="80" y="197"/>
                    <a:pt x="80" y="197"/>
                    <a:pt x="80" y="197"/>
                  </a:cubicBezTo>
                  <a:cubicBezTo>
                    <a:pt x="78" y="197"/>
                    <a:pt x="78" y="197"/>
                    <a:pt x="78" y="197"/>
                  </a:cubicBezTo>
                  <a:cubicBezTo>
                    <a:pt x="77" y="197"/>
                    <a:pt x="77" y="197"/>
                    <a:pt x="77" y="197"/>
                  </a:cubicBezTo>
                  <a:cubicBezTo>
                    <a:pt x="76" y="197"/>
                    <a:pt x="76" y="197"/>
                    <a:pt x="76" y="197"/>
                  </a:cubicBezTo>
                  <a:cubicBezTo>
                    <a:pt x="74" y="197"/>
                    <a:pt x="74" y="197"/>
                    <a:pt x="74" y="197"/>
                  </a:cubicBezTo>
                  <a:cubicBezTo>
                    <a:pt x="73" y="197"/>
                    <a:pt x="73" y="197"/>
                    <a:pt x="73" y="197"/>
                  </a:cubicBezTo>
                  <a:cubicBezTo>
                    <a:pt x="72" y="197"/>
                    <a:pt x="72" y="197"/>
                    <a:pt x="72" y="197"/>
                  </a:cubicBezTo>
                  <a:cubicBezTo>
                    <a:pt x="70" y="197"/>
                    <a:pt x="70" y="197"/>
                    <a:pt x="70" y="197"/>
                  </a:cubicBezTo>
                  <a:cubicBezTo>
                    <a:pt x="69" y="197"/>
                    <a:pt x="69" y="197"/>
                    <a:pt x="69" y="197"/>
                  </a:cubicBezTo>
                  <a:cubicBezTo>
                    <a:pt x="68" y="197"/>
                    <a:pt x="68" y="197"/>
                    <a:pt x="68" y="197"/>
                  </a:cubicBezTo>
                  <a:cubicBezTo>
                    <a:pt x="67" y="197"/>
                    <a:pt x="67" y="197"/>
                    <a:pt x="67" y="197"/>
                  </a:cubicBezTo>
                  <a:cubicBezTo>
                    <a:pt x="65" y="197"/>
                    <a:pt x="65" y="197"/>
                    <a:pt x="65" y="197"/>
                  </a:cubicBezTo>
                  <a:cubicBezTo>
                    <a:pt x="64" y="197"/>
                    <a:pt x="64" y="197"/>
                    <a:pt x="64" y="197"/>
                  </a:cubicBezTo>
                  <a:cubicBezTo>
                    <a:pt x="63" y="197"/>
                    <a:pt x="63" y="197"/>
                    <a:pt x="63" y="197"/>
                  </a:cubicBezTo>
                  <a:cubicBezTo>
                    <a:pt x="61" y="197"/>
                    <a:pt x="61" y="197"/>
                    <a:pt x="61" y="197"/>
                  </a:cubicBezTo>
                  <a:cubicBezTo>
                    <a:pt x="60" y="197"/>
                    <a:pt x="60" y="197"/>
                    <a:pt x="60" y="197"/>
                  </a:cubicBezTo>
                  <a:cubicBezTo>
                    <a:pt x="59" y="197"/>
                    <a:pt x="59" y="197"/>
                    <a:pt x="59" y="197"/>
                  </a:cubicBezTo>
                  <a:cubicBezTo>
                    <a:pt x="57" y="197"/>
                    <a:pt x="57" y="197"/>
                    <a:pt x="57" y="197"/>
                  </a:cubicBezTo>
                  <a:cubicBezTo>
                    <a:pt x="56" y="197"/>
                    <a:pt x="56" y="197"/>
                    <a:pt x="56" y="197"/>
                  </a:cubicBezTo>
                  <a:cubicBezTo>
                    <a:pt x="55" y="197"/>
                    <a:pt x="55" y="197"/>
                    <a:pt x="55" y="197"/>
                  </a:cubicBezTo>
                  <a:cubicBezTo>
                    <a:pt x="53" y="197"/>
                    <a:pt x="53" y="197"/>
                    <a:pt x="53" y="197"/>
                  </a:cubicBezTo>
                  <a:cubicBezTo>
                    <a:pt x="52" y="197"/>
                    <a:pt x="52" y="197"/>
                    <a:pt x="52" y="197"/>
                  </a:cubicBezTo>
                  <a:cubicBezTo>
                    <a:pt x="51" y="197"/>
                    <a:pt x="51" y="197"/>
                    <a:pt x="51" y="197"/>
                  </a:cubicBezTo>
                  <a:lnTo>
                    <a:pt x="49" y="197"/>
                  </a:lnTo>
                  <a:close/>
                  <a:moveTo>
                    <a:pt x="49" y="160"/>
                  </a:moveTo>
                  <a:cubicBezTo>
                    <a:pt x="50" y="160"/>
                    <a:pt x="50" y="160"/>
                    <a:pt x="50" y="160"/>
                  </a:cubicBezTo>
                  <a:cubicBezTo>
                    <a:pt x="52" y="160"/>
                    <a:pt x="52" y="160"/>
                    <a:pt x="52" y="160"/>
                  </a:cubicBezTo>
                  <a:cubicBezTo>
                    <a:pt x="53" y="160"/>
                    <a:pt x="53" y="160"/>
                    <a:pt x="53" y="160"/>
                  </a:cubicBezTo>
                  <a:cubicBezTo>
                    <a:pt x="54" y="160"/>
                    <a:pt x="54" y="160"/>
                    <a:pt x="54" y="160"/>
                  </a:cubicBezTo>
                  <a:cubicBezTo>
                    <a:pt x="55" y="160"/>
                    <a:pt x="55" y="160"/>
                    <a:pt x="55" y="160"/>
                  </a:cubicBezTo>
                  <a:cubicBezTo>
                    <a:pt x="56" y="160"/>
                    <a:pt x="56" y="160"/>
                    <a:pt x="56" y="160"/>
                  </a:cubicBezTo>
                  <a:cubicBezTo>
                    <a:pt x="57" y="160"/>
                    <a:pt x="57" y="160"/>
                    <a:pt x="57" y="160"/>
                  </a:cubicBezTo>
                  <a:cubicBezTo>
                    <a:pt x="58" y="160"/>
                    <a:pt x="58" y="160"/>
                    <a:pt x="58" y="160"/>
                  </a:cubicBezTo>
                  <a:cubicBezTo>
                    <a:pt x="59" y="160"/>
                    <a:pt x="59" y="160"/>
                    <a:pt x="59" y="160"/>
                  </a:cubicBezTo>
                  <a:cubicBezTo>
                    <a:pt x="60" y="160"/>
                    <a:pt x="60" y="160"/>
                    <a:pt x="60" y="160"/>
                  </a:cubicBezTo>
                  <a:cubicBezTo>
                    <a:pt x="61" y="160"/>
                    <a:pt x="61" y="160"/>
                    <a:pt x="61" y="160"/>
                  </a:cubicBezTo>
                  <a:cubicBezTo>
                    <a:pt x="62" y="160"/>
                    <a:pt x="62" y="160"/>
                    <a:pt x="62" y="160"/>
                  </a:cubicBezTo>
                  <a:cubicBezTo>
                    <a:pt x="63" y="160"/>
                    <a:pt x="63" y="160"/>
                    <a:pt x="63" y="160"/>
                  </a:cubicBezTo>
                  <a:cubicBezTo>
                    <a:pt x="64" y="160"/>
                    <a:pt x="64" y="160"/>
                    <a:pt x="64" y="160"/>
                  </a:cubicBezTo>
                  <a:cubicBezTo>
                    <a:pt x="65" y="160"/>
                    <a:pt x="65" y="160"/>
                    <a:pt x="65" y="160"/>
                  </a:cubicBezTo>
                  <a:cubicBezTo>
                    <a:pt x="67" y="160"/>
                    <a:pt x="67" y="160"/>
                    <a:pt x="67" y="160"/>
                  </a:cubicBezTo>
                  <a:cubicBezTo>
                    <a:pt x="68" y="160"/>
                    <a:pt x="68" y="160"/>
                    <a:pt x="68" y="160"/>
                  </a:cubicBezTo>
                  <a:cubicBezTo>
                    <a:pt x="69" y="160"/>
                    <a:pt x="69" y="160"/>
                    <a:pt x="69" y="160"/>
                  </a:cubicBezTo>
                  <a:cubicBezTo>
                    <a:pt x="70" y="160"/>
                    <a:pt x="70" y="160"/>
                    <a:pt x="70" y="160"/>
                  </a:cubicBezTo>
                  <a:cubicBezTo>
                    <a:pt x="71" y="160"/>
                    <a:pt x="71" y="160"/>
                    <a:pt x="71" y="160"/>
                  </a:cubicBezTo>
                  <a:cubicBezTo>
                    <a:pt x="72" y="160"/>
                    <a:pt x="72" y="160"/>
                    <a:pt x="72" y="160"/>
                  </a:cubicBezTo>
                  <a:cubicBezTo>
                    <a:pt x="73" y="160"/>
                    <a:pt x="73" y="160"/>
                    <a:pt x="73" y="160"/>
                  </a:cubicBezTo>
                  <a:cubicBezTo>
                    <a:pt x="74" y="160"/>
                    <a:pt x="74" y="160"/>
                    <a:pt x="74" y="160"/>
                  </a:cubicBezTo>
                  <a:cubicBezTo>
                    <a:pt x="75" y="160"/>
                    <a:pt x="75" y="160"/>
                    <a:pt x="75" y="160"/>
                  </a:cubicBezTo>
                  <a:cubicBezTo>
                    <a:pt x="76" y="160"/>
                    <a:pt x="76" y="160"/>
                    <a:pt x="76" y="160"/>
                  </a:cubicBezTo>
                  <a:cubicBezTo>
                    <a:pt x="77" y="160"/>
                    <a:pt x="77" y="160"/>
                    <a:pt x="77" y="160"/>
                  </a:cubicBezTo>
                  <a:cubicBezTo>
                    <a:pt x="78" y="160"/>
                    <a:pt x="78" y="160"/>
                    <a:pt x="78" y="160"/>
                  </a:cubicBezTo>
                  <a:cubicBezTo>
                    <a:pt x="79" y="160"/>
                    <a:pt x="79" y="160"/>
                    <a:pt x="79" y="160"/>
                  </a:cubicBezTo>
                  <a:cubicBezTo>
                    <a:pt x="81" y="160"/>
                    <a:pt x="81" y="160"/>
                    <a:pt x="81" y="160"/>
                  </a:cubicBezTo>
                  <a:cubicBezTo>
                    <a:pt x="82" y="160"/>
                    <a:pt x="82" y="160"/>
                    <a:pt x="82" y="160"/>
                  </a:cubicBezTo>
                  <a:cubicBezTo>
                    <a:pt x="83" y="160"/>
                    <a:pt x="83" y="160"/>
                    <a:pt x="83" y="160"/>
                  </a:cubicBezTo>
                  <a:cubicBezTo>
                    <a:pt x="84" y="160"/>
                    <a:pt x="84" y="160"/>
                    <a:pt x="84" y="160"/>
                  </a:cubicBezTo>
                  <a:cubicBezTo>
                    <a:pt x="85" y="160"/>
                    <a:pt x="87" y="160"/>
                    <a:pt x="88" y="160"/>
                  </a:cubicBezTo>
                  <a:cubicBezTo>
                    <a:pt x="89" y="160"/>
                    <a:pt x="91" y="160"/>
                    <a:pt x="92" y="160"/>
                  </a:cubicBezTo>
                  <a:cubicBezTo>
                    <a:pt x="93" y="159"/>
                    <a:pt x="95" y="159"/>
                    <a:pt x="96" y="159"/>
                  </a:cubicBezTo>
                  <a:cubicBezTo>
                    <a:pt x="97" y="159"/>
                    <a:pt x="98" y="159"/>
                    <a:pt x="100" y="159"/>
                  </a:cubicBezTo>
                  <a:cubicBezTo>
                    <a:pt x="101" y="159"/>
                    <a:pt x="102" y="158"/>
                    <a:pt x="103" y="158"/>
                  </a:cubicBezTo>
                  <a:cubicBezTo>
                    <a:pt x="104" y="158"/>
                    <a:pt x="106" y="158"/>
                    <a:pt x="107" y="158"/>
                  </a:cubicBezTo>
                  <a:cubicBezTo>
                    <a:pt x="108" y="157"/>
                    <a:pt x="109" y="157"/>
                    <a:pt x="110" y="157"/>
                  </a:cubicBezTo>
                  <a:cubicBezTo>
                    <a:pt x="111" y="157"/>
                    <a:pt x="112" y="156"/>
                    <a:pt x="113" y="156"/>
                  </a:cubicBezTo>
                  <a:cubicBezTo>
                    <a:pt x="115" y="156"/>
                    <a:pt x="116" y="155"/>
                    <a:pt x="117" y="155"/>
                  </a:cubicBezTo>
                  <a:cubicBezTo>
                    <a:pt x="118" y="154"/>
                    <a:pt x="119" y="154"/>
                    <a:pt x="120" y="154"/>
                  </a:cubicBezTo>
                  <a:cubicBezTo>
                    <a:pt x="121" y="153"/>
                    <a:pt x="122" y="153"/>
                    <a:pt x="122" y="152"/>
                  </a:cubicBezTo>
                  <a:cubicBezTo>
                    <a:pt x="123" y="152"/>
                    <a:pt x="124" y="151"/>
                    <a:pt x="125" y="151"/>
                  </a:cubicBezTo>
                  <a:cubicBezTo>
                    <a:pt x="126" y="151"/>
                    <a:pt x="127" y="150"/>
                    <a:pt x="128" y="150"/>
                  </a:cubicBezTo>
                  <a:cubicBezTo>
                    <a:pt x="129" y="149"/>
                    <a:pt x="130" y="148"/>
                    <a:pt x="130" y="148"/>
                  </a:cubicBezTo>
                  <a:cubicBezTo>
                    <a:pt x="131" y="147"/>
                    <a:pt x="132" y="147"/>
                    <a:pt x="133" y="146"/>
                  </a:cubicBezTo>
                  <a:cubicBezTo>
                    <a:pt x="133" y="146"/>
                    <a:pt x="134" y="145"/>
                    <a:pt x="135" y="144"/>
                  </a:cubicBezTo>
                  <a:cubicBezTo>
                    <a:pt x="136" y="144"/>
                    <a:pt x="136" y="143"/>
                    <a:pt x="137" y="142"/>
                  </a:cubicBezTo>
                  <a:cubicBezTo>
                    <a:pt x="138" y="142"/>
                    <a:pt x="138" y="141"/>
                    <a:pt x="139" y="140"/>
                  </a:cubicBezTo>
                  <a:cubicBezTo>
                    <a:pt x="140" y="139"/>
                    <a:pt x="140" y="139"/>
                    <a:pt x="141" y="138"/>
                  </a:cubicBezTo>
                  <a:cubicBezTo>
                    <a:pt x="141" y="137"/>
                    <a:pt x="142" y="136"/>
                    <a:pt x="143" y="136"/>
                  </a:cubicBezTo>
                  <a:cubicBezTo>
                    <a:pt x="143" y="135"/>
                    <a:pt x="144" y="134"/>
                    <a:pt x="144" y="133"/>
                  </a:cubicBezTo>
                  <a:cubicBezTo>
                    <a:pt x="145" y="132"/>
                    <a:pt x="145" y="132"/>
                    <a:pt x="145" y="131"/>
                  </a:cubicBezTo>
                  <a:cubicBezTo>
                    <a:pt x="146" y="130"/>
                    <a:pt x="146" y="129"/>
                    <a:pt x="147" y="128"/>
                  </a:cubicBezTo>
                  <a:cubicBezTo>
                    <a:pt x="147" y="127"/>
                    <a:pt x="148" y="126"/>
                    <a:pt x="148" y="125"/>
                  </a:cubicBezTo>
                  <a:cubicBezTo>
                    <a:pt x="148" y="124"/>
                    <a:pt x="149" y="123"/>
                    <a:pt x="149" y="122"/>
                  </a:cubicBezTo>
                  <a:cubicBezTo>
                    <a:pt x="149" y="121"/>
                    <a:pt x="150" y="120"/>
                    <a:pt x="150" y="119"/>
                  </a:cubicBezTo>
                  <a:cubicBezTo>
                    <a:pt x="150" y="118"/>
                    <a:pt x="150" y="117"/>
                    <a:pt x="151" y="116"/>
                  </a:cubicBezTo>
                  <a:cubicBezTo>
                    <a:pt x="151" y="115"/>
                    <a:pt x="151" y="114"/>
                    <a:pt x="151" y="113"/>
                  </a:cubicBezTo>
                  <a:cubicBezTo>
                    <a:pt x="151" y="112"/>
                    <a:pt x="152" y="111"/>
                    <a:pt x="152" y="110"/>
                  </a:cubicBezTo>
                  <a:cubicBezTo>
                    <a:pt x="152" y="109"/>
                    <a:pt x="152" y="107"/>
                    <a:pt x="152" y="106"/>
                  </a:cubicBezTo>
                  <a:cubicBezTo>
                    <a:pt x="152" y="105"/>
                    <a:pt x="152" y="104"/>
                    <a:pt x="152" y="103"/>
                  </a:cubicBezTo>
                  <a:cubicBezTo>
                    <a:pt x="152" y="101"/>
                    <a:pt x="152" y="100"/>
                    <a:pt x="152" y="99"/>
                  </a:cubicBezTo>
                  <a:cubicBezTo>
                    <a:pt x="152" y="98"/>
                    <a:pt x="152" y="96"/>
                    <a:pt x="152" y="95"/>
                  </a:cubicBezTo>
                  <a:cubicBezTo>
                    <a:pt x="152" y="94"/>
                    <a:pt x="152" y="93"/>
                    <a:pt x="152" y="92"/>
                  </a:cubicBezTo>
                  <a:cubicBezTo>
                    <a:pt x="152" y="91"/>
                    <a:pt x="152" y="89"/>
                    <a:pt x="152" y="88"/>
                  </a:cubicBezTo>
                  <a:cubicBezTo>
                    <a:pt x="152" y="87"/>
                    <a:pt x="151" y="86"/>
                    <a:pt x="151" y="85"/>
                  </a:cubicBezTo>
                  <a:cubicBezTo>
                    <a:pt x="151" y="84"/>
                    <a:pt x="151" y="83"/>
                    <a:pt x="151" y="82"/>
                  </a:cubicBezTo>
                  <a:cubicBezTo>
                    <a:pt x="150" y="81"/>
                    <a:pt x="150" y="80"/>
                    <a:pt x="150" y="79"/>
                  </a:cubicBezTo>
                  <a:cubicBezTo>
                    <a:pt x="150" y="78"/>
                    <a:pt x="149" y="77"/>
                    <a:pt x="149" y="76"/>
                  </a:cubicBezTo>
                  <a:cubicBezTo>
                    <a:pt x="149" y="75"/>
                    <a:pt x="148" y="74"/>
                    <a:pt x="148" y="73"/>
                  </a:cubicBezTo>
                  <a:cubicBezTo>
                    <a:pt x="148" y="72"/>
                    <a:pt x="147" y="71"/>
                    <a:pt x="147" y="70"/>
                  </a:cubicBezTo>
                  <a:cubicBezTo>
                    <a:pt x="146" y="69"/>
                    <a:pt x="146" y="68"/>
                    <a:pt x="146" y="67"/>
                  </a:cubicBezTo>
                  <a:cubicBezTo>
                    <a:pt x="145" y="66"/>
                    <a:pt x="145" y="65"/>
                    <a:pt x="144" y="64"/>
                  </a:cubicBezTo>
                  <a:cubicBezTo>
                    <a:pt x="144" y="64"/>
                    <a:pt x="143" y="63"/>
                    <a:pt x="143" y="62"/>
                  </a:cubicBezTo>
                  <a:cubicBezTo>
                    <a:pt x="142" y="61"/>
                    <a:pt x="142" y="60"/>
                    <a:pt x="141" y="60"/>
                  </a:cubicBezTo>
                  <a:cubicBezTo>
                    <a:pt x="140" y="59"/>
                    <a:pt x="140" y="58"/>
                    <a:pt x="139" y="57"/>
                  </a:cubicBezTo>
                  <a:cubicBezTo>
                    <a:pt x="139" y="57"/>
                    <a:pt x="138" y="56"/>
                    <a:pt x="137" y="55"/>
                  </a:cubicBezTo>
                  <a:cubicBezTo>
                    <a:pt x="137" y="55"/>
                    <a:pt x="136" y="54"/>
                    <a:pt x="135" y="53"/>
                  </a:cubicBezTo>
                  <a:cubicBezTo>
                    <a:pt x="135" y="53"/>
                    <a:pt x="134" y="52"/>
                    <a:pt x="133" y="51"/>
                  </a:cubicBezTo>
                  <a:cubicBezTo>
                    <a:pt x="132" y="51"/>
                    <a:pt x="132" y="50"/>
                    <a:pt x="131" y="50"/>
                  </a:cubicBezTo>
                  <a:cubicBezTo>
                    <a:pt x="130" y="49"/>
                    <a:pt x="129" y="48"/>
                    <a:pt x="129" y="48"/>
                  </a:cubicBezTo>
                  <a:cubicBezTo>
                    <a:pt x="128" y="47"/>
                    <a:pt x="127" y="47"/>
                    <a:pt x="126" y="46"/>
                  </a:cubicBezTo>
                  <a:cubicBezTo>
                    <a:pt x="125" y="46"/>
                    <a:pt x="124" y="45"/>
                    <a:pt x="123" y="45"/>
                  </a:cubicBezTo>
                  <a:cubicBezTo>
                    <a:pt x="123" y="44"/>
                    <a:pt x="122" y="44"/>
                    <a:pt x="121" y="44"/>
                  </a:cubicBezTo>
                  <a:cubicBezTo>
                    <a:pt x="120" y="43"/>
                    <a:pt x="119" y="43"/>
                    <a:pt x="118" y="42"/>
                  </a:cubicBezTo>
                  <a:cubicBezTo>
                    <a:pt x="117" y="42"/>
                    <a:pt x="116" y="42"/>
                    <a:pt x="115" y="41"/>
                  </a:cubicBezTo>
                  <a:cubicBezTo>
                    <a:pt x="114" y="41"/>
                    <a:pt x="113" y="41"/>
                    <a:pt x="112" y="40"/>
                  </a:cubicBezTo>
                  <a:cubicBezTo>
                    <a:pt x="111" y="40"/>
                    <a:pt x="110" y="40"/>
                    <a:pt x="109" y="39"/>
                  </a:cubicBezTo>
                  <a:cubicBezTo>
                    <a:pt x="108" y="39"/>
                    <a:pt x="106" y="39"/>
                    <a:pt x="105" y="39"/>
                  </a:cubicBezTo>
                  <a:cubicBezTo>
                    <a:pt x="104" y="39"/>
                    <a:pt x="103" y="38"/>
                    <a:pt x="102" y="38"/>
                  </a:cubicBezTo>
                  <a:cubicBezTo>
                    <a:pt x="101" y="38"/>
                    <a:pt x="100" y="38"/>
                    <a:pt x="98" y="38"/>
                  </a:cubicBezTo>
                  <a:cubicBezTo>
                    <a:pt x="97" y="38"/>
                    <a:pt x="96" y="38"/>
                    <a:pt x="95" y="37"/>
                  </a:cubicBezTo>
                  <a:cubicBezTo>
                    <a:pt x="94" y="37"/>
                    <a:pt x="92" y="37"/>
                    <a:pt x="91" y="37"/>
                  </a:cubicBezTo>
                  <a:cubicBezTo>
                    <a:pt x="90" y="37"/>
                    <a:pt x="88" y="37"/>
                    <a:pt x="87" y="37"/>
                  </a:cubicBezTo>
                  <a:cubicBezTo>
                    <a:pt x="86" y="37"/>
                    <a:pt x="86" y="37"/>
                    <a:pt x="86" y="37"/>
                  </a:cubicBezTo>
                  <a:cubicBezTo>
                    <a:pt x="85" y="37"/>
                    <a:pt x="85" y="37"/>
                    <a:pt x="85" y="37"/>
                  </a:cubicBezTo>
                  <a:cubicBezTo>
                    <a:pt x="84" y="37"/>
                    <a:pt x="84" y="37"/>
                    <a:pt x="84" y="37"/>
                  </a:cubicBezTo>
                  <a:cubicBezTo>
                    <a:pt x="82" y="37"/>
                    <a:pt x="82" y="37"/>
                    <a:pt x="82" y="37"/>
                  </a:cubicBezTo>
                  <a:cubicBezTo>
                    <a:pt x="81" y="37"/>
                    <a:pt x="81" y="37"/>
                    <a:pt x="81" y="37"/>
                  </a:cubicBezTo>
                  <a:cubicBezTo>
                    <a:pt x="80" y="37"/>
                    <a:pt x="80" y="37"/>
                    <a:pt x="80" y="37"/>
                  </a:cubicBezTo>
                  <a:cubicBezTo>
                    <a:pt x="79" y="37"/>
                    <a:pt x="79" y="37"/>
                    <a:pt x="79" y="37"/>
                  </a:cubicBezTo>
                  <a:cubicBezTo>
                    <a:pt x="78" y="37"/>
                    <a:pt x="78" y="37"/>
                    <a:pt x="78" y="37"/>
                  </a:cubicBezTo>
                  <a:cubicBezTo>
                    <a:pt x="77" y="37"/>
                    <a:pt x="77" y="37"/>
                    <a:pt x="77" y="37"/>
                  </a:cubicBezTo>
                  <a:cubicBezTo>
                    <a:pt x="75" y="37"/>
                    <a:pt x="75" y="37"/>
                    <a:pt x="75" y="37"/>
                  </a:cubicBezTo>
                  <a:cubicBezTo>
                    <a:pt x="74" y="37"/>
                    <a:pt x="74" y="37"/>
                    <a:pt x="74" y="37"/>
                  </a:cubicBezTo>
                  <a:cubicBezTo>
                    <a:pt x="73" y="37"/>
                    <a:pt x="73" y="37"/>
                    <a:pt x="73" y="37"/>
                  </a:cubicBezTo>
                  <a:cubicBezTo>
                    <a:pt x="72" y="37"/>
                    <a:pt x="72" y="37"/>
                    <a:pt x="72" y="37"/>
                  </a:cubicBezTo>
                  <a:cubicBezTo>
                    <a:pt x="71" y="37"/>
                    <a:pt x="71" y="37"/>
                    <a:pt x="71" y="37"/>
                  </a:cubicBezTo>
                  <a:cubicBezTo>
                    <a:pt x="69" y="37"/>
                    <a:pt x="69" y="37"/>
                    <a:pt x="69" y="37"/>
                  </a:cubicBezTo>
                  <a:cubicBezTo>
                    <a:pt x="68" y="37"/>
                    <a:pt x="68" y="37"/>
                    <a:pt x="68" y="37"/>
                  </a:cubicBezTo>
                  <a:cubicBezTo>
                    <a:pt x="67" y="37"/>
                    <a:pt x="67" y="37"/>
                    <a:pt x="67" y="37"/>
                  </a:cubicBezTo>
                  <a:cubicBezTo>
                    <a:pt x="66" y="37"/>
                    <a:pt x="66" y="37"/>
                    <a:pt x="66" y="37"/>
                  </a:cubicBezTo>
                  <a:cubicBezTo>
                    <a:pt x="65" y="37"/>
                    <a:pt x="65" y="37"/>
                    <a:pt x="65" y="37"/>
                  </a:cubicBezTo>
                  <a:cubicBezTo>
                    <a:pt x="64" y="37"/>
                    <a:pt x="64" y="37"/>
                    <a:pt x="64" y="37"/>
                  </a:cubicBezTo>
                  <a:cubicBezTo>
                    <a:pt x="62" y="37"/>
                    <a:pt x="62" y="37"/>
                    <a:pt x="62" y="37"/>
                  </a:cubicBezTo>
                  <a:cubicBezTo>
                    <a:pt x="61" y="37"/>
                    <a:pt x="61" y="37"/>
                    <a:pt x="61" y="37"/>
                  </a:cubicBezTo>
                  <a:cubicBezTo>
                    <a:pt x="60" y="37"/>
                    <a:pt x="60" y="37"/>
                    <a:pt x="60" y="37"/>
                  </a:cubicBezTo>
                  <a:cubicBezTo>
                    <a:pt x="59" y="37"/>
                    <a:pt x="59" y="37"/>
                    <a:pt x="59" y="37"/>
                  </a:cubicBezTo>
                  <a:cubicBezTo>
                    <a:pt x="58" y="37"/>
                    <a:pt x="58" y="37"/>
                    <a:pt x="58" y="37"/>
                  </a:cubicBezTo>
                  <a:cubicBezTo>
                    <a:pt x="56" y="37"/>
                    <a:pt x="56" y="37"/>
                    <a:pt x="56" y="37"/>
                  </a:cubicBezTo>
                  <a:cubicBezTo>
                    <a:pt x="55" y="37"/>
                    <a:pt x="55" y="37"/>
                    <a:pt x="55" y="37"/>
                  </a:cubicBezTo>
                  <a:cubicBezTo>
                    <a:pt x="54" y="37"/>
                    <a:pt x="54" y="37"/>
                    <a:pt x="54" y="37"/>
                  </a:cubicBezTo>
                  <a:cubicBezTo>
                    <a:pt x="53" y="37"/>
                    <a:pt x="53" y="37"/>
                    <a:pt x="53" y="37"/>
                  </a:cubicBezTo>
                  <a:cubicBezTo>
                    <a:pt x="52" y="37"/>
                    <a:pt x="52" y="37"/>
                    <a:pt x="52" y="37"/>
                  </a:cubicBezTo>
                  <a:cubicBezTo>
                    <a:pt x="51" y="37"/>
                    <a:pt x="51" y="37"/>
                    <a:pt x="51" y="37"/>
                  </a:cubicBezTo>
                  <a:cubicBezTo>
                    <a:pt x="49" y="37"/>
                    <a:pt x="49" y="37"/>
                    <a:pt x="49" y="37"/>
                  </a:cubicBezTo>
                  <a:cubicBezTo>
                    <a:pt x="49" y="41"/>
                    <a:pt x="49" y="41"/>
                    <a:pt x="49" y="41"/>
                  </a:cubicBezTo>
                  <a:cubicBezTo>
                    <a:pt x="49" y="45"/>
                    <a:pt x="49" y="45"/>
                    <a:pt x="49" y="45"/>
                  </a:cubicBezTo>
                  <a:cubicBezTo>
                    <a:pt x="49" y="49"/>
                    <a:pt x="49" y="49"/>
                    <a:pt x="49" y="49"/>
                  </a:cubicBezTo>
                  <a:cubicBezTo>
                    <a:pt x="49" y="53"/>
                    <a:pt x="49" y="53"/>
                    <a:pt x="49" y="53"/>
                  </a:cubicBezTo>
                  <a:cubicBezTo>
                    <a:pt x="49" y="56"/>
                    <a:pt x="49" y="56"/>
                    <a:pt x="49" y="56"/>
                  </a:cubicBezTo>
                  <a:cubicBezTo>
                    <a:pt x="49" y="60"/>
                    <a:pt x="49" y="60"/>
                    <a:pt x="49" y="60"/>
                  </a:cubicBezTo>
                  <a:cubicBezTo>
                    <a:pt x="49" y="64"/>
                    <a:pt x="49" y="64"/>
                    <a:pt x="49" y="64"/>
                  </a:cubicBezTo>
                  <a:cubicBezTo>
                    <a:pt x="49" y="68"/>
                    <a:pt x="49" y="68"/>
                    <a:pt x="49" y="68"/>
                  </a:cubicBezTo>
                  <a:cubicBezTo>
                    <a:pt x="49" y="72"/>
                    <a:pt x="49" y="72"/>
                    <a:pt x="49" y="72"/>
                  </a:cubicBezTo>
                  <a:cubicBezTo>
                    <a:pt x="49" y="76"/>
                    <a:pt x="49" y="76"/>
                    <a:pt x="49" y="76"/>
                  </a:cubicBezTo>
                  <a:cubicBezTo>
                    <a:pt x="49" y="79"/>
                    <a:pt x="49" y="79"/>
                    <a:pt x="49" y="79"/>
                  </a:cubicBezTo>
                  <a:cubicBezTo>
                    <a:pt x="49" y="83"/>
                    <a:pt x="49" y="83"/>
                    <a:pt x="49" y="83"/>
                  </a:cubicBezTo>
                  <a:cubicBezTo>
                    <a:pt x="49" y="87"/>
                    <a:pt x="49" y="87"/>
                    <a:pt x="49" y="87"/>
                  </a:cubicBezTo>
                  <a:cubicBezTo>
                    <a:pt x="49" y="91"/>
                    <a:pt x="49" y="91"/>
                    <a:pt x="49" y="91"/>
                  </a:cubicBezTo>
                  <a:cubicBezTo>
                    <a:pt x="49" y="95"/>
                    <a:pt x="49" y="95"/>
                    <a:pt x="49" y="95"/>
                  </a:cubicBezTo>
                  <a:cubicBezTo>
                    <a:pt x="49" y="98"/>
                    <a:pt x="49" y="98"/>
                    <a:pt x="49" y="98"/>
                  </a:cubicBezTo>
                  <a:cubicBezTo>
                    <a:pt x="49" y="102"/>
                    <a:pt x="49" y="102"/>
                    <a:pt x="49" y="102"/>
                  </a:cubicBezTo>
                  <a:cubicBezTo>
                    <a:pt x="49" y="106"/>
                    <a:pt x="49" y="106"/>
                    <a:pt x="49" y="106"/>
                  </a:cubicBezTo>
                  <a:cubicBezTo>
                    <a:pt x="49" y="110"/>
                    <a:pt x="49" y="110"/>
                    <a:pt x="49" y="110"/>
                  </a:cubicBezTo>
                  <a:cubicBezTo>
                    <a:pt x="49" y="114"/>
                    <a:pt x="49" y="114"/>
                    <a:pt x="49" y="114"/>
                  </a:cubicBezTo>
                  <a:cubicBezTo>
                    <a:pt x="49" y="118"/>
                    <a:pt x="49" y="118"/>
                    <a:pt x="49" y="118"/>
                  </a:cubicBezTo>
                  <a:cubicBezTo>
                    <a:pt x="49" y="121"/>
                    <a:pt x="49" y="121"/>
                    <a:pt x="49" y="121"/>
                  </a:cubicBezTo>
                  <a:cubicBezTo>
                    <a:pt x="49" y="125"/>
                    <a:pt x="49" y="125"/>
                    <a:pt x="49" y="125"/>
                  </a:cubicBezTo>
                  <a:cubicBezTo>
                    <a:pt x="49" y="129"/>
                    <a:pt x="49" y="129"/>
                    <a:pt x="49" y="129"/>
                  </a:cubicBezTo>
                  <a:cubicBezTo>
                    <a:pt x="49" y="133"/>
                    <a:pt x="49" y="133"/>
                    <a:pt x="49" y="133"/>
                  </a:cubicBezTo>
                  <a:cubicBezTo>
                    <a:pt x="49" y="137"/>
                    <a:pt x="49" y="137"/>
                    <a:pt x="49" y="137"/>
                  </a:cubicBezTo>
                  <a:cubicBezTo>
                    <a:pt x="49" y="141"/>
                    <a:pt x="49" y="141"/>
                    <a:pt x="49" y="141"/>
                  </a:cubicBezTo>
                  <a:cubicBezTo>
                    <a:pt x="49" y="144"/>
                    <a:pt x="49" y="144"/>
                    <a:pt x="49" y="144"/>
                  </a:cubicBezTo>
                  <a:cubicBezTo>
                    <a:pt x="49" y="148"/>
                    <a:pt x="49" y="148"/>
                    <a:pt x="49" y="148"/>
                  </a:cubicBezTo>
                  <a:cubicBezTo>
                    <a:pt x="49" y="152"/>
                    <a:pt x="49" y="152"/>
                    <a:pt x="49" y="152"/>
                  </a:cubicBezTo>
                  <a:cubicBezTo>
                    <a:pt x="49" y="156"/>
                    <a:pt x="49" y="156"/>
                    <a:pt x="49" y="156"/>
                  </a:cubicBezTo>
                  <a:lnTo>
                    <a:pt x="49"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8" name="Freeform 66"/>
            <p:cNvSpPr>
              <a:spLocks/>
            </p:cNvSpPr>
            <p:nvPr userDrawn="1"/>
          </p:nvSpPr>
          <p:spPr bwMode="auto">
            <a:xfrm>
              <a:off x="4363" y="1019"/>
              <a:ext cx="190" cy="293"/>
            </a:xfrm>
            <a:custGeom>
              <a:avLst/>
              <a:gdLst>
                <a:gd name="T0" fmla="*/ 477 w 499"/>
                <a:gd name="T1" fmla="*/ 0 h 766"/>
                <a:gd name="T2" fmla="*/ 446 w 499"/>
                <a:gd name="T3" fmla="*/ 0 h 766"/>
                <a:gd name="T4" fmla="*/ 414 w 499"/>
                <a:gd name="T5" fmla="*/ 0 h 766"/>
                <a:gd name="T6" fmla="*/ 382 w 499"/>
                <a:gd name="T7" fmla="*/ 0 h 766"/>
                <a:gd name="T8" fmla="*/ 350 w 499"/>
                <a:gd name="T9" fmla="*/ 0 h 766"/>
                <a:gd name="T10" fmla="*/ 318 w 499"/>
                <a:gd name="T11" fmla="*/ 0 h 766"/>
                <a:gd name="T12" fmla="*/ 286 w 499"/>
                <a:gd name="T13" fmla="*/ 0 h 766"/>
                <a:gd name="T14" fmla="*/ 254 w 499"/>
                <a:gd name="T15" fmla="*/ 0 h 766"/>
                <a:gd name="T16" fmla="*/ 223 w 499"/>
                <a:gd name="T17" fmla="*/ 0 h 766"/>
                <a:gd name="T18" fmla="*/ 191 w 499"/>
                <a:gd name="T19" fmla="*/ 0 h 766"/>
                <a:gd name="T20" fmla="*/ 159 w 499"/>
                <a:gd name="T21" fmla="*/ 0 h 766"/>
                <a:gd name="T22" fmla="*/ 144 w 499"/>
                <a:gd name="T23" fmla="*/ 72 h 766"/>
                <a:gd name="T24" fmla="*/ 129 w 499"/>
                <a:gd name="T25" fmla="*/ 143 h 766"/>
                <a:gd name="T26" fmla="*/ 114 w 499"/>
                <a:gd name="T27" fmla="*/ 215 h 766"/>
                <a:gd name="T28" fmla="*/ 99 w 499"/>
                <a:gd name="T29" fmla="*/ 287 h 766"/>
                <a:gd name="T30" fmla="*/ 85 w 499"/>
                <a:gd name="T31" fmla="*/ 359 h 766"/>
                <a:gd name="T32" fmla="*/ 70 w 499"/>
                <a:gd name="T33" fmla="*/ 431 h 766"/>
                <a:gd name="T34" fmla="*/ 55 w 499"/>
                <a:gd name="T35" fmla="*/ 502 h 766"/>
                <a:gd name="T36" fmla="*/ 40 w 499"/>
                <a:gd name="T37" fmla="*/ 574 h 766"/>
                <a:gd name="T38" fmla="*/ 25 w 499"/>
                <a:gd name="T39" fmla="*/ 646 h 766"/>
                <a:gd name="T40" fmla="*/ 10 w 499"/>
                <a:gd name="T41" fmla="*/ 718 h 766"/>
                <a:gd name="T42" fmla="*/ 2 w 499"/>
                <a:gd name="T43" fmla="*/ 766 h 766"/>
                <a:gd name="T44" fmla="*/ 8 w 499"/>
                <a:gd name="T45" fmla="*/ 766 h 766"/>
                <a:gd name="T46" fmla="*/ 15 w 499"/>
                <a:gd name="T47" fmla="*/ 766 h 766"/>
                <a:gd name="T48" fmla="*/ 21 w 499"/>
                <a:gd name="T49" fmla="*/ 766 h 766"/>
                <a:gd name="T50" fmla="*/ 27 w 499"/>
                <a:gd name="T51" fmla="*/ 766 h 766"/>
                <a:gd name="T52" fmla="*/ 33 w 499"/>
                <a:gd name="T53" fmla="*/ 766 h 766"/>
                <a:gd name="T54" fmla="*/ 39 w 499"/>
                <a:gd name="T55" fmla="*/ 766 h 766"/>
                <a:gd name="T56" fmla="*/ 45 w 499"/>
                <a:gd name="T57" fmla="*/ 766 h 766"/>
                <a:gd name="T58" fmla="*/ 52 w 499"/>
                <a:gd name="T59" fmla="*/ 766 h 766"/>
                <a:gd name="T60" fmla="*/ 58 w 499"/>
                <a:gd name="T61" fmla="*/ 766 h 766"/>
                <a:gd name="T62" fmla="*/ 64 w 499"/>
                <a:gd name="T63" fmla="*/ 766 h 766"/>
                <a:gd name="T64" fmla="*/ 68 w 499"/>
                <a:gd name="T65" fmla="*/ 761 h 766"/>
                <a:gd name="T66" fmla="*/ 76 w 499"/>
                <a:gd name="T67" fmla="*/ 735 h 766"/>
                <a:gd name="T68" fmla="*/ 89 w 499"/>
                <a:gd name="T69" fmla="*/ 693 h 766"/>
                <a:gd name="T70" fmla="*/ 107 w 499"/>
                <a:gd name="T71" fmla="*/ 638 h 766"/>
                <a:gd name="T72" fmla="*/ 127 w 499"/>
                <a:gd name="T73" fmla="*/ 573 h 766"/>
                <a:gd name="T74" fmla="*/ 149 w 499"/>
                <a:gd name="T75" fmla="*/ 505 h 766"/>
                <a:gd name="T76" fmla="*/ 171 w 499"/>
                <a:gd name="T77" fmla="*/ 436 h 766"/>
                <a:gd name="T78" fmla="*/ 192 w 499"/>
                <a:gd name="T79" fmla="*/ 370 h 766"/>
                <a:gd name="T80" fmla="*/ 210 w 499"/>
                <a:gd name="T81" fmla="*/ 313 h 766"/>
                <a:gd name="T82" fmla="*/ 224 w 499"/>
                <a:gd name="T83" fmla="*/ 267 h 766"/>
                <a:gd name="T84" fmla="*/ 233 w 499"/>
                <a:gd name="T85" fmla="*/ 239 h 766"/>
                <a:gd name="T86" fmla="*/ 251 w 499"/>
                <a:gd name="T87" fmla="*/ 191 h 766"/>
                <a:gd name="T88" fmla="*/ 277 w 499"/>
                <a:gd name="T89" fmla="*/ 150 h 766"/>
                <a:gd name="T90" fmla="*/ 307 w 499"/>
                <a:gd name="T91" fmla="*/ 115 h 766"/>
                <a:gd name="T92" fmla="*/ 340 w 499"/>
                <a:gd name="T93" fmla="*/ 84 h 766"/>
                <a:gd name="T94" fmla="*/ 374 w 499"/>
                <a:gd name="T95" fmla="*/ 59 h 766"/>
                <a:gd name="T96" fmla="*/ 407 w 499"/>
                <a:gd name="T97" fmla="*/ 39 h 766"/>
                <a:gd name="T98" fmla="*/ 438 w 499"/>
                <a:gd name="T99" fmla="*/ 23 h 766"/>
                <a:gd name="T100" fmla="*/ 464 w 499"/>
                <a:gd name="T101" fmla="*/ 12 h 766"/>
                <a:gd name="T102" fmla="*/ 484 w 499"/>
                <a:gd name="T103" fmla="*/ 4 h 766"/>
                <a:gd name="T104" fmla="*/ 496 w 499"/>
                <a:gd name="T105"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766">
                  <a:moveTo>
                    <a:pt x="499" y="0"/>
                  </a:moveTo>
                  <a:cubicBezTo>
                    <a:pt x="488" y="0"/>
                    <a:pt x="488" y="0"/>
                    <a:pt x="488" y="0"/>
                  </a:cubicBezTo>
                  <a:cubicBezTo>
                    <a:pt x="477" y="0"/>
                    <a:pt x="477" y="0"/>
                    <a:pt x="477" y="0"/>
                  </a:cubicBezTo>
                  <a:cubicBezTo>
                    <a:pt x="467" y="0"/>
                    <a:pt x="467" y="0"/>
                    <a:pt x="467" y="0"/>
                  </a:cubicBezTo>
                  <a:cubicBezTo>
                    <a:pt x="456" y="0"/>
                    <a:pt x="456" y="0"/>
                    <a:pt x="456" y="0"/>
                  </a:cubicBezTo>
                  <a:cubicBezTo>
                    <a:pt x="446" y="0"/>
                    <a:pt x="446" y="0"/>
                    <a:pt x="446" y="0"/>
                  </a:cubicBezTo>
                  <a:cubicBezTo>
                    <a:pt x="435" y="0"/>
                    <a:pt x="435" y="0"/>
                    <a:pt x="435" y="0"/>
                  </a:cubicBezTo>
                  <a:cubicBezTo>
                    <a:pt x="424" y="0"/>
                    <a:pt x="424" y="0"/>
                    <a:pt x="424" y="0"/>
                  </a:cubicBezTo>
                  <a:cubicBezTo>
                    <a:pt x="414" y="0"/>
                    <a:pt x="414" y="0"/>
                    <a:pt x="414" y="0"/>
                  </a:cubicBezTo>
                  <a:cubicBezTo>
                    <a:pt x="403" y="0"/>
                    <a:pt x="403" y="0"/>
                    <a:pt x="403" y="0"/>
                  </a:cubicBezTo>
                  <a:cubicBezTo>
                    <a:pt x="392" y="0"/>
                    <a:pt x="392" y="0"/>
                    <a:pt x="392" y="0"/>
                  </a:cubicBezTo>
                  <a:cubicBezTo>
                    <a:pt x="382" y="0"/>
                    <a:pt x="382" y="0"/>
                    <a:pt x="382" y="0"/>
                  </a:cubicBezTo>
                  <a:cubicBezTo>
                    <a:pt x="371" y="0"/>
                    <a:pt x="371" y="0"/>
                    <a:pt x="371" y="0"/>
                  </a:cubicBezTo>
                  <a:cubicBezTo>
                    <a:pt x="361" y="0"/>
                    <a:pt x="361" y="0"/>
                    <a:pt x="361" y="0"/>
                  </a:cubicBezTo>
                  <a:cubicBezTo>
                    <a:pt x="350" y="0"/>
                    <a:pt x="350" y="0"/>
                    <a:pt x="350" y="0"/>
                  </a:cubicBezTo>
                  <a:cubicBezTo>
                    <a:pt x="339" y="0"/>
                    <a:pt x="339" y="0"/>
                    <a:pt x="339" y="0"/>
                  </a:cubicBezTo>
                  <a:cubicBezTo>
                    <a:pt x="329" y="0"/>
                    <a:pt x="329" y="0"/>
                    <a:pt x="329" y="0"/>
                  </a:cubicBezTo>
                  <a:cubicBezTo>
                    <a:pt x="318" y="0"/>
                    <a:pt x="318" y="0"/>
                    <a:pt x="318" y="0"/>
                  </a:cubicBezTo>
                  <a:cubicBezTo>
                    <a:pt x="308" y="0"/>
                    <a:pt x="308" y="0"/>
                    <a:pt x="308" y="0"/>
                  </a:cubicBezTo>
                  <a:cubicBezTo>
                    <a:pt x="297" y="0"/>
                    <a:pt x="297" y="0"/>
                    <a:pt x="297" y="0"/>
                  </a:cubicBezTo>
                  <a:cubicBezTo>
                    <a:pt x="286" y="0"/>
                    <a:pt x="286" y="0"/>
                    <a:pt x="286" y="0"/>
                  </a:cubicBezTo>
                  <a:cubicBezTo>
                    <a:pt x="276" y="0"/>
                    <a:pt x="276" y="0"/>
                    <a:pt x="276" y="0"/>
                  </a:cubicBezTo>
                  <a:cubicBezTo>
                    <a:pt x="265" y="0"/>
                    <a:pt x="265" y="0"/>
                    <a:pt x="265" y="0"/>
                  </a:cubicBezTo>
                  <a:cubicBezTo>
                    <a:pt x="254" y="0"/>
                    <a:pt x="254" y="0"/>
                    <a:pt x="254" y="0"/>
                  </a:cubicBezTo>
                  <a:cubicBezTo>
                    <a:pt x="244" y="0"/>
                    <a:pt x="244" y="0"/>
                    <a:pt x="244" y="0"/>
                  </a:cubicBezTo>
                  <a:cubicBezTo>
                    <a:pt x="233" y="0"/>
                    <a:pt x="233" y="0"/>
                    <a:pt x="233" y="0"/>
                  </a:cubicBezTo>
                  <a:cubicBezTo>
                    <a:pt x="223" y="0"/>
                    <a:pt x="223" y="0"/>
                    <a:pt x="223" y="0"/>
                  </a:cubicBezTo>
                  <a:cubicBezTo>
                    <a:pt x="212" y="0"/>
                    <a:pt x="212" y="0"/>
                    <a:pt x="212" y="0"/>
                  </a:cubicBezTo>
                  <a:cubicBezTo>
                    <a:pt x="201" y="0"/>
                    <a:pt x="201" y="0"/>
                    <a:pt x="201" y="0"/>
                  </a:cubicBezTo>
                  <a:cubicBezTo>
                    <a:pt x="191" y="0"/>
                    <a:pt x="191" y="0"/>
                    <a:pt x="191" y="0"/>
                  </a:cubicBezTo>
                  <a:cubicBezTo>
                    <a:pt x="180" y="0"/>
                    <a:pt x="180" y="0"/>
                    <a:pt x="180" y="0"/>
                  </a:cubicBezTo>
                  <a:cubicBezTo>
                    <a:pt x="169" y="0"/>
                    <a:pt x="169" y="0"/>
                    <a:pt x="169" y="0"/>
                  </a:cubicBezTo>
                  <a:cubicBezTo>
                    <a:pt x="159" y="0"/>
                    <a:pt x="159" y="0"/>
                    <a:pt x="159" y="0"/>
                  </a:cubicBezTo>
                  <a:cubicBezTo>
                    <a:pt x="154" y="24"/>
                    <a:pt x="154" y="24"/>
                    <a:pt x="154" y="24"/>
                  </a:cubicBezTo>
                  <a:cubicBezTo>
                    <a:pt x="149" y="48"/>
                    <a:pt x="149" y="48"/>
                    <a:pt x="149" y="48"/>
                  </a:cubicBezTo>
                  <a:cubicBezTo>
                    <a:pt x="144" y="72"/>
                    <a:pt x="144" y="72"/>
                    <a:pt x="144" y="72"/>
                  </a:cubicBezTo>
                  <a:cubicBezTo>
                    <a:pt x="139" y="95"/>
                    <a:pt x="139" y="95"/>
                    <a:pt x="139" y="95"/>
                  </a:cubicBezTo>
                  <a:cubicBezTo>
                    <a:pt x="134" y="119"/>
                    <a:pt x="134" y="119"/>
                    <a:pt x="134" y="119"/>
                  </a:cubicBezTo>
                  <a:cubicBezTo>
                    <a:pt x="129" y="143"/>
                    <a:pt x="129" y="143"/>
                    <a:pt x="129" y="143"/>
                  </a:cubicBezTo>
                  <a:cubicBezTo>
                    <a:pt x="124" y="167"/>
                    <a:pt x="124" y="167"/>
                    <a:pt x="124" y="167"/>
                  </a:cubicBezTo>
                  <a:cubicBezTo>
                    <a:pt x="119" y="191"/>
                    <a:pt x="119" y="191"/>
                    <a:pt x="119" y="191"/>
                  </a:cubicBezTo>
                  <a:cubicBezTo>
                    <a:pt x="114" y="215"/>
                    <a:pt x="114" y="215"/>
                    <a:pt x="114" y="215"/>
                  </a:cubicBezTo>
                  <a:cubicBezTo>
                    <a:pt x="109" y="239"/>
                    <a:pt x="109" y="239"/>
                    <a:pt x="109" y="239"/>
                  </a:cubicBezTo>
                  <a:cubicBezTo>
                    <a:pt x="104" y="263"/>
                    <a:pt x="104" y="263"/>
                    <a:pt x="104" y="263"/>
                  </a:cubicBezTo>
                  <a:cubicBezTo>
                    <a:pt x="99" y="287"/>
                    <a:pt x="99" y="287"/>
                    <a:pt x="99" y="287"/>
                  </a:cubicBezTo>
                  <a:cubicBezTo>
                    <a:pt x="94" y="311"/>
                    <a:pt x="94" y="311"/>
                    <a:pt x="94" y="311"/>
                  </a:cubicBezTo>
                  <a:cubicBezTo>
                    <a:pt x="89" y="335"/>
                    <a:pt x="89" y="335"/>
                    <a:pt x="89" y="335"/>
                  </a:cubicBezTo>
                  <a:cubicBezTo>
                    <a:pt x="85" y="359"/>
                    <a:pt x="85" y="359"/>
                    <a:pt x="85" y="359"/>
                  </a:cubicBezTo>
                  <a:cubicBezTo>
                    <a:pt x="80" y="383"/>
                    <a:pt x="80" y="383"/>
                    <a:pt x="80" y="383"/>
                  </a:cubicBezTo>
                  <a:cubicBezTo>
                    <a:pt x="75" y="407"/>
                    <a:pt x="75" y="407"/>
                    <a:pt x="75" y="407"/>
                  </a:cubicBezTo>
                  <a:cubicBezTo>
                    <a:pt x="70" y="431"/>
                    <a:pt x="70" y="431"/>
                    <a:pt x="70" y="431"/>
                  </a:cubicBezTo>
                  <a:cubicBezTo>
                    <a:pt x="65" y="455"/>
                    <a:pt x="65" y="455"/>
                    <a:pt x="65" y="455"/>
                  </a:cubicBezTo>
                  <a:cubicBezTo>
                    <a:pt x="60" y="479"/>
                    <a:pt x="60" y="479"/>
                    <a:pt x="60" y="479"/>
                  </a:cubicBezTo>
                  <a:cubicBezTo>
                    <a:pt x="55" y="502"/>
                    <a:pt x="55" y="502"/>
                    <a:pt x="55" y="502"/>
                  </a:cubicBezTo>
                  <a:cubicBezTo>
                    <a:pt x="50" y="526"/>
                    <a:pt x="50" y="526"/>
                    <a:pt x="50" y="526"/>
                  </a:cubicBezTo>
                  <a:cubicBezTo>
                    <a:pt x="45" y="550"/>
                    <a:pt x="45" y="550"/>
                    <a:pt x="45" y="550"/>
                  </a:cubicBezTo>
                  <a:cubicBezTo>
                    <a:pt x="40" y="574"/>
                    <a:pt x="40" y="574"/>
                    <a:pt x="40" y="574"/>
                  </a:cubicBezTo>
                  <a:cubicBezTo>
                    <a:pt x="35" y="598"/>
                    <a:pt x="35" y="598"/>
                    <a:pt x="35" y="598"/>
                  </a:cubicBezTo>
                  <a:cubicBezTo>
                    <a:pt x="30" y="622"/>
                    <a:pt x="30" y="622"/>
                    <a:pt x="30" y="622"/>
                  </a:cubicBezTo>
                  <a:cubicBezTo>
                    <a:pt x="25" y="646"/>
                    <a:pt x="25" y="646"/>
                    <a:pt x="25" y="646"/>
                  </a:cubicBezTo>
                  <a:cubicBezTo>
                    <a:pt x="20" y="670"/>
                    <a:pt x="20" y="670"/>
                    <a:pt x="20" y="670"/>
                  </a:cubicBezTo>
                  <a:cubicBezTo>
                    <a:pt x="15" y="694"/>
                    <a:pt x="15" y="694"/>
                    <a:pt x="15" y="694"/>
                  </a:cubicBezTo>
                  <a:cubicBezTo>
                    <a:pt x="10" y="718"/>
                    <a:pt x="10" y="718"/>
                    <a:pt x="10" y="718"/>
                  </a:cubicBezTo>
                  <a:cubicBezTo>
                    <a:pt x="5" y="742"/>
                    <a:pt x="5" y="742"/>
                    <a:pt x="5" y="742"/>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1" y="766"/>
                    <a:pt x="11" y="766"/>
                    <a:pt x="11" y="766"/>
                  </a:cubicBezTo>
                  <a:cubicBezTo>
                    <a:pt x="13" y="766"/>
                    <a:pt x="13" y="766"/>
                    <a:pt x="13" y="766"/>
                  </a:cubicBezTo>
                  <a:cubicBezTo>
                    <a:pt x="15" y="766"/>
                    <a:pt x="15" y="766"/>
                    <a:pt x="15"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2" y="766"/>
                    <a:pt x="52" y="766"/>
                    <a:pt x="52" y="766"/>
                  </a:cubicBezTo>
                  <a:cubicBezTo>
                    <a:pt x="54" y="766"/>
                    <a:pt x="54" y="766"/>
                    <a:pt x="54"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4"/>
                  </a:cubicBezTo>
                  <a:cubicBezTo>
                    <a:pt x="67" y="764"/>
                    <a:pt x="67" y="762"/>
                    <a:pt x="68" y="761"/>
                  </a:cubicBezTo>
                  <a:cubicBezTo>
                    <a:pt x="68" y="759"/>
                    <a:pt x="69" y="757"/>
                    <a:pt x="70" y="754"/>
                  </a:cubicBezTo>
                  <a:cubicBezTo>
                    <a:pt x="70" y="752"/>
                    <a:pt x="71" y="749"/>
                    <a:pt x="72" y="746"/>
                  </a:cubicBezTo>
                  <a:cubicBezTo>
                    <a:pt x="73" y="743"/>
                    <a:pt x="74" y="739"/>
                    <a:pt x="76" y="735"/>
                  </a:cubicBezTo>
                  <a:cubicBezTo>
                    <a:pt x="77" y="732"/>
                    <a:pt x="78" y="727"/>
                    <a:pt x="80" y="723"/>
                  </a:cubicBezTo>
                  <a:cubicBezTo>
                    <a:pt x="81" y="719"/>
                    <a:pt x="83" y="714"/>
                    <a:pt x="84" y="709"/>
                  </a:cubicBezTo>
                  <a:cubicBezTo>
                    <a:pt x="86" y="704"/>
                    <a:pt x="87" y="699"/>
                    <a:pt x="89" y="693"/>
                  </a:cubicBezTo>
                  <a:cubicBezTo>
                    <a:pt x="91" y="688"/>
                    <a:pt x="93" y="682"/>
                    <a:pt x="95" y="676"/>
                  </a:cubicBezTo>
                  <a:cubicBezTo>
                    <a:pt x="97" y="670"/>
                    <a:pt x="99" y="664"/>
                    <a:pt x="101" y="657"/>
                  </a:cubicBezTo>
                  <a:cubicBezTo>
                    <a:pt x="103" y="651"/>
                    <a:pt x="105" y="644"/>
                    <a:pt x="107" y="638"/>
                  </a:cubicBezTo>
                  <a:cubicBezTo>
                    <a:pt x="109" y="631"/>
                    <a:pt x="111" y="624"/>
                    <a:pt x="113" y="617"/>
                  </a:cubicBezTo>
                  <a:cubicBezTo>
                    <a:pt x="116" y="610"/>
                    <a:pt x="118" y="603"/>
                    <a:pt x="120" y="596"/>
                  </a:cubicBezTo>
                  <a:cubicBezTo>
                    <a:pt x="123" y="588"/>
                    <a:pt x="125" y="581"/>
                    <a:pt x="127" y="573"/>
                  </a:cubicBezTo>
                  <a:cubicBezTo>
                    <a:pt x="130" y="566"/>
                    <a:pt x="132" y="558"/>
                    <a:pt x="134" y="551"/>
                  </a:cubicBezTo>
                  <a:cubicBezTo>
                    <a:pt x="137" y="543"/>
                    <a:pt x="139" y="536"/>
                    <a:pt x="142" y="528"/>
                  </a:cubicBezTo>
                  <a:cubicBezTo>
                    <a:pt x="144" y="520"/>
                    <a:pt x="147" y="512"/>
                    <a:pt x="149" y="505"/>
                  </a:cubicBezTo>
                  <a:cubicBezTo>
                    <a:pt x="152" y="497"/>
                    <a:pt x="154" y="489"/>
                    <a:pt x="157" y="481"/>
                  </a:cubicBezTo>
                  <a:cubicBezTo>
                    <a:pt x="159" y="474"/>
                    <a:pt x="161" y="466"/>
                    <a:pt x="164" y="458"/>
                  </a:cubicBezTo>
                  <a:cubicBezTo>
                    <a:pt x="166" y="451"/>
                    <a:pt x="169" y="443"/>
                    <a:pt x="171" y="436"/>
                  </a:cubicBezTo>
                  <a:cubicBezTo>
                    <a:pt x="174" y="428"/>
                    <a:pt x="176" y="420"/>
                    <a:pt x="178" y="413"/>
                  </a:cubicBezTo>
                  <a:cubicBezTo>
                    <a:pt x="181" y="406"/>
                    <a:pt x="183" y="398"/>
                    <a:pt x="185" y="391"/>
                  </a:cubicBezTo>
                  <a:cubicBezTo>
                    <a:pt x="187" y="384"/>
                    <a:pt x="190" y="377"/>
                    <a:pt x="192" y="370"/>
                  </a:cubicBezTo>
                  <a:cubicBezTo>
                    <a:pt x="194" y="363"/>
                    <a:pt x="196" y="356"/>
                    <a:pt x="198" y="350"/>
                  </a:cubicBezTo>
                  <a:cubicBezTo>
                    <a:pt x="200" y="343"/>
                    <a:pt x="202" y="337"/>
                    <a:pt x="204" y="331"/>
                  </a:cubicBezTo>
                  <a:cubicBezTo>
                    <a:pt x="206" y="324"/>
                    <a:pt x="208" y="318"/>
                    <a:pt x="210" y="313"/>
                  </a:cubicBezTo>
                  <a:cubicBezTo>
                    <a:pt x="212" y="307"/>
                    <a:pt x="213" y="301"/>
                    <a:pt x="215" y="296"/>
                  </a:cubicBezTo>
                  <a:cubicBezTo>
                    <a:pt x="217" y="291"/>
                    <a:pt x="218" y="286"/>
                    <a:pt x="220" y="281"/>
                  </a:cubicBezTo>
                  <a:cubicBezTo>
                    <a:pt x="221" y="276"/>
                    <a:pt x="223" y="272"/>
                    <a:pt x="224" y="267"/>
                  </a:cubicBezTo>
                  <a:cubicBezTo>
                    <a:pt x="225" y="263"/>
                    <a:pt x="227" y="259"/>
                    <a:pt x="228" y="256"/>
                  </a:cubicBezTo>
                  <a:cubicBezTo>
                    <a:pt x="229" y="252"/>
                    <a:pt x="230" y="249"/>
                    <a:pt x="231" y="246"/>
                  </a:cubicBezTo>
                  <a:cubicBezTo>
                    <a:pt x="231" y="243"/>
                    <a:pt x="232" y="241"/>
                    <a:pt x="233" y="239"/>
                  </a:cubicBezTo>
                  <a:cubicBezTo>
                    <a:pt x="234" y="233"/>
                    <a:pt x="236" y="227"/>
                    <a:pt x="238" y="222"/>
                  </a:cubicBezTo>
                  <a:cubicBezTo>
                    <a:pt x="240" y="217"/>
                    <a:pt x="242" y="212"/>
                    <a:pt x="244" y="206"/>
                  </a:cubicBezTo>
                  <a:cubicBezTo>
                    <a:pt x="247" y="201"/>
                    <a:pt x="249" y="196"/>
                    <a:pt x="251" y="191"/>
                  </a:cubicBezTo>
                  <a:cubicBezTo>
                    <a:pt x="254" y="186"/>
                    <a:pt x="256" y="182"/>
                    <a:pt x="259" y="177"/>
                  </a:cubicBezTo>
                  <a:cubicBezTo>
                    <a:pt x="262" y="172"/>
                    <a:pt x="265" y="168"/>
                    <a:pt x="268" y="163"/>
                  </a:cubicBezTo>
                  <a:cubicBezTo>
                    <a:pt x="271" y="159"/>
                    <a:pt x="274" y="154"/>
                    <a:pt x="277" y="150"/>
                  </a:cubicBezTo>
                  <a:cubicBezTo>
                    <a:pt x="280" y="146"/>
                    <a:pt x="283" y="142"/>
                    <a:pt x="286" y="138"/>
                  </a:cubicBezTo>
                  <a:cubicBezTo>
                    <a:pt x="290" y="134"/>
                    <a:pt x="293" y="130"/>
                    <a:pt x="296" y="126"/>
                  </a:cubicBezTo>
                  <a:cubicBezTo>
                    <a:pt x="300" y="122"/>
                    <a:pt x="303" y="118"/>
                    <a:pt x="307" y="115"/>
                  </a:cubicBezTo>
                  <a:cubicBezTo>
                    <a:pt x="310" y="111"/>
                    <a:pt x="314" y="107"/>
                    <a:pt x="318" y="104"/>
                  </a:cubicBezTo>
                  <a:cubicBezTo>
                    <a:pt x="321" y="100"/>
                    <a:pt x="325" y="97"/>
                    <a:pt x="329" y="94"/>
                  </a:cubicBezTo>
                  <a:cubicBezTo>
                    <a:pt x="332" y="91"/>
                    <a:pt x="336" y="87"/>
                    <a:pt x="340" y="84"/>
                  </a:cubicBezTo>
                  <a:cubicBezTo>
                    <a:pt x="344" y="81"/>
                    <a:pt x="347" y="78"/>
                    <a:pt x="351" y="75"/>
                  </a:cubicBezTo>
                  <a:cubicBezTo>
                    <a:pt x="355" y="73"/>
                    <a:pt x="359" y="70"/>
                    <a:pt x="363" y="67"/>
                  </a:cubicBezTo>
                  <a:cubicBezTo>
                    <a:pt x="366" y="64"/>
                    <a:pt x="370" y="62"/>
                    <a:pt x="374" y="59"/>
                  </a:cubicBezTo>
                  <a:cubicBezTo>
                    <a:pt x="378" y="57"/>
                    <a:pt x="382" y="54"/>
                    <a:pt x="385" y="52"/>
                  </a:cubicBezTo>
                  <a:cubicBezTo>
                    <a:pt x="389" y="50"/>
                    <a:pt x="393" y="47"/>
                    <a:pt x="396" y="45"/>
                  </a:cubicBezTo>
                  <a:cubicBezTo>
                    <a:pt x="400" y="43"/>
                    <a:pt x="404" y="41"/>
                    <a:pt x="407" y="39"/>
                  </a:cubicBezTo>
                  <a:cubicBezTo>
                    <a:pt x="411" y="37"/>
                    <a:pt x="414" y="35"/>
                    <a:pt x="418" y="33"/>
                  </a:cubicBezTo>
                  <a:cubicBezTo>
                    <a:pt x="421" y="32"/>
                    <a:pt x="425" y="30"/>
                    <a:pt x="428" y="28"/>
                  </a:cubicBezTo>
                  <a:cubicBezTo>
                    <a:pt x="432" y="26"/>
                    <a:pt x="435" y="25"/>
                    <a:pt x="438" y="23"/>
                  </a:cubicBezTo>
                  <a:cubicBezTo>
                    <a:pt x="441" y="22"/>
                    <a:pt x="444" y="20"/>
                    <a:pt x="447" y="19"/>
                  </a:cubicBezTo>
                  <a:cubicBezTo>
                    <a:pt x="451" y="18"/>
                    <a:pt x="453" y="16"/>
                    <a:pt x="456" y="15"/>
                  </a:cubicBezTo>
                  <a:cubicBezTo>
                    <a:pt x="459" y="14"/>
                    <a:pt x="462" y="13"/>
                    <a:pt x="464" y="12"/>
                  </a:cubicBezTo>
                  <a:cubicBezTo>
                    <a:pt x="467" y="11"/>
                    <a:pt x="469" y="10"/>
                    <a:pt x="472" y="9"/>
                  </a:cubicBezTo>
                  <a:cubicBezTo>
                    <a:pt x="474" y="8"/>
                    <a:pt x="476" y="7"/>
                    <a:pt x="479" y="6"/>
                  </a:cubicBezTo>
                  <a:cubicBezTo>
                    <a:pt x="481" y="6"/>
                    <a:pt x="483" y="5"/>
                    <a:pt x="484" y="4"/>
                  </a:cubicBezTo>
                  <a:cubicBezTo>
                    <a:pt x="486" y="4"/>
                    <a:pt x="488" y="3"/>
                    <a:pt x="489" y="3"/>
                  </a:cubicBezTo>
                  <a:cubicBezTo>
                    <a:pt x="491" y="2"/>
                    <a:pt x="492" y="2"/>
                    <a:pt x="493" y="1"/>
                  </a:cubicBezTo>
                  <a:cubicBezTo>
                    <a:pt x="494" y="1"/>
                    <a:pt x="495" y="1"/>
                    <a:pt x="496" y="0"/>
                  </a:cubicBezTo>
                  <a:cubicBezTo>
                    <a:pt x="497" y="0"/>
                    <a:pt x="498" y="0"/>
                    <a:pt x="498" y="0"/>
                  </a:cubicBezTo>
                  <a:cubicBezTo>
                    <a:pt x="498" y="0"/>
                    <a:pt x="499" y="0"/>
                    <a:pt x="4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59" name="Freeform 67"/>
            <p:cNvSpPr>
              <a:spLocks/>
            </p:cNvSpPr>
            <p:nvPr userDrawn="1"/>
          </p:nvSpPr>
          <p:spPr bwMode="auto">
            <a:xfrm>
              <a:off x="4497" y="1019"/>
              <a:ext cx="170" cy="293"/>
            </a:xfrm>
            <a:custGeom>
              <a:avLst/>
              <a:gdLst>
                <a:gd name="T0" fmla="*/ 182 w 444"/>
                <a:gd name="T1" fmla="*/ 750 h 766"/>
                <a:gd name="T2" fmla="*/ 171 w 444"/>
                <a:gd name="T3" fmla="*/ 695 h 766"/>
                <a:gd name="T4" fmla="*/ 155 w 444"/>
                <a:gd name="T5" fmla="*/ 612 h 766"/>
                <a:gd name="T6" fmla="*/ 137 w 444"/>
                <a:gd name="T7" fmla="*/ 517 h 766"/>
                <a:gd name="T8" fmla="*/ 122 w 444"/>
                <a:gd name="T9" fmla="*/ 423 h 766"/>
                <a:gd name="T10" fmla="*/ 110 w 444"/>
                <a:gd name="T11" fmla="*/ 346 h 766"/>
                <a:gd name="T12" fmla="*/ 107 w 444"/>
                <a:gd name="T13" fmla="*/ 297 h 766"/>
                <a:gd name="T14" fmla="*/ 106 w 444"/>
                <a:gd name="T15" fmla="*/ 261 h 766"/>
                <a:gd name="T16" fmla="*/ 109 w 444"/>
                <a:gd name="T17" fmla="*/ 230 h 766"/>
                <a:gd name="T18" fmla="*/ 114 w 444"/>
                <a:gd name="T19" fmla="*/ 202 h 766"/>
                <a:gd name="T20" fmla="*/ 124 w 444"/>
                <a:gd name="T21" fmla="*/ 176 h 766"/>
                <a:gd name="T22" fmla="*/ 139 w 444"/>
                <a:gd name="T23" fmla="*/ 151 h 766"/>
                <a:gd name="T24" fmla="*/ 160 w 444"/>
                <a:gd name="T25" fmla="*/ 126 h 766"/>
                <a:gd name="T26" fmla="*/ 195 w 444"/>
                <a:gd name="T27" fmla="*/ 99 h 766"/>
                <a:gd name="T28" fmla="*/ 248 w 444"/>
                <a:gd name="T29" fmla="*/ 72 h 766"/>
                <a:gd name="T30" fmla="*/ 309 w 444"/>
                <a:gd name="T31" fmla="*/ 47 h 766"/>
                <a:gd name="T32" fmla="*/ 367 w 444"/>
                <a:gd name="T33" fmla="*/ 25 h 766"/>
                <a:gd name="T34" fmla="*/ 415 w 444"/>
                <a:gd name="T35" fmla="*/ 9 h 766"/>
                <a:gd name="T36" fmla="*/ 441 w 444"/>
                <a:gd name="T37" fmla="*/ 1 h 766"/>
                <a:gd name="T38" fmla="*/ 435 w 444"/>
                <a:gd name="T39" fmla="*/ 0 h 766"/>
                <a:gd name="T40" fmla="*/ 419 w 444"/>
                <a:gd name="T41" fmla="*/ 0 h 766"/>
                <a:gd name="T42" fmla="*/ 404 w 444"/>
                <a:gd name="T43" fmla="*/ 0 h 766"/>
                <a:gd name="T44" fmla="*/ 389 w 444"/>
                <a:gd name="T45" fmla="*/ 0 h 766"/>
                <a:gd name="T46" fmla="*/ 374 w 444"/>
                <a:gd name="T47" fmla="*/ 0 h 766"/>
                <a:gd name="T48" fmla="*/ 358 w 444"/>
                <a:gd name="T49" fmla="*/ 0 h 766"/>
                <a:gd name="T50" fmla="*/ 345 w 444"/>
                <a:gd name="T51" fmla="*/ 0 h 766"/>
                <a:gd name="T52" fmla="*/ 317 w 444"/>
                <a:gd name="T53" fmla="*/ 7 h 766"/>
                <a:gd name="T54" fmla="*/ 263 w 444"/>
                <a:gd name="T55" fmla="*/ 25 h 766"/>
                <a:gd name="T56" fmla="*/ 194 w 444"/>
                <a:gd name="T57" fmla="*/ 57 h 766"/>
                <a:gd name="T58" fmla="*/ 124 w 444"/>
                <a:gd name="T59" fmla="*/ 103 h 766"/>
                <a:gd name="T60" fmla="*/ 66 w 444"/>
                <a:gd name="T61" fmla="*/ 166 h 766"/>
                <a:gd name="T62" fmla="*/ 32 w 444"/>
                <a:gd name="T63" fmla="*/ 248 h 766"/>
                <a:gd name="T64" fmla="*/ 27 w 444"/>
                <a:gd name="T65" fmla="*/ 286 h 766"/>
                <a:gd name="T66" fmla="*/ 23 w 444"/>
                <a:gd name="T67" fmla="*/ 310 h 766"/>
                <a:gd name="T68" fmla="*/ 19 w 444"/>
                <a:gd name="T69" fmla="*/ 335 h 766"/>
                <a:gd name="T70" fmla="*/ 15 w 444"/>
                <a:gd name="T71" fmla="*/ 360 h 766"/>
                <a:gd name="T72" fmla="*/ 9 w 444"/>
                <a:gd name="T73" fmla="*/ 384 h 766"/>
                <a:gd name="T74" fmla="*/ 4 w 444"/>
                <a:gd name="T75" fmla="*/ 409 h 766"/>
                <a:gd name="T76" fmla="*/ 8 w 444"/>
                <a:gd name="T77" fmla="*/ 445 h 766"/>
                <a:gd name="T78" fmla="*/ 26 w 444"/>
                <a:gd name="T79" fmla="*/ 499 h 766"/>
                <a:gd name="T80" fmla="*/ 44 w 444"/>
                <a:gd name="T81" fmla="*/ 552 h 766"/>
                <a:gd name="T82" fmla="*/ 62 w 444"/>
                <a:gd name="T83" fmla="*/ 606 h 766"/>
                <a:gd name="T84" fmla="*/ 80 w 444"/>
                <a:gd name="T85" fmla="*/ 659 h 766"/>
                <a:gd name="T86" fmla="*/ 99 w 444"/>
                <a:gd name="T87" fmla="*/ 712 h 766"/>
                <a:gd name="T88" fmla="*/ 117 w 444"/>
                <a:gd name="T89" fmla="*/ 766 h 766"/>
                <a:gd name="T90" fmla="*/ 127 w 444"/>
                <a:gd name="T91" fmla="*/ 766 h 766"/>
                <a:gd name="T92" fmla="*/ 138 w 444"/>
                <a:gd name="T93" fmla="*/ 766 h 766"/>
                <a:gd name="T94" fmla="*/ 149 w 444"/>
                <a:gd name="T95" fmla="*/ 766 h 766"/>
                <a:gd name="T96" fmla="*/ 159 w 444"/>
                <a:gd name="T97" fmla="*/ 766 h 766"/>
                <a:gd name="T98" fmla="*/ 170 w 444"/>
                <a:gd name="T99" fmla="*/ 766 h 766"/>
                <a:gd name="T100" fmla="*/ 181 w 444"/>
                <a:gd name="T101"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4" h="766">
                  <a:moveTo>
                    <a:pt x="185" y="766"/>
                  </a:moveTo>
                  <a:cubicBezTo>
                    <a:pt x="185" y="766"/>
                    <a:pt x="185" y="765"/>
                    <a:pt x="185" y="765"/>
                  </a:cubicBezTo>
                  <a:cubicBezTo>
                    <a:pt x="185" y="764"/>
                    <a:pt x="184" y="763"/>
                    <a:pt x="184" y="762"/>
                  </a:cubicBezTo>
                  <a:cubicBezTo>
                    <a:pt x="184" y="760"/>
                    <a:pt x="184" y="759"/>
                    <a:pt x="183" y="757"/>
                  </a:cubicBezTo>
                  <a:cubicBezTo>
                    <a:pt x="183" y="755"/>
                    <a:pt x="182" y="753"/>
                    <a:pt x="182" y="750"/>
                  </a:cubicBezTo>
                  <a:cubicBezTo>
                    <a:pt x="181" y="748"/>
                    <a:pt x="181" y="745"/>
                    <a:pt x="180" y="742"/>
                  </a:cubicBezTo>
                  <a:cubicBezTo>
                    <a:pt x="180" y="739"/>
                    <a:pt x="179" y="736"/>
                    <a:pt x="178" y="732"/>
                  </a:cubicBezTo>
                  <a:cubicBezTo>
                    <a:pt x="177" y="729"/>
                    <a:pt x="177" y="725"/>
                    <a:pt x="176" y="721"/>
                  </a:cubicBezTo>
                  <a:cubicBezTo>
                    <a:pt x="175" y="717"/>
                    <a:pt x="174" y="713"/>
                    <a:pt x="173" y="708"/>
                  </a:cubicBezTo>
                  <a:cubicBezTo>
                    <a:pt x="173" y="704"/>
                    <a:pt x="172" y="699"/>
                    <a:pt x="171" y="695"/>
                  </a:cubicBezTo>
                  <a:cubicBezTo>
                    <a:pt x="170" y="690"/>
                    <a:pt x="169" y="685"/>
                    <a:pt x="168" y="680"/>
                  </a:cubicBezTo>
                  <a:cubicBezTo>
                    <a:pt x="167" y="675"/>
                    <a:pt x="166" y="669"/>
                    <a:pt x="165" y="664"/>
                  </a:cubicBezTo>
                  <a:cubicBezTo>
                    <a:pt x="164" y="659"/>
                    <a:pt x="163" y="653"/>
                    <a:pt x="162" y="647"/>
                  </a:cubicBezTo>
                  <a:cubicBezTo>
                    <a:pt x="161" y="642"/>
                    <a:pt x="159" y="636"/>
                    <a:pt x="158" y="630"/>
                  </a:cubicBezTo>
                  <a:cubicBezTo>
                    <a:pt x="157" y="624"/>
                    <a:pt x="156" y="618"/>
                    <a:pt x="155" y="612"/>
                  </a:cubicBezTo>
                  <a:cubicBezTo>
                    <a:pt x="154" y="606"/>
                    <a:pt x="153" y="600"/>
                    <a:pt x="151" y="594"/>
                  </a:cubicBezTo>
                  <a:cubicBezTo>
                    <a:pt x="150" y="587"/>
                    <a:pt x="149" y="581"/>
                    <a:pt x="148" y="575"/>
                  </a:cubicBezTo>
                  <a:cubicBezTo>
                    <a:pt x="147" y="568"/>
                    <a:pt x="146" y="562"/>
                    <a:pt x="144" y="556"/>
                  </a:cubicBezTo>
                  <a:cubicBezTo>
                    <a:pt x="143" y="549"/>
                    <a:pt x="142" y="543"/>
                    <a:pt x="141" y="536"/>
                  </a:cubicBezTo>
                  <a:cubicBezTo>
                    <a:pt x="140" y="530"/>
                    <a:pt x="139" y="523"/>
                    <a:pt x="137" y="517"/>
                  </a:cubicBezTo>
                  <a:cubicBezTo>
                    <a:pt x="136" y="510"/>
                    <a:pt x="135" y="504"/>
                    <a:pt x="134" y="498"/>
                  </a:cubicBezTo>
                  <a:cubicBezTo>
                    <a:pt x="133" y="491"/>
                    <a:pt x="132" y="485"/>
                    <a:pt x="131" y="478"/>
                  </a:cubicBezTo>
                  <a:cubicBezTo>
                    <a:pt x="130" y="472"/>
                    <a:pt x="129" y="466"/>
                    <a:pt x="128" y="460"/>
                  </a:cubicBezTo>
                  <a:cubicBezTo>
                    <a:pt x="126" y="453"/>
                    <a:pt x="125" y="447"/>
                    <a:pt x="124" y="441"/>
                  </a:cubicBezTo>
                  <a:cubicBezTo>
                    <a:pt x="123" y="435"/>
                    <a:pt x="122" y="429"/>
                    <a:pt x="122" y="423"/>
                  </a:cubicBezTo>
                  <a:cubicBezTo>
                    <a:pt x="121" y="418"/>
                    <a:pt x="120" y="412"/>
                    <a:pt x="119" y="406"/>
                  </a:cubicBezTo>
                  <a:cubicBezTo>
                    <a:pt x="118" y="401"/>
                    <a:pt x="117" y="395"/>
                    <a:pt x="116" y="390"/>
                  </a:cubicBezTo>
                  <a:cubicBezTo>
                    <a:pt x="116" y="384"/>
                    <a:pt x="115" y="379"/>
                    <a:pt x="114" y="374"/>
                  </a:cubicBezTo>
                  <a:cubicBezTo>
                    <a:pt x="113" y="369"/>
                    <a:pt x="113" y="364"/>
                    <a:pt x="112" y="359"/>
                  </a:cubicBezTo>
                  <a:cubicBezTo>
                    <a:pt x="111" y="355"/>
                    <a:pt x="111" y="350"/>
                    <a:pt x="110" y="346"/>
                  </a:cubicBezTo>
                  <a:cubicBezTo>
                    <a:pt x="110" y="342"/>
                    <a:pt x="109" y="337"/>
                    <a:pt x="109" y="333"/>
                  </a:cubicBezTo>
                  <a:cubicBezTo>
                    <a:pt x="109" y="330"/>
                    <a:pt x="108" y="326"/>
                    <a:pt x="108" y="322"/>
                  </a:cubicBezTo>
                  <a:cubicBezTo>
                    <a:pt x="108" y="319"/>
                    <a:pt x="107" y="316"/>
                    <a:pt x="107" y="313"/>
                  </a:cubicBezTo>
                  <a:cubicBezTo>
                    <a:pt x="107" y="310"/>
                    <a:pt x="107" y="307"/>
                    <a:pt x="107" y="305"/>
                  </a:cubicBezTo>
                  <a:cubicBezTo>
                    <a:pt x="107" y="302"/>
                    <a:pt x="107" y="300"/>
                    <a:pt x="107" y="297"/>
                  </a:cubicBezTo>
                  <a:cubicBezTo>
                    <a:pt x="106" y="295"/>
                    <a:pt x="106" y="292"/>
                    <a:pt x="106" y="290"/>
                  </a:cubicBezTo>
                  <a:cubicBezTo>
                    <a:pt x="106" y="287"/>
                    <a:pt x="106" y="285"/>
                    <a:pt x="106" y="282"/>
                  </a:cubicBezTo>
                  <a:cubicBezTo>
                    <a:pt x="106" y="280"/>
                    <a:pt x="106" y="277"/>
                    <a:pt x="106" y="275"/>
                  </a:cubicBezTo>
                  <a:cubicBezTo>
                    <a:pt x="106" y="273"/>
                    <a:pt x="106" y="270"/>
                    <a:pt x="106" y="268"/>
                  </a:cubicBezTo>
                  <a:cubicBezTo>
                    <a:pt x="106" y="266"/>
                    <a:pt x="106" y="264"/>
                    <a:pt x="106" y="261"/>
                  </a:cubicBezTo>
                  <a:cubicBezTo>
                    <a:pt x="106" y="259"/>
                    <a:pt x="106" y="257"/>
                    <a:pt x="106" y="255"/>
                  </a:cubicBezTo>
                  <a:cubicBezTo>
                    <a:pt x="107" y="253"/>
                    <a:pt x="107" y="251"/>
                    <a:pt x="107" y="248"/>
                  </a:cubicBezTo>
                  <a:cubicBezTo>
                    <a:pt x="107" y="246"/>
                    <a:pt x="107" y="244"/>
                    <a:pt x="107" y="242"/>
                  </a:cubicBezTo>
                  <a:cubicBezTo>
                    <a:pt x="107" y="240"/>
                    <a:pt x="108" y="238"/>
                    <a:pt x="108" y="236"/>
                  </a:cubicBezTo>
                  <a:cubicBezTo>
                    <a:pt x="108" y="234"/>
                    <a:pt x="108" y="232"/>
                    <a:pt x="109" y="230"/>
                  </a:cubicBezTo>
                  <a:cubicBezTo>
                    <a:pt x="109" y="228"/>
                    <a:pt x="109" y="226"/>
                    <a:pt x="109" y="224"/>
                  </a:cubicBezTo>
                  <a:cubicBezTo>
                    <a:pt x="110" y="222"/>
                    <a:pt x="110" y="221"/>
                    <a:pt x="110" y="219"/>
                  </a:cubicBezTo>
                  <a:cubicBezTo>
                    <a:pt x="111" y="217"/>
                    <a:pt x="111" y="215"/>
                    <a:pt x="112" y="213"/>
                  </a:cubicBezTo>
                  <a:cubicBezTo>
                    <a:pt x="112" y="211"/>
                    <a:pt x="112" y="209"/>
                    <a:pt x="113" y="208"/>
                  </a:cubicBezTo>
                  <a:cubicBezTo>
                    <a:pt x="113" y="206"/>
                    <a:pt x="114" y="204"/>
                    <a:pt x="114" y="202"/>
                  </a:cubicBezTo>
                  <a:cubicBezTo>
                    <a:pt x="115" y="200"/>
                    <a:pt x="115" y="199"/>
                    <a:pt x="116" y="197"/>
                  </a:cubicBezTo>
                  <a:cubicBezTo>
                    <a:pt x="117" y="195"/>
                    <a:pt x="117" y="193"/>
                    <a:pt x="118" y="192"/>
                  </a:cubicBezTo>
                  <a:cubicBezTo>
                    <a:pt x="118" y="190"/>
                    <a:pt x="119" y="188"/>
                    <a:pt x="120" y="187"/>
                  </a:cubicBezTo>
                  <a:cubicBezTo>
                    <a:pt x="121" y="185"/>
                    <a:pt x="121" y="183"/>
                    <a:pt x="122" y="181"/>
                  </a:cubicBezTo>
                  <a:cubicBezTo>
                    <a:pt x="123" y="180"/>
                    <a:pt x="124" y="178"/>
                    <a:pt x="124" y="176"/>
                  </a:cubicBezTo>
                  <a:cubicBezTo>
                    <a:pt x="125" y="175"/>
                    <a:pt x="126" y="173"/>
                    <a:pt x="127" y="171"/>
                  </a:cubicBezTo>
                  <a:cubicBezTo>
                    <a:pt x="128" y="170"/>
                    <a:pt x="129" y="168"/>
                    <a:pt x="130" y="166"/>
                  </a:cubicBezTo>
                  <a:cubicBezTo>
                    <a:pt x="131" y="165"/>
                    <a:pt x="132" y="163"/>
                    <a:pt x="133" y="161"/>
                  </a:cubicBezTo>
                  <a:cubicBezTo>
                    <a:pt x="134" y="160"/>
                    <a:pt x="135" y="158"/>
                    <a:pt x="136" y="156"/>
                  </a:cubicBezTo>
                  <a:cubicBezTo>
                    <a:pt x="137" y="155"/>
                    <a:pt x="138" y="153"/>
                    <a:pt x="139" y="151"/>
                  </a:cubicBezTo>
                  <a:cubicBezTo>
                    <a:pt x="140" y="150"/>
                    <a:pt x="142" y="148"/>
                    <a:pt x="143" y="146"/>
                  </a:cubicBezTo>
                  <a:cubicBezTo>
                    <a:pt x="144" y="145"/>
                    <a:pt x="146" y="143"/>
                    <a:pt x="147" y="141"/>
                  </a:cubicBezTo>
                  <a:cubicBezTo>
                    <a:pt x="148" y="140"/>
                    <a:pt x="150" y="138"/>
                    <a:pt x="151" y="136"/>
                  </a:cubicBezTo>
                  <a:cubicBezTo>
                    <a:pt x="152" y="134"/>
                    <a:pt x="154" y="133"/>
                    <a:pt x="155" y="131"/>
                  </a:cubicBezTo>
                  <a:cubicBezTo>
                    <a:pt x="157" y="129"/>
                    <a:pt x="158" y="128"/>
                    <a:pt x="160" y="126"/>
                  </a:cubicBezTo>
                  <a:cubicBezTo>
                    <a:pt x="162" y="124"/>
                    <a:pt x="163" y="122"/>
                    <a:pt x="165" y="121"/>
                  </a:cubicBezTo>
                  <a:cubicBezTo>
                    <a:pt x="167" y="119"/>
                    <a:pt x="169" y="117"/>
                    <a:pt x="172" y="115"/>
                  </a:cubicBezTo>
                  <a:cubicBezTo>
                    <a:pt x="174" y="113"/>
                    <a:pt x="176" y="112"/>
                    <a:pt x="179" y="110"/>
                  </a:cubicBezTo>
                  <a:cubicBezTo>
                    <a:pt x="181" y="108"/>
                    <a:pt x="184" y="106"/>
                    <a:pt x="187" y="104"/>
                  </a:cubicBezTo>
                  <a:cubicBezTo>
                    <a:pt x="189" y="103"/>
                    <a:pt x="192" y="101"/>
                    <a:pt x="195" y="99"/>
                  </a:cubicBezTo>
                  <a:cubicBezTo>
                    <a:pt x="199" y="97"/>
                    <a:pt x="202" y="95"/>
                    <a:pt x="205" y="94"/>
                  </a:cubicBezTo>
                  <a:cubicBezTo>
                    <a:pt x="208" y="92"/>
                    <a:pt x="212" y="90"/>
                    <a:pt x="215" y="88"/>
                  </a:cubicBezTo>
                  <a:cubicBezTo>
                    <a:pt x="219" y="86"/>
                    <a:pt x="222" y="84"/>
                    <a:pt x="226" y="83"/>
                  </a:cubicBezTo>
                  <a:cubicBezTo>
                    <a:pt x="229" y="81"/>
                    <a:pt x="233" y="79"/>
                    <a:pt x="237" y="77"/>
                  </a:cubicBezTo>
                  <a:cubicBezTo>
                    <a:pt x="241" y="75"/>
                    <a:pt x="244" y="74"/>
                    <a:pt x="248" y="72"/>
                  </a:cubicBezTo>
                  <a:cubicBezTo>
                    <a:pt x="252" y="70"/>
                    <a:pt x="256" y="68"/>
                    <a:pt x="260" y="67"/>
                  </a:cubicBezTo>
                  <a:cubicBezTo>
                    <a:pt x="264" y="65"/>
                    <a:pt x="268" y="63"/>
                    <a:pt x="272" y="61"/>
                  </a:cubicBezTo>
                  <a:cubicBezTo>
                    <a:pt x="276" y="60"/>
                    <a:pt x="280" y="58"/>
                    <a:pt x="284" y="56"/>
                  </a:cubicBezTo>
                  <a:cubicBezTo>
                    <a:pt x="288" y="55"/>
                    <a:pt x="292" y="53"/>
                    <a:pt x="296" y="51"/>
                  </a:cubicBezTo>
                  <a:cubicBezTo>
                    <a:pt x="301" y="50"/>
                    <a:pt x="305" y="48"/>
                    <a:pt x="309" y="47"/>
                  </a:cubicBezTo>
                  <a:cubicBezTo>
                    <a:pt x="313" y="45"/>
                    <a:pt x="317" y="43"/>
                    <a:pt x="321" y="42"/>
                  </a:cubicBezTo>
                  <a:cubicBezTo>
                    <a:pt x="325" y="40"/>
                    <a:pt x="329" y="39"/>
                    <a:pt x="333" y="37"/>
                  </a:cubicBezTo>
                  <a:cubicBezTo>
                    <a:pt x="337" y="36"/>
                    <a:pt x="341" y="34"/>
                    <a:pt x="345" y="33"/>
                  </a:cubicBezTo>
                  <a:cubicBezTo>
                    <a:pt x="349" y="32"/>
                    <a:pt x="352" y="30"/>
                    <a:pt x="356" y="29"/>
                  </a:cubicBezTo>
                  <a:cubicBezTo>
                    <a:pt x="360" y="28"/>
                    <a:pt x="364" y="26"/>
                    <a:pt x="367" y="25"/>
                  </a:cubicBezTo>
                  <a:cubicBezTo>
                    <a:pt x="371" y="24"/>
                    <a:pt x="375" y="22"/>
                    <a:pt x="378" y="21"/>
                  </a:cubicBezTo>
                  <a:cubicBezTo>
                    <a:pt x="381" y="20"/>
                    <a:pt x="385" y="19"/>
                    <a:pt x="388" y="18"/>
                  </a:cubicBezTo>
                  <a:cubicBezTo>
                    <a:pt x="391" y="17"/>
                    <a:pt x="395" y="16"/>
                    <a:pt x="398" y="15"/>
                  </a:cubicBezTo>
                  <a:cubicBezTo>
                    <a:pt x="401" y="13"/>
                    <a:pt x="404" y="13"/>
                    <a:pt x="407" y="12"/>
                  </a:cubicBezTo>
                  <a:cubicBezTo>
                    <a:pt x="409" y="11"/>
                    <a:pt x="412" y="10"/>
                    <a:pt x="415" y="9"/>
                  </a:cubicBezTo>
                  <a:cubicBezTo>
                    <a:pt x="417" y="8"/>
                    <a:pt x="420" y="7"/>
                    <a:pt x="422" y="7"/>
                  </a:cubicBezTo>
                  <a:cubicBezTo>
                    <a:pt x="424" y="6"/>
                    <a:pt x="426" y="5"/>
                    <a:pt x="428" y="5"/>
                  </a:cubicBezTo>
                  <a:cubicBezTo>
                    <a:pt x="430" y="4"/>
                    <a:pt x="432" y="3"/>
                    <a:pt x="434" y="3"/>
                  </a:cubicBezTo>
                  <a:cubicBezTo>
                    <a:pt x="435" y="2"/>
                    <a:pt x="437" y="2"/>
                    <a:pt x="438" y="1"/>
                  </a:cubicBezTo>
                  <a:cubicBezTo>
                    <a:pt x="439" y="1"/>
                    <a:pt x="440" y="1"/>
                    <a:pt x="441" y="1"/>
                  </a:cubicBezTo>
                  <a:cubicBezTo>
                    <a:pt x="442" y="0"/>
                    <a:pt x="443" y="0"/>
                    <a:pt x="443" y="0"/>
                  </a:cubicBezTo>
                  <a:cubicBezTo>
                    <a:pt x="444" y="0"/>
                    <a:pt x="444" y="0"/>
                    <a:pt x="444" y="0"/>
                  </a:cubicBezTo>
                  <a:cubicBezTo>
                    <a:pt x="441" y="0"/>
                    <a:pt x="441" y="0"/>
                    <a:pt x="441" y="0"/>
                  </a:cubicBezTo>
                  <a:cubicBezTo>
                    <a:pt x="438" y="0"/>
                    <a:pt x="438" y="0"/>
                    <a:pt x="438" y="0"/>
                  </a:cubicBezTo>
                  <a:cubicBezTo>
                    <a:pt x="435" y="0"/>
                    <a:pt x="435" y="0"/>
                    <a:pt x="435" y="0"/>
                  </a:cubicBezTo>
                  <a:cubicBezTo>
                    <a:pt x="432" y="0"/>
                    <a:pt x="432" y="0"/>
                    <a:pt x="432" y="0"/>
                  </a:cubicBezTo>
                  <a:cubicBezTo>
                    <a:pt x="429" y="0"/>
                    <a:pt x="429" y="0"/>
                    <a:pt x="429" y="0"/>
                  </a:cubicBezTo>
                  <a:cubicBezTo>
                    <a:pt x="425" y="0"/>
                    <a:pt x="425" y="0"/>
                    <a:pt x="425" y="0"/>
                  </a:cubicBezTo>
                  <a:cubicBezTo>
                    <a:pt x="422" y="0"/>
                    <a:pt x="422" y="0"/>
                    <a:pt x="422" y="0"/>
                  </a:cubicBezTo>
                  <a:cubicBezTo>
                    <a:pt x="419" y="0"/>
                    <a:pt x="419" y="0"/>
                    <a:pt x="419" y="0"/>
                  </a:cubicBezTo>
                  <a:cubicBezTo>
                    <a:pt x="416" y="0"/>
                    <a:pt x="416" y="0"/>
                    <a:pt x="416" y="0"/>
                  </a:cubicBezTo>
                  <a:cubicBezTo>
                    <a:pt x="413" y="0"/>
                    <a:pt x="413" y="0"/>
                    <a:pt x="413" y="0"/>
                  </a:cubicBezTo>
                  <a:cubicBezTo>
                    <a:pt x="410" y="0"/>
                    <a:pt x="410" y="0"/>
                    <a:pt x="410" y="0"/>
                  </a:cubicBezTo>
                  <a:cubicBezTo>
                    <a:pt x="407" y="0"/>
                    <a:pt x="407" y="0"/>
                    <a:pt x="407" y="0"/>
                  </a:cubicBezTo>
                  <a:cubicBezTo>
                    <a:pt x="404" y="0"/>
                    <a:pt x="404" y="0"/>
                    <a:pt x="404" y="0"/>
                  </a:cubicBezTo>
                  <a:cubicBezTo>
                    <a:pt x="401" y="0"/>
                    <a:pt x="401" y="0"/>
                    <a:pt x="401" y="0"/>
                  </a:cubicBezTo>
                  <a:cubicBezTo>
                    <a:pt x="398" y="0"/>
                    <a:pt x="398" y="0"/>
                    <a:pt x="398" y="0"/>
                  </a:cubicBezTo>
                  <a:cubicBezTo>
                    <a:pt x="395" y="0"/>
                    <a:pt x="395" y="0"/>
                    <a:pt x="395" y="0"/>
                  </a:cubicBezTo>
                  <a:cubicBezTo>
                    <a:pt x="392" y="0"/>
                    <a:pt x="392" y="0"/>
                    <a:pt x="392" y="0"/>
                  </a:cubicBezTo>
                  <a:cubicBezTo>
                    <a:pt x="389" y="0"/>
                    <a:pt x="389" y="0"/>
                    <a:pt x="389" y="0"/>
                  </a:cubicBezTo>
                  <a:cubicBezTo>
                    <a:pt x="386" y="0"/>
                    <a:pt x="386" y="0"/>
                    <a:pt x="386" y="0"/>
                  </a:cubicBezTo>
                  <a:cubicBezTo>
                    <a:pt x="383" y="0"/>
                    <a:pt x="383" y="0"/>
                    <a:pt x="383" y="0"/>
                  </a:cubicBezTo>
                  <a:cubicBezTo>
                    <a:pt x="380" y="0"/>
                    <a:pt x="380" y="0"/>
                    <a:pt x="380" y="0"/>
                  </a:cubicBezTo>
                  <a:cubicBezTo>
                    <a:pt x="377" y="0"/>
                    <a:pt x="377" y="0"/>
                    <a:pt x="377" y="0"/>
                  </a:cubicBezTo>
                  <a:cubicBezTo>
                    <a:pt x="374" y="0"/>
                    <a:pt x="374" y="0"/>
                    <a:pt x="374" y="0"/>
                  </a:cubicBezTo>
                  <a:cubicBezTo>
                    <a:pt x="371" y="0"/>
                    <a:pt x="371" y="0"/>
                    <a:pt x="371" y="0"/>
                  </a:cubicBezTo>
                  <a:cubicBezTo>
                    <a:pt x="367" y="0"/>
                    <a:pt x="367" y="0"/>
                    <a:pt x="367" y="0"/>
                  </a:cubicBezTo>
                  <a:cubicBezTo>
                    <a:pt x="364" y="0"/>
                    <a:pt x="364" y="0"/>
                    <a:pt x="364" y="0"/>
                  </a:cubicBezTo>
                  <a:cubicBezTo>
                    <a:pt x="361" y="0"/>
                    <a:pt x="361" y="0"/>
                    <a:pt x="361" y="0"/>
                  </a:cubicBezTo>
                  <a:cubicBezTo>
                    <a:pt x="358" y="0"/>
                    <a:pt x="358" y="0"/>
                    <a:pt x="358" y="0"/>
                  </a:cubicBezTo>
                  <a:cubicBezTo>
                    <a:pt x="355" y="0"/>
                    <a:pt x="355" y="0"/>
                    <a:pt x="355" y="0"/>
                  </a:cubicBezTo>
                  <a:cubicBezTo>
                    <a:pt x="352" y="0"/>
                    <a:pt x="352" y="0"/>
                    <a:pt x="352" y="0"/>
                  </a:cubicBezTo>
                  <a:cubicBezTo>
                    <a:pt x="349" y="0"/>
                    <a:pt x="349" y="0"/>
                    <a:pt x="349" y="0"/>
                  </a:cubicBezTo>
                  <a:cubicBezTo>
                    <a:pt x="346" y="0"/>
                    <a:pt x="346" y="0"/>
                    <a:pt x="346" y="0"/>
                  </a:cubicBezTo>
                  <a:cubicBezTo>
                    <a:pt x="346" y="0"/>
                    <a:pt x="346" y="0"/>
                    <a:pt x="345" y="0"/>
                  </a:cubicBezTo>
                  <a:cubicBezTo>
                    <a:pt x="344" y="0"/>
                    <a:pt x="343" y="0"/>
                    <a:pt x="342" y="1"/>
                  </a:cubicBezTo>
                  <a:cubicBezTo>
                    <a:pt x="341" y="1"/>
                    <a:pt x="339" y="1"/>
                    <a:pt x="338" y="2"/>
                  </a:cubicBezTo>
                  <a:cubicBezTo>
                    <a:pt x="336" y="2"/>
                    <a:pt x="334" y="2"/>
                    <a:pt x="332" y="3"/>
                  </a:cubicBezTo>
                  <a:cubicBezTo>
                    <a:pt x="330" y="4"/>
                    <a:pt x="328" y="4"/>
                    <a:pt x="325" y="5"/>
                  </a:cubicBezTo>
                  <a:cubicBezTo>
                    <a:pt x="323" y="6"/>
                    <a:pt x="320" y="6"/>
                    <a:pt x="317" y="7"/>
                  </a:cubicBezTo>
                  <a:cubicBezTo>
                    <a:pt x="314" y="8"/>
                    <a:pt x="311" y="9"/>
                    <a:pt x="308" y="10"/>
                  </a:cubicBezTo>
                  <a:cubicBezTo>
                    <a:pt x="305" y="11"/>
                    <a:pt x="301" y="12"/>
                    <a:pt x="298" y="13"/>
                  </a:cubicBezTo>
                  <a:cubicBezTo>
                    <a:pt x="294" y="14"/>
                    <a:pt x="291" y="15"/>
                    <a:pt x="287" y="17"/>
                  </a:cubicBezTo>
                  <a:cubicBezTo>
                    <a:pt x="283" y="18"/>
                    <a:pt x="279" y="19"/>
                    <a:pt x="275" y="21"/>
                  </a:cubicBezTo>
                  <a:cubicBezTo>
                    <a:pt x="271" y="22"/>
                    <a:pt x="267" y="24"/>
                    <a:pt x="263" y="25"/>
                  </a:cubicBezTo>
                  <a:cubicBezTo>
                    <a:pt x="259" y="27"/>
                    <a:pt x="254" y="29"/>
                    <a:pt x="250" y="30"/>
                  </a:cubicBezTo>
                  <a:cubicBezTo>
                    <a:pt x="245" y="32"/>
                    <a:pt x="241" y="34"/>
                    <a:pt x="236" y="36"/>
                  </a:cubicBezTo>
                  <a:cubicBezTo>
                    <a:pt x="232" y="38"/>
                    <a:pt x="227" y="40"/>
                    <a:pt x="223" y="42"/>
                  </a:cubicBezTo>
                  <a:cubicBezTo>
                    <a:pt x="218" y="45"/>
                    <a:pt x="213" y="47"/>
                    <a:pt x="208" y="49"/>
                  </a:cubicBezTo>
                  <a:cubicBezTo>
                    <a:pt x="204" y="52"/>
                    <a:pt x="199" y="54"/>
                    <a:pt x="194" y="57"/>
                  </a:cubicBezTo>
                  <a:cubicBezTo>
                    <a:pt x="190" y="59"/>
                    <a:pt x="185" y="62"/>
                    <a:pt x="180" y="65"/>
                  </a:cubicBezTo>
                  <a:cubicBezTo>
                    <a:pt x="175" y="67"/>
                    <a:pt x="170" y="70"/>
                    <a:pt x="166" y="73"/>
                  </a:cubicBezTo>
                  <a:cubicBezTo>
                    <a:pt x="161" y="76"/>
                    <a:pt x="156" y="79"/>
                    <a:pt x="152" y="82"/>
                  </a:cubicBezTo>
                  <a:cubicBezTo>
                    <a:pt x="147" y="86"/>
                    <a:pt x="142" y="89"/>
                    <a:pt x="138" y="92"/>
                  </a:cubicBezTo>
                  <a:cubicBezTo>
                    <a:pt x="133" y="96"/>
                    <a:pt x="129" y="99"/>
                    <a:pt x="124" y="103"/>
                  </a:cubicBezTo>
                  <a:cubicBezTo>
                    <a:pt x="120" y="106"/>
                    <a:pt x="116" y="110"/>
                    <a:pt x="111" y="114"/>
                  </a:cubicBezTo>
                  <a:cubicBezTo>
                    <a:pt x="107" y="118"/>
                    <a:pt x="103" y="122"/>
                    <a:pt x="99" y="126"/>
                  </a:cubicBezTo>
                  <a:cubicBezTo>
                    <a:pt x="95" y="130"/>
                    <a:pt x="91" y="134"/>
                    <a:pt x="87" y="139"/>
                  </a:cubicBezTo>
                  <a:cubicBezTo>
                    <a:pt x="83" y="143"/>
                    <a:pt x="80" y="147"/>
                    <a:pt x="76" y="152"/>
                  </a:cubicBezTo>
                  <a:cubicBezTo>
                    <a:pt x="73" y="156"/>
                    <a:pt x="69" y="161"/>
                    <a:pt x="66" y="166"/>
                  </a:cubicBezTo>
                  <a:cubicBezTo>
                    <a:pt x="63" y="171"/>
                    <a:pt x="60" y="176"/>
                    <a:pt x="57" y="181"/>
                  </a:cubicBezTo>
                  <a:cubicBezTo>
                    <a:pt x="54" y="186"/>
                    <a:pt x="51" y="191"/>
                    <a:pt x="49" y="196"/>
                  </a:cubicBezTo>
                  <a:cubicBezTo>
                    <a:pt x="46" y="202"/>
                    <a:pt x="44" y="207"/>
                    <a:pt x="42" y="213"/>
                  </a:cubicBezTo>
                  <a:cubicBezTo>
                    <a:pt x="40" y="218"/>
                    <a:pt x="38" y="224"/>
                    <a:pt x="36" y="230"/>
                  </a:cubicBezTo>
                  <a:cubicBezTo>
                    <a:pt x="34" y="236"/>
                    <a:pt x="33" y="242"/>
                    <a:pt x="32" y="248"/>
                  </a:cubicBezTo>
                  <a:cubicBezTo>
                    <a:pt x="31" y="254"/>
                    <a:pt x="30" y="260"/>
                    <a:pt x="29" y="267"/>
                  </a:cubicBezTo>
                  <a:cubicBezTo>
                    <a:pt x="29" y="268"/>
                    <a:pt x="29" y="270"/>
                    <a:pt x="28" y="271"/>
                  </a:cubicBezTo>
                  <a:cubicBezTo>
                    <a:pt x="28" y="273"/>
                    <a:pt x="28" y="275"/>
                    <a:pt x="28" y="276"/>
                  </a:cubicBezTo>
                  <a:cubicBezTo>
                    <a:pt x="28" y="278"/>
                    <a:pt x="28" y="279"/>
                    <a:pt x="27" y="281"/>
                  </a:cubicBezTo>
                  <a:cubicBezTo>
                    <a:pt x="27" y="283"/>
                    <a:pt x="27" y="284"/>
                    <a:pt x="27" y="286"/>
                  </a:cubicBezTo>
                  <a:cubicBezTo>
                    <a:pt x="27" y="288"/>
                    <a:pt x="26" y="289"/>
                    <a:pt x="26" y="291"/>
                  </a:cubicBezTo>
                  <a:cubicBezTo>
                    <a:pt x="26" y="292"/>
                    <a:pt x="26" y="294"/>
                    <a:pt x="25" y="296"/>
                  </a:cubicBezTo>
                  <a:cubicBezTo>
                    <a:pt x="25" y="297"/>
                    <a:pt x="25" y="299"/>
                    <a:pt x="25" y="300"/>
                  </a:cubicBezTo>
                  <a:cubicBezTo>
                    <a:pt x="25" y="302"/>
                    <a:pt x="24" y="304"/>
                    <a:pt x="24" y="305"/>
                  </a:cubicBezTo>
                  <a:cubicBezTo>
                    <a:pt x="24" y="307"/>
                    <a:pt x="24" y="309"/>
                    <a:pt x="23" y="310"/>
                  </a:cubicBezTo>
                  <a:cubicBezTo>
                    <a:pt x="23" y="312"/>
                    <a:pt x="23" y="314"/>
                    <a:pt x="22" y="315"/>
                  </a:cubicBezTo>
                  <a:cubicBezTo>
                    <a:pt x="22" y="317"/>
                    <a:pt x="22" y="318"/>
                    <a:pt x="22" y="320"/>
                  </a:cubicBezTo>
                  <a:cubicBezTo>
                    <a:pt x="21" y="322"/>
                    <a:pt x="21" y="323"/>
                    <a:pt x="21" y="325"/>
                  </a:cubicBezTo>
                  <a:cubicBezTo>
                    <a:pt x="21" y="327"/>
                    <a:pt x="20" y="328"/>
                    <a:pt x="20" y="330"/>
                  </a:cubicBezTo>
                  <a:cubicBezTo>
                    <a:pt x="20" y="332"/>
                    <a:pt x="20" y="333"/>
                    <a:pt x="19" y="335"/>
                  </a:cubicBezTo>
                  <a:cubicBezTo>
                    <a:pt x="19" y="337"/>
                    <a:pt x="19" y="338"/>
                    <a:pt x="18" y="340"/>
                  </a:cubicBezTo>
                  <a:cubicBezTo>
                    <a:pt x="18" y="341"/>
                    <a:pt x="18" y="343"/>
                    <a:pt x="17" y="345"/>
                  </a:cubicBezTo>
                  <a:cubicBezTo>
                    <a:pt x="17" y="346"/>
                    <a:pt x="17" y="348"/>
                    <a:pt x="16" y="350"/>
                  </a:cubicBezTo>
                  <a:cubicBezTo>
                    <a:pt x="16" y="351"/>
                    <a:pt x="16" y="353"/>
                    <a:pt x="16" y="355"/>
                  </a:cubicBezTo>
                  <a:cubicBezTo>
                    <a:pt x="15" y="356"/>
                    <a:pt x="15" y="358"/>
                    <a:pt x="15" y="360"/>
                  </a:cubicBezTo>
                  <a:cubicBezTo>
                    <a:pt x="14" y="361"/>
                    <a:pt x="14" y="363"/>
                    <a:pt x="14" y="365"/>
                  </a:cubicBezTo>
                  <a:cubicBezTo>
                    <a:pt x="13" y="366"/>
                    <a:pt x="13" y="368"/>
                    <a:pt x="13" y="370"/>
                  </a:cubicBezTo>
                  <a:cubicBezTo>
                    <a:pt x="12" y="371"/>
                    <a:pt x="12" y="373"/>
                    <a:pt x="12" y="375"/>
                  </a:cubicBezTo>
                  <a:cubicBezTo>
                    <a:pt x="11" y="376"/>
                    <a:pt x="11" y="378"/>
                    <a:pt x="11" y="380"/>
                  </a:cubicBezTo>
                  <a:cubicBezTo>
                    <a:pt x="10" y="381"/>
                    <a:pt x="10" y="383"/>
                    <a:pt x="9" y="384"/>
                  </a:cubicBezTo>
                  <a:cubicBezTo>
                    <a:pt x="9" y="386"/>
                    <a:pt x="9" y="388"/>
                    <a:pt x="8" y="389"/>
                  </a:cubicBezTo>
                  <a:cubicBezTo>
                    <a:pt x="8" y="391"/>
                    <a:pt x="8" y="393"/>
                    <a:pt x="7" y="394"/>
                  </a:cubicBezTo>
                  <a:cubicBezTo>
                    <a:pt x="7" y="396"/>
                    <a:pt x="7" y="398"/>
                    <a:pt x="6" y="399"/>
                  </a:cubicBezTo>
                  <a:cubicBezTo>
                    <a:pt x="6" y="401"/>
                    <a:pt x="5" y="403"/>
                    <a:pt x="5" y="404"/>
                  </a:cubicBezTo>
                  <a:cubicBezTo>
                    <a:pt x="5" y="406"/>
                    <a:pt x="4" y="408"/>
                    <a:pt x="4" y="409"/>
                  </a:cubicBezTo>
                  <a:cubicBezTo>
                    <a:pt x="4" y="411"/>
                    <a:pt x="3" y="413"/>
                    <a:pt x="3" y="414"/>
                  </a:cubicBezTo>
                  <a:cubicBezTo>
                    <a:pt x="2" y="416"/>
                    <a:pt x="2" y="418"/>
                    <a:pt x="2" y="419"/>
                  </a:cubicBezTo>
                  <a:cubicBezTo>
                    <a:pt x="1" y="421"/>
                    <a:pt x="1" y="422"/>
                    <a:pt x="0" y="424"/>
                  </a:cubicBezTo>
                  <a:cubicBezTo>
                    <a:pt x="4" y="435"/>
                    <a:pt x="4" y="435"/>
                    <a:pt x="4" y="435"/>
                  </a:cubicBezTo>
                  <a:cubicBezTo>
                    <a:pt x="8" y="445"/>
                    <a:pt x="8" y="445"/>
                    <a:pt x="8" y="445"/>
                  </a:cubicBezTo>
                  <a:cubicBezTo>
                    <a:pt x="11" y="456"/>
                    <a:pt x="11" y="456"/>
                    <a:pt x="11" y="456"/>
                  </a:cubicBezTo>
                  <a:cubicBezTo>
                    <a:pt x="15" y="467"/>
                    <a:pt x="15" y="467"/>
                    <a:pt x="15" y="467"/>
                  </a:cubicBezTo>
                  <a:cubicBezTo>
                    <a:pt x="19" y="477"/>
                    <a:pt x="19" y="477"/>
                    <a:pt x="19" y="477"/>
                  </a:cubicBezTo>
                  <a:cubicBezTo>
                    <a:pt x="22" y="488"/>
                    <a:pt x="22" y="488"/>
                    <a:pt x="22" y="488"/>
                  </a:cubicBezTo>
                  <a:cubicBezTo>
                    <a:pt x="26" y="499"/>
                    <a:pt x="26" y="499"/>
                    <a:pt x="26" y="499"/>
                  </a:cubicBezTo>
                  <a:cubicBezTo>
                    <a:pt x="30" y="510"/>
                    <a:pt x="30" y="510"/>
                    <a:pt x="30" y="510"/>
                  </a:cubicBezTo>
                  <a:cubicBezTo>
                    <a:pt x="33" y="520"/>
                    <a:pt x="33" y="520"/>
                    <a:pt x="33" y="520"/>
                  </a:cubicBezTo>
                  <a:cubicBezTo>
                    <a:pt x="37" y="531"/>
                    <a:pt x="37" y="531"/>
                    <a:pt x="37" y="531"/>
                  </a:cubicBezTo>
                  <a:cubicBezTo>
                    <a:pt x="40" y="542"/>
                    <a:pt x="40" y="542"/>
                    <a:pt x="40" y="542"/>
                  </a:cubicBezTo>
                  <a:cubicBezTo>
                    <a:pt x="44" y="552"/>
                    <a:pt x="44" y="552"/>
                    <a:pt x="44" y="552"/>
                  </a:cubicBezTo>
                  <a:cubicBezTo>
                    <a:pt x="48" y="563"/>
                    <a:pt x="48" y="563"/>
                    <a:pt x="48" y="563"/>
                  </a:cubicBezTo>
                  <a:cubicBezTo>
                    <a:pt x="51" y="574"/>
                    <a:pt x="51" y="574"/>
                    <a:pt x="51" y="574"/>
                  </a:cubicBezTo>
                  <a:cubicBezTo>
                    <a:pt x="55" y="584"/>
                    <a:pt x="55" y="584"/>
                    <a:pt x="55" y="584"/>
                  </a:cubicBezTo>
                  <a:cubicBezTo>
                    <a:pt x="59" y="595"/>
                    <a:pt x="59" y="595"/>
                    <a:pt x="59" y="595"/>
                  </a:cubicBezTo>
                  <a:cubicBezTo>
                    <a:pt x="62" y="606"/>
                    <a:pt x="62" y="606"/>
                    <a:pt x="62" y="606"/>
                  </a:cubicBezTo>
                  <a:cubicBezTo>
                    <a:pt x="66" y="616"/>
                    <a:pt x="66" y="616"/>
                    <a:pt x="66" y="616"/>
                  </a:cubicBezTo>
                  <a:cubicBezTo>
                    <a:pt x="70" y="627"/>
                    <a:pt x="70" y="627"/>
                    <a:pt x="70" y="627"/>
                  </a:cubicBezTo>
                  <a:cubicBezTo>
                    <a:pt x="73" y="638"/>
                    <a:pt x="73" y="638"/>
                    <a:pt x="73" y="638"/>
                  </a:cubicBezTo>
                  <a:cubicBezTo>
                    <a:pt x="77" y="648"/>
                    <a:pt x="77" y="648"/>
                    <a:pt x="77" y="648"/>
                  </a:cubicBezTo>
                  <a:cubicBezTo>
                    <a:pt x="80" y="659"/>
                    <a:pt x="80" y="659"/>
                    <a:pt x="80" y="659"/>
                  </a:cubicBezTo>
                  <a:cubicBezTo>
                    <a:pt x="84" y="670"/>
                    <a:pt x="84" y="670"/>
                    <a:pt x="84" y="670"/>
                  </a:cubicBezTo>
                  <a:cubicBezTo>
                    <a:pt x="88" y="680"/>
                    <a:pt x="88" y="680"/>
                    <a:pt x="88" y="680"/>
                  </a:cubicBezTo>
                  <a:cubicBezTo>
                    <a:pt x="91" y="691"/>
                    <a:pt x="91" y="691"/>
                    <a:pt x="91" y="691"/>
                  </a:cubicBezTo>
                  <a:cubicBezTo>
                    <a:pt x="95" y="702"/>
                    <a:pt x="95" y="702"/>
                    <a:pt x="95" y="702"/>
                  </a:cubicBezTo>
                  <a:cubicBezTo>
                    <a:pt x="99" y="712"/>
                    <a:pt x="99" y="712"/>
                    <a:pt x="99" y="712"/>
                  </a:cubicBezTo>
                  <a:cubicBezTo>
                    <a:pt x="102" y="723"/>
                    <a:pt x="102" y="723"/>
                    <a:pt x="102" y="723"/>
                  </a:cubicBezTo>
                  <a:cubicBezTo>
                    <a:pt x="106" y="734"/>
                    <a:pt x="106" y="734"/>
                    <a:pt x="106" y="734"/>
                  </a:cubicBezTo>
                  <a:cubicBezTo>
                    <a:pt x="110" y="744"/>
                    <a:pt x="110" y="744"/>
                    <a:pt x="110" y="744"/>
                  </a:cubicBezTo>
                  <a:cubicBezTo>
                    <a:pt x="113" y="755"/>
                    <a:pt x="113" y="755"/>
                    <a:pt x="113" y="755"/>
                  </a:cubicBezTo>
                  <a:cubicBezTo>
                    <a:pt x="117" y="766"/>
                    <a:pt x="117" y="766"/>
                    <a:pt x="117" y="766"/>
                  </a:cubicBezTo>
                  <a:cubicBezTo>
                    <a:pt x="119" y="766"/>
                    <a:pt x="119" y="766"/>
                    <a:pt x="119" y="766"/>
                  </a:cubicBezTo>
                  <a:cubicBezTo>
                    <a:pt x="121" y="766"/>
                    <a:pt x="121" y="766"/>
                    <a:pt x="121" y="766"/>
                  </a:cubicBezTo>
                  <a:cubicBezTo>
                    <a:pt x="123" y="766"/>
                    <a:pt x="123" y="766"/>
                    <a:pt x="123" y="766"/>
                  </a:cubicBezTo>
                  <a:cubicBezTo>
                    <a:pt x="125" y="766"/>
                    <a:pt x="125" y="766"/>
                    <a:pt x="125" y="766"/>
                  </a:cubicBezTo>
                  <a:cubicBezTo>
                    <a:pt x="127" y="766"/>
                    <a:pt x="127" y="766"/>
                    <a:pt x="127" y="766"/>
                  </a:cubicBezTo>
                  <a:cubicBezTo>
                    <a:pt x="130" y="766"/>
                    <a:pt x="130" y="766"/>
                    <a:pt x="130" y="766"/>
                  </a:cubicBezTo>
                  <a:cubicBezTo>
                    <a:pt x="132" y="766"/>
                    <a:pt x="132" y="766"/>
                    <a:pt x="132" y="766"/>
                  </a:cubicBezTo>
                  <a:cubicBezTo>
                    <a:pt x="134" y="766"/>
                    <a:pt x="134" y="766"/>
                    <a:pt x="134" y="766"/>
                  </a:cubicBezTo>
                  <a:cubicBezTo>
                    <a:pt x="136" y="766"/>
                    <a:pt x="136" y="766"/>
                    <a:pt x="136" y="766"/>
                  </a:cubicBezTo>
                  <a:cubicBezTo>
                    <a:pt x="138" y="766"/>
                    <a:pt x="138" y="766"/>
                    <a:pt x="138" y="766"/>
                  </a:cubicBezTo>
                  <a:cubicBezTo>
                    <a:pt x="140" y="766"/>
                    <a:pt x="140" y="766"/>
                    <a:pt x="140" y="766"/>
                  </a:cubicBezTo>
                  <a:cubicBezTo>
                    <a:pt x="142" y="766"/>
                    <a:pt x="142" y="766"/>
                    <a:pt x="142" y="766"/>
                  </a:cubicBezTo>
                  <a:cubicBezTo>
                    <a:pt x="144" y="766"/>
                    <a:pt x="144" y="766"/>
                    <a:pt x="144" y="766"/>
                  </a:cubicBezTo>
                  <a:cubicBezTo>
                    <a:pt x="147" y="766"/>
                    <a:pt x="147" y="766"/>
                    <a:pt x="147" y="766"/>
                  </a:cubicBezTo>
                  <a:cubicBezTo>
                    <a:pt x="149" y="766"/>
                    <a:pt x="149" y="766"/>
                    <a:pt x="149" y="766"/>
                  </a:cubicBezTo>
                  <a:cubicBezTo>
                    <a:pt x="151" y="766"/>
                    <a:pt x="151" y="766"/>
                    <a:pt x="151" y="766"/>
                  </a:cubicBezTo>
                  <a:cubicBezTo>
                    <a:pt x="153" y="766"/>
                    <a:pt x="153" y="766"/>
                    <a:pt x="153" y="766"/>
                  </a:cubicBezTo>
                  <a:cubicBezTo>
                    <a:pt x="155" y="766"/>
                    <a:pt x="155" y="766"/>
                    <a:pt x="155" y="766"/>
                  </a:cubicBezTo>
                  <a:cubicBezTo>
                    <a:pt x="157" y="766"/>
                    <a:pt x="157" y="766"/>
                    <a:pt x="157" y="766"/>
                  </a:cubicBezTo>
                  <a:cubicBezTo>
                    <a:pt x="159" y="766"/>
                    <a:pt x="159" y="766"/>
                    <a:pt x="159" y="766"/>
                  </a:cubicBezTo>
                  <a:cubicBezTo>
                    <a:pt x="161" y="766"/>
                    <a:pt x="161" y="766"/>
                    <a:pt x="161" y="766"/>
                  </a:cubicBezTo>
                  <a:cubicBezTo>
                    <a:pt x="164" y="766"/>
                    <a:pt x="164" y="766"/>
                    <a:pt x="164" y="766"/>
                  </a:cubicBezTo>
                  <a:cubicBezTo>
                    <a:pt x="166" y="766"/>
                    <a:pt x="166" y="766"/>
                    <a:pt x="166" y="766"/>
                  </a:cubicBezTo>
                  <a:cubicBezTo>
                    <a:pt x="168" y="766"/>
                    <a:pt x="168" y="766"/>
                    <a:pt x="168" y="766"/>
                  </a:cubicBezTo>
                  <a:cubicBezTo>
                    <a:pt x="170" y="766"/>
                    <a:pt x="170" y="766"/>
                    <a:pt x="170" y="766"/>
                  </a:cubicBezTo>
                  <a:cubicBezTo>
                    <a:pt x="172" y="766"/>
                    <a:pt x="172" y="766"/>
                    <a:pt x="172" y="766"/>
                  </a:cubicBezTo>
                  <a:cubicBezTo>
                    <a:pt x="174" y="766"/>
                    <a:pt x="174" y="766"/>
                    <a:pt x="174" y="766"/>
                  </a:cubicBezTo>
                  <a:cubicBezTo>
                    <a:pt x="176" y="766"/>
                    <a:pt x="176" y="766"/>
                    <a:pt x="176" y="766"/>
                  </a:cubicBezTo>
                  <a:cubicBezTo>
                    <a:pt x="179" y="766"/>
                    <a:pt x="179" y="766"/>
                    <a:pt x="179" y="766"/>
                  </a:cubicBezTo>
                  <a:cubicBezTo>
                    <a:pt x="181" y="766"/>
                    <a:pt x="181" y="766"/>
                    <a:pt x="181" y="766"/>
                  </a:cubicBezTo>
                  <a:cubicBezTo>
                    <a:pt x="183" y="766"/>
                    <a:pt x="183" y="766"/>
                    <a:pt x="183" y="766"/>
                  </a:cubicBezTo>
                  <a:lnTo>
                    <a:pt x="185"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0" name="Freeform 68"/>
            <p:cNvSpPr>
              <a:spLocks/>
            </p:cNvSpPr>
            <p:nvPr userDrawn="1"/>
          </p:nvSpPr>
          <p:spPr bwMode="auto">
            <a:xfrm>
              <a:off x="4417" y="1019"/>
              <a:ext cx="188" cy="293"/>
            </a:xfrm>
            <a:custGeom>
              <a:avLst/>
              <a:gdLst>
                <a:gd name="T0" fmla="*/ 413 w 492"/>
                <a:gd name="T1" fmla="*/ 2 h 766"/>
                <a:gd name="T2" fmla="*/ 388 w 492"/>
                <a:gd name="T3" fmla="*/ 10 h 766"/>
                <a:gd name="T4" fmla="*/ 350 w 492"/>
                <a:gd name="T5" fmla="*/ 26 h 766"/>
                <a:gd name="T6" fmla="*/ 304 w 492"/>
                <a:gd name="T7" fmla="*/ 48 h 766"/>
                <a:gd name="T8" fmla="*/ 254 w 492"/>
                <a:gd name="T9" fmla="*/ 79 h 766"/>
                <a:gd name="T10" fmla="*/ 206 w 492"/>
                <a:gd name="T11" fmla="*/ 118 h 766"/>
                <a:gd name="T12" fmla="*/ 164 w 492"/>
                <a:gd name="T13" fmla="*/ 166 h 766"/>
                <a:gd name="T14" fmla="*/ 133 w 492"/>
                <a:gd name="T15" fmla="*/ 223 h 766"/>
                <a:gd name="T16" fmla="*/ 126 w 492"/>
                <a:gd name="T17" fmla="*/ 246 h 766"/>
                <a:gd name="T18" fmla="*/ 121 w 492"/>
                <a:gd name="T19" fmla="*/ 260 h 766"/>
                <a:gd name="T20" fmla="*/ 116 w 492"/>
                <a:gd name="T21" fmla="*/ 278 h 766"/>
                <a:gd name="T22" fmla="*/ 109 w 492"/>
                <a:gd name="T23" fmla="*/ 298 h 766"/>
                <a:gd name="T24" fmla="*/ 102 w 492"/>
                <a:gd name="T25" fmla="*/ 322 h 766"/>
                <a:gd name="T26" fmla="*/ 94 w 492"/>
                <a:gd name="T27" fmla="*/ 348 h 766"/>
                <a:gd name="T28" fmla="*/ 85 w 492"/>
                <a:gd name="T29" fmla="*/ 376 h 766"/>
                <a:gd name="T30" fmla="*/ 76 w 492"/>
                <a:gd name="T31" fmla="*/ 406 h 766"/>
                <a:gd name="T32" fmla="*/ 66 w 492"/>
                <a:gd name="T33" fmla="*/ 446 h 766"/>
                <a:gd name="T34" fmla="*/ 57 w 492"/>
                <a:gd name="T35" fmla="*/ 490 h 766"/>
                <a:gd name="T36" fmla="*/ 48 w 492"/>
                <a:gd name="T37" fmla="*/ 534 h 766"/>
                <a:gd name="T38" fmla="*/ 39 w 492"/>
                <a:gd name="T39" fmla="*/ 578 h 766"/>
                <a:gd name="T40" fmla="*/ 30 w 492"/>
                <a:gd name="T41" fmla="*/ 623 h 766"/>
                <a:gd name="T42" fmla="*/ 21 w 492"/>
                <a:gd name="T43" fmla="*/ 667 h 766"/>
                <a:gd name="T44" fmla="*/ 12 w 492"/>
                <a:gd name="T45" fmla="*/ 711 h 766"/>
                <a:gd name="T46" fmla="*/ 2 w 492"/>
                <a:gd name="T47" fmla="*/ 755 h 766"/>
                <a:gd name="T48" fmla="*/ 6 w 492"/>
                <a:gd name="T49" fmla="*/ 766 h 766"/>
                <a:gd name="T50" fmla="*/ 14 w 492"/>
                <a:gd name="T51" fmla="*/ 766 h 766"/>
                <a:gd name="T52" fmla="*/ 23 w 492"/>
                <a:gd name="T53" fmla="*/ 766 h 766"/>
                <a:gd name="T54" fmla="*/ 31 w 492"/>
                <a:gd name="T55" fmla="*/ 766 h 766"/>
                <a:gd name="T56" fmla="*/ 39 w 492"/>
                <a:gd name="T57" fmla="*/ 766 h 766"/>
                <a:gd name="T58" fmla="*/ 47 w 492"/>
                <a:gd name="T59" fmla="*/ 766 h 766"/>
                <a:gd name="T60" fmla="*/ 56 w 492"/>
                <a:gd name="T61" fmla="*/ 766 h 766"/>
                <a:gd name="T62" fmla="*/ 64 w 492"/>
                <a:gd name="T63" fmla="*/ 766 h 766"/>
                <a:gd name="T64" fmla="*/ 69 w 492"/>
                <a:gd name="T65" fmla="*/ 759 h 766"/>
                <a:gd name="T66" fmla="*/ 80 w 492"/>
                <a:gd name="T67" fmla="*/ 730 h 766"/>
                <a:gd name="T68" fmla="*/ 99 w 492"/>
                <a:gd name="T69" fmla="*/ 681 h 766"/>
                <a:gd name="T70" fmla="*/ 121 w 492"/>
                <a:gd name="T71" fmla="*/ 618 h 766"/>
                <a:gd name="T72" fmla="*/ 146 w 492"/>
                <a:gd name="T73" fmla="*/ 543 h 766"/>
                <a:gd name="T74" fmla="*/ 169 w 492"/>
                <a:gd name="T75" fmla="*/ 460 h 766"/>
                <a:gd name="T76" fmla="*/ 190 w 492"/>
                <a:gd name="T77" fmla="*/ 374 h 766"/>
                <a:gd name="T78" fmla="*/ 204 w 492"/>
                <a:gd name="T79" fmla="*/ 288 h 766"/>
                <a:gd name="T80" fmla="*/ 219 w 492"/>
                <a:gd name="T81" fmla="*/ 212 h 766"/>
                <a:gd name="T82" fmla="*/ 251 w 492"/>
                <a:gd name="T83" fmla="*/ 151 h 766"/>
                <a:gd name="T84" fmla="*/ 295 w 492"/>
                <a:gd name="T85" fmla="*/ 102 h 766"/>
                <a:gd name="T86" fmla="*/ 345 w 492"/>
                <a:gd name="T87" fmla="*/ 64 h 766"/>
                <a:gd name="T88" fmla="*/ 395 w 492"/>
                <a:gd name="T89" fmla="*/ 35 h 766"/>
                <a:gd name="T90" fmla="*/ 441 w 492"/>
                <a:gd name="T91" fmla="*/ 16 h 766"/>
                <a:gd name="T92" fmla="*/ 474 w 492"/>
                <a:gd name="T93" fmla="*/ 4 h 766"/>
                <a:gd name="T94" fmla="*/ 491 w 492"/>
                <a:gd name="T95" fmla="*/ 0 h 766"/>
                <a:gd name="T96" fmla="*/ 485 w 492"/>
                <a:gd name="T97" fmla="*/ 0 h 766"/>
                <a:gd name="T98" fmla="*/ 476 w 492"/>
                <a:gd name="T99" fmla="*/ 0 h 766"/>
                <a:gd name="T100" fmla="*/ 467 w 492"/>
                <a:gd name="T101" fmla="*/ 0 h 766"/>
                <a:gd name="T102" fmla="*/ 458 w 492"/>
                <a:gd name="T103" fmla="*/ 0 h 766"/>
                <a:gd name="T104" fmla="*/ 449 w 492"/>
                <a:gd name="T105" fmla="*/ 0 h 766"/>
                <a:gd name="T106" fmla="*/ 440 w 492"/>
                <a:gd name="T107" fmla="*/ 0 h 766"/>
                <a:gd name="T108" fmla="*/ 431 w 492"/>
                <a:gd name="T109" fmla="*/ 0 h 766"/>
                <a:gd name="T110" fmla="*/ 422 w 492"/>
                <a:gd name="T11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766">
                  <a:moveTo>
                    <a:pt x="420" y="0"/>
                  </a:moveTo>
                  <a:cubicBezTo>
                    <a:pt x="419" y="0"/>
                    <a:pt x="419" y="0"/>
                    <a:pt x="419" y="0"/>
                  </a:cubicBezTo>
                  <a:cubicBezTo>
                    <a:pt x="418" y="0"/>
                    <a:pt x="417" y="0"/>
                    <a:pt x="416" y="1"/>
                  </a:cubicBezTo>
                  <a:cubicBezTo>
                    <a:pt x="415" y="1"/>
                    <a:pt x="414" y="1"/>
                    <a:pt x="413" y="2"/>
                  </a:cubicBezTo>
                  <a:cubicBezTo>
                    <a:pt x="411" y="2"/>
                    <a:pt x="410" y="3"/>
                    <a:pt x="408" y="3"/>
                  </a:cubicBezTo>
                  <a:cubicBezTo>
                    <a:pt x="406" y="4"/>
                    <a:pt x="404" y="4"/>
                    <a:pt x="402" y="5"/>
                  </a:cubicBezTo>
                  <a:cubicBezTo>
                    <a:pt x="400" y="6"/>
                    <a:pt x="398" y="7"/>
                    <a:pt x="396" y="7"/>
                  </a:cubicBezTo>
                  <a:cubicBezTo>
                    <a:pt x="393" y="8"/>
                    <a:pt x="391" y="9"/>
                    <a:pt x="388" y="10"/>
                  </a:cubicBezTo>
                  <a:cubicBezTo>
                    <a:pt x="385" y="11"/>
                    <a:pt x="383" y="12"/>
                    <a:pt x="380" y="13"/>
                  </a:cubicBezTo>
                  <a:cubicBezTo>
                    <a:pt x="377" y="15"/>
                    <a:pt x="374" y="16"/>
                    <a:pt x="371" y="17"/>
                  </a:cubicBezTo>
                  <a:cubicBezTo>
                    <a:pt x="367" y="18"/>
                    <a:pt x="364" y="20"/>
                    <a:pt x="361" y="21"/>
                  </a:cubicBezTo>
                  <a:cubicBezTo>
                    <a:pt x="357" y="23"/>
                    <a:pt x="354" y="24"/>
                    <a:pt x="350" y="26"/>
                  </a:cubicBezTo>
                  <a:cubicBezTo>
                    <a:pt x="347" y="27"/>
                    <a:pt x="343" y="29"/>
                    <a:pt x="339" y="31"/>
                  </a:cubicBezTo>
                  <a:cubicBezTo>
                    <a:pt x="336" y="32"/>
                    <a:pt x="332" y="34"/>
                    <a:pt x="328" y="36"/>
                  </a:cubicBezTo>
                  <a:cubicBezTo>
                    <a:pt x="324" y="38"/>
                    <a:pt x="320" y="40"/>
                    <a:pt x="316" y="42"/>
                  </a:cubicBezTo>
                  <a:cubicBezTo>
                    <a:pt x="312" y="44"/>
                    <a:pt x="308" y="46"/>
                    <a:pt x="304" y="48"/>
                  </a:cubicBezTo>
                  <a:cubicBezTo>
                    <a:pt x="300" y="51"/>
                    <a:pt x="296" y="53"/>
                    <a:pt x="292" y="55"/>
                  </a:cubicBezTo>
                  <a:cubicBezTo>
                    <a:pt x="288" y="58"/>
                    <a:pt x="283" y="60"/>
                    <a:pt x="279" y="63"/>
                  </a:cubicBezTo>
                  <a:cubicBezTo>
                    <a:pt x="275" y="65"/>
                    <a:pt x="271" y="68"/>
                    <a:pt x="267" y="71"/>
                  </a:cubicBezTo>
                  <a:cubicBezTo>
                    <a:pt x="263" y="73"/>
                    <a:pt x="258" y="76"/>
                    <a:pt x="254" y="79"/>
                  </a:cubicBezTo>
                  <a:cubicBezTo>
                    <a:pt x="250" y="82"/>
                    <a:pt x="246" y="85"/>
                    <a:pt x="242" y="88"/>
                  </a:cubicBezTo>
                  <a:cubicBezTo>
                    <a:pt x="238" y="91"/>
                    <a:pt x="234" y="94"/>
                    <a:pt x="230" y="98"/>
                  </a:cubicBezTo>
                  <a:cubicBezTo>
                    <a:pt x="226" y="101"/>
                    <a:pt x="222" y="104"/>
                    <a:pt x="218" y="108"/>
                  </a:cubicBezTo>
                  <a:cubicBezTo>
                    <a:pt x="214" y="111"/>
                    <a:pt x="210" y="114"/>
                    <a:pt x="206" y="118"/>
                  </a:cubicBezTo>
                  <a:cubicBezTo>
                    <a:pt x="202" y="122"/>
                    <a:pt x="199" y="125"/>
                    <a:pt x="195" y="129"/>
                  </a:cubicBezTo>
                  <a:cubicBezTo>
                    <a:pt x="191" y="133"/>
                    <a:pt x="188" y="137"/>
                    <a:pt x="184" y="141"/>
                  </a:cubicBezTo>
                  <a:cubicBezTo>
                    <a:pt x="181" y="145"/>
                    <a:pt x="177" y="149"/>
                    <a:pt x="174" y="153"/>
                  </a:cubicBezTo>
                  <a:cubicBezTo>
                    <a:pt x="170" y="157"/>
                    <a:pt x="167" y="161"/>
                    <a:pt x="164" y="166"/>
                  </a:cubicBezTo>
                  <a:cubicBezTo>
                    <a:pt x="161" y="170"/>
                    <a:pt x="158" y="175"/>
                    <a:pt x="155" y="179"/>
                  </a:cubicBezTo>
                  <a:cubicBezTo>
                    <a:pt x="152" y="184"/>
                    <a:pt x="150" y="188"/>
                    <a:pt x="147" y="193"/>
                  </a:cubicBezTo>
                  <a:cubicBezTo>
                    <a:pt x="144" y="198"/>
                    <a:pt x="142" y="203"/>
                    <a:pt x="140" y="208"/>
                  </a:cubicBezTo>
                  <a:cubicBezTo>
                    <a:pt x="137" y="212"/>
                    <a:pt x="135" y="218"/>
                    <a:pt x="133" y="223"/>
                  </a:cubicBezTo>
                  <a:cubicBezTo>
                    <a:pt x="131" y="228"/>
                    <a:pt x="130" y="233"/>
                    <a:pt x="128" y="238"/>
                  </a:cubicBezTo>
                  <a:cubicBezTo>
                    <a:pt x="128" y="239"/>
                    <a:pt x="128" y="240"/>
                    <a:pt x="127" y="241"/>
                  </a:cubicBezTo>
                  <a:cubicBezTo>
                    <a:pt x="127" y="242"/>
                    <a:pt x="127" y="242"/>
                    <a:pt x="127" y="243"/>
                  </a:cubicBezTo>
                  <a:cubicBezTo>
                    <a:pt x="126" y="244"/>
                    <a:pt x="126" y="245"/>
                    <a:pt x="126" y="246"/>
                  </a:cubicBezTo>
                  <a:cubicBezTo>
                    <a:pt x="125" y="247"/>
                    <a:pt x="125" y="248"/>
                    <a:pt x="125" y="249"/>
                  </a:cubicBezTo>
                  <a:cubicBezTo>
                    <a:pt x="124" y="250"/>
                    <a:pt x="124" y="252"/>
                    <a:pt x="124" y="253"/>
                  </a:cubicBezTo>
                  <a:cubicBezTo>
                    <a:pt x="123" y="254"/>
                    <a:pt x="123" y="255"/>
                    <a:pt x="123" y="256"/>
                  </a:cubicBezTo>
                  <a:cubicBezTo>
                    <a:pt x="122" y="257"/>
                    <a:pt x="122" y="259"/>
                    <a:pt x="121" y="260"/>
                  </a:cubicBezTo>
                  <a:cubicBezTo>
                    <a:pt x="121" y="261"/>
                    <a:pt x="120" y="263"/>
                    <a:pt x="120" y="264"/>
                  </a:cubicBezTo>
                  <a:cubicBezTo>
                    <a:pt x="120" y="266"/>
                    <a:pt x="119" y="267"/>
                    <a:pt x="119" y="268"/>
                  </a:cubicBezTo>
                  <a:cubicBezTo>
                    <a:pt x="118" y="270"/>
                    <a:pt x="118" y="271"/>
                    <a:pt x="117" y="273"/>
                  </a:cubicBezTo>
                  <a:cubicBezTo>
                    <a:pt x="117" y="274"/>
                    <a:pt x="116" y="276"/>
                    <a:pt x="116" y="278"/>
                  </a:cubicBezTo>
                  <a:cubicBezTo>
                    <a:pt x="115" y="279"/>
                    <a:pt x="115" y="281"/>
                    <a:pt x="114" y="283"/>
                  </a:cubicBezTo>
                  <a:cubicBezTo>
                    <a:pt x="114" y="284"/>
                    <a:pt x="113" y="286"/>
                    <a:pt x="113" y="288"/>
                  </a:cubicBezTo>
                  <a:cubicBezTo>
                    <a:pt x="112" y="289"/>
                    <a:pt x="112" y="291"/>
                    <a:pt x="111" y="293"/>
                  </a:cubicBezTo>
                  <a:cubicBezTo>
                    <a:pt x="111" y="295"/>
                    <a:pt x="110" y="297"/>
                    <a:pt x="109" y="298"/>
                  </a:cubicBezTo>
                  <a:cubicBezTo>
                    <a:pt x="109" y="300"/>
                    <a:pt x="108" y="302"/>
                    <a:pt x="108" y="304"/>
                  </a:cubicBezTo>
                  <a:cubicBezTo>
                    <a:pt x="107" y="306"/>
                    <a:pt x="106" y="308"/>
                    <a:pt x="106" y="310"/>
                  </a:cubicBezTo>
                  <a:cubicBezTo>
                    <a:pt x="105" y="312"/>
                    <a:pt x="105" y="314"/>
                    <a:pt x="104" y="316"/>
                  </a:cubicBezTo>
                  <a:cubicBezTo>
                    <a:pt x="103" y="318"/>
                    <a:pt x="103" y="320"/>
                    <a:pt x="102" y="322"/>
                  </a:cubicBezTo>
                  <a:cubicBezTo>
                    <a:pt x="101" y="324"/>
                    <a:pt x="101" y="326"/>
                    <a:pt x="100" y="328"/>
                  </a:cubicBezTo>
                  <a:cubicBezTo>
                    <a:pt x="99" y="330"/>
                    <a:pt x="99" y="333"/>
                    <a:pt x="98" y="335"/>
                  </a:cubicBezTo>
                  <a:cubicBezTo>
                    <a:pt x="97" y="337"/>
                    <a:pt x="97" y="339"/>
                    <a:pt x="96" y="341"/>
                  </a:cubicBezTo>
                  <a:cubicBezTo>
                    <a:pt x="95" y="343"/>
                    <a:pt x="94" y="346"/>
                    <a:pt x="94" y="348"/>
                  </a:cubicBezTo>
                  <a:cubicBezTo>
                    <a:pt x="93" y="350"/>
                    <a:pt x="92" y="353"/>
                    <a:pt x="92" y="355"/>
                  </a:cubicBezTo>
                  <a:cubicBezTo>
                    <a:pt x="91" y="357"/>
                    <a:pt x="90" y="359"/>
                    <a:pt x="89" y="362"/>
                  </a:cubicBezTo>
                  <a:cubicBezTo>
                    <a:pt x="89" y="364"/>
                    <a:pt x="88" y="366"/>
                    <a:pt x="87" y="369"/>
                  </a:cubicBezTo>
                  <a:cubicBezTo>
                    <a:pt x="86" y="371"/>
                    <a:pt x="86" y="374"/>
                    <a:pt x="85" y="376"/>
                  </a:cubicBezTo>
                  <a:cubicBezTo>
                    <a:pt x="84" y="378"/>
                    <a:pt x="83" y="381"/>
                    <a:pt x="83" y="383"/>
                  </a:cubicBezTo>
                  <a:cubicBezTo>
                    <a:pt x="82" y="386"/>
                    <a:pt x="81" y="388"/>
                    <a:pt x="80" y="391"/>
                  </a:cubicBezTo>
                  <a:cubicBezTo>
                    <a:pt x="79" y="393"/>
                    <a:pt x="79" y="396"/>
                    <a:pt x="78" y="398"/>
                  </a:cubicBezTo>
                  <a:cubicBezTo>
                    <a:pt x="77" y="401"/>
                    <a:pt x="76" y="403"/>
                    <a:pt x="76" y="406"/>
                  </a:cubicBezTo>
                  <a:cubicBezTo>
                    <a:pt x="75" y="408"/>
                    <a:pt x="74" y="411"/>
                    <a:pt x="73" y="413"/>
                  </a:cubicBezTo>
                  <a:cubicBezTo>
                    <a:pt x="71" y="424"/>
                    <a:pt x="71" y="424"/>
                    <a:pt x="71" y="424"/>
                  </a:cubicBezTo>
                  <a:cubicBezTo>
                    <a:pt x="69" y="435"/>
                    <a:pt x="69" y="435"/>
                    <a:pt x="69" y="435"/>
                  </a:cubicBezTo>
                  <a:cubicBezTo>
                    <a:pt x="66" y="446"/>
                    <a:pt x="66" y="446"/>
                    <a:pt x="66" y="446"/>
                  </a:cubicBezTo>
                  <a:cubicBezTo>
                    <a:pt x="64" y="457"/>
                    <a:pt x="64" y="457"/>
                    <a:pt x="64" y="457"/>
                  </a:cubicBezTo>
                  <a:cubicBezTo>
                    <a:pt x="62" y="468"/>
                    <a:pt x="62" y="468"/>
                    <a:pt x="62" y="468"/>
                  </a:cubicBezTo>
                  <a:cubicBezTo>
                    <a:pt x="59" y="479"/>
                    <a:pt x="59" y="479"/>
                    <a:pt x="59" y="479"/>
                  </a:cubicBezTo>
                  <a:cubicBezTo>
                    <a:pt x="57" y="490"/>
                    <a:pt x="57" y="490"/>
                    <a:pt x="57" y="490"/>
                  </a:cubicBezTo>
                  <a:cubicBezTo>
                    <a:pt x="55" y="501"/>
                    <a:pt x="55" y="501"/>
                    <a:pt x="55" y="501"/>
                  </a:cubicBezTo>
                  <a:cubicBezTo>
                    <a:pt x="53" y="512"/>
                    <a:pt x="53" y="512"/>
                    <a:pt x="53" y="512"/>
                  </a:cubicBezTo>
                  <a:cubicBezTo>
                    <a:pt x="50" y="523"/>
                    <a:pt x="50" y="523"/>
                    <a:pt x="50" y="523"/>
                  </a:cubicBezTo>
                  <a:cubicBezTo>
                    <a:pt x="48" y="534"/>
                    <a:pt x="48" y="534"/>
                    <a:pt x="48" y="534"/>
                  </a:cubicBezTo>
                  <a:cubicBezTo>
                    <a:pt x="46" y="545"/>
                    <a:pt x="46" y="545"/>
                    <a:pt x="46" y="545"/>
                  </a:cubicBezTo>
                  <a:cubicBezTo>
                    <a:pt x="43" y="556"/>
                    <a:pt x="43" y="556"/>
                    <a:pt x="43" y="556"/>
                  </a:cubicBezTo>
                  <a:cubicBezTo>
                    <a:pt x="41" y="567"/>
                    <a:pt x="41" y="567"/>
                    <a:pt x="41" y="567"/>
                  </a:cubicBezTo>
                  <a:cubicBezTo>
                    <a:pt x="39" y="578"/>
                    <a:pt x="39" y="578"/>
                    <a:pt x="39" y="578"/>
                  </a:cubicBezTo>
                  <a:cubicBezTo>
                    <a:pt x="37" y="589"/>
                    <a:pt x="37" y="589"/>
                    <a:pt x="37" y="589"/>
                  </a:cubicBezTo>
                  <a:cubicBezTo>
                    <a:pt x="34" y="600"/>
                    <a:pt x="34" y="600"/>
                    <a:pt x="34" y="600"/>
                  </a:cubicBezTo>
                  <a:cubicBezTo>
                    <a:pt x="32" y="612"/>
                    <a:pt x="32" y="612"/>
                    <a:pt x="32" y="612"/>
                  </a:cubicBezTo>
                  <a:cubicBezTo>
                    <a:pt x="30" y="623"/>
                    <a:pt x="30" y="623"/>
                    <a:pt x="30" y="623"/>
                  </a:cubicBezTo>
                  <a:cubicBezTo>
                    <a:pt x="27" y="634"/>
                    <a:pt x="27" y="634"/>
                    <a:pt x="27" y="634"/>
                  </a:cubicBezTo>
                  <a:cubicBezTo>
                    <a:pt x="25" y="645"/>
                    <a:pt x="25" y="645"/>
                    <a:pt x="25" y="645"/>
                  </a:cubicBezTo>
                  <a:cubicBezTo>
                    <a:pt x="23" y="656"/>
                    <a:pt x="23" y="656"/>
                    <a:pt x="23" y="656"/>
                  </a:cubicBezTo>
                  <a:cubicBezTo>
                    <a:pt x="21" y="667"/>
                    <a:pt x="21" y="667"/>
                    <a:pt x="21" y="667"/>
                  </a:cubicBezTo>
                  <a:cubicBezTo>
                    <a:pt x="18" y="678"/>
                    <a:pt x="18" y="678"/>
                    <a:pt x="18" y="678"/>
                  </a:cubicBezTo>
                  <a:cubicBezTo>
                    <a:pt x="16" y="689"/>
                    <a:pt x="16" y="689"/>
                    <a:pt x="16" y="689"/>
                  </a:cubicBezTo>
                  <a:cubicBezTo>
                    <a:pt x="14" y="700"/>
                    <a:pt x="14" y="700"/>
                    <a:pt x="14" y="700"/>
                  </a:cubicBezTo>
                  <a:cubicBezTo>
                    <a:pt x="12" y="711"/>
                    <a:pt x="12" y="711"/>
                    <a:pt x="12" y="711"/>
                  </a:cubicBezTo>
                  <a:cubicBezTo>
                    <a:pt x="9" y="722"/>
                    <a:pt x="9" y="722"/>
                    <a:pt x="9" y="722"/>
                  </a:cubicBezTo>
                  <a:cubicBezTo>
                    <a:pt x="7" y="733"/>
                    <a:pt x="7" y="733"/>
                    <a:pt x="7" y="733"/>
                  </a:cubicBezTo>
                  <a:cubicBezTo>
                    <a:pt x="5" y="744"/>
                    <a:pt x="5" y="744"/>
                    <a:pt x="5" y="744"/>
                  </a:cubicBezTo>
                  <a:cubicBezTo>
                    <a:pt x="2" y="755"/>
                    <a:pt x="2" y="755"/>
                    <a:pt x="2" y="755"/>
                  </a:cubicBezTo>
                  <a:cubicBezTo>
                    <a:pt x="0" y="766"/>
                    <a:pt x="0" y="766"/>
                    <a:pt x="0" y="766"/>
                  </a:cubicBezTo>
                  <a:cubicBezTo>
                    <a:pt x="2" y="766"/>
                    <a:pt x="2" y="766"/>
                    <a:pt x="2" y="766"/>
                  </a:cubicBezTo>
                  <a:cubicBezTo>
                    <a:pt x="4" y="766"/>
                    <a:pt x="4" y="766"/>
                    <a:pt x="4" y="766"/>
                  </a:cubicBezTo>
                  <a:cubicBezTo>
                    <a:pt x="6" y="766"/>
                    <a:pt x="6" y="766"/>
                    <a:pt x="6" y="766"/>
                  </a:cubicBezTo>
                  <a:cubicBezTo>
                    <a:pt x="8" y="766"/>
                    <a:pt x="8" y="766"/>
                    <a:pt x="8" y="766"/>
                  </a:cubicBezTo>
                  <a:cubicBezTo>
                    <a:pt x="10" y="766"/>
                    <a:pt x="10" y="766"/>
                    <a:pt x="10" y="766"/>
                  </a:cubicBezTo>
                  <a:cubicBezTo>
                    <a:pt x="12" y="766"/>
                    <a:pt x="12" y="766"/>
                    <a:pt x="12" y="766"/>
                  </a:cubicBezTo>
                  <a:cubicBezTo>
                    <a:pt x="14" y="766"/>
                    <a:pt x="14" y="766"/>
                    <a:pt x="14" y="766"/>
                  </a:cubicBezTo>
                  <a:cubicBezTo>
                    <a:pt x="17" y="766"/>
                    <a:pt x="17" y="766"/>
                    <a:pt x="17" y="766"/>
                  </a:cubicBezTo>
                  <a:cubicBezTo>
                    <a:pt x="19" y="766"/>
                    <a:pt x="19" y="766"/>
                    <a:pt x="19" y="766"/>
                  </a:cubicBezTo>
                  <a:cubicBezTo>
                    <a:pt x="21" y="766"/>
                    <a:pt x="21" y="766"/>
                    <a:pt x="21" y="766"/>
                  </a:cubicBezTo>
                  <a:cubicBezTo>
                    <a:pt x="23" y="766"/>
                    <a:pt x="23" y="766"/>
                    <a:pt x="23" y="766"/>
                  </a:cubicBezTo>
                  <a:cubicBezTo>
                    <a:pt x="25" y="766"/>
                    <a:pt x="25" y="766"/>
                    <a:pt x="25" y="766"/>
                  </a:cubicBezTo>
                  <a:cubicBezTo>
                    <a:pt x="27" y="766"/>
                    <a:pt x="27" y="766"/>
                    <a:pt x="27" y="766"/>
                  </a:cubicBezTo>
                  <a:cubicBezTo>
                    <a:pt x="29" y="766"/>
                    <a:pt x="29" y="766"/>
                    <a:pt x="29" y="766"/>
                  </a:cubicBezTo>
                  <a:cubicBezTo>
                    <a:pt x="31" y="766"/>
                    <a:pt x="31" y="766"/>
                    <a:pt x="31" y="766"/>
                  </a:cubicBezTo>
                  <a:cubicBezTo>
                    <a:pt x="33" y="766"/>
                    <a:pt x="33" y="766"/>
                    <a:pt x="33" y="766"/>
                  </a:cubicBezTo>
                  <a:cubicBezTo>
                    <a:pt x="35" y="766"/>
                    <a:pt x="35" y="766"/>
                    <a:pt x="35" y="766"/>
                  </a:cubicBezTo>
                  <a:cubicBezTo>
                    <a:pt x="37" y="766"/>
                    <a:pt x="37" y="766"/>
                    <a:pt x="37" y="766"/>
                  </a:cubicBezTo>
                  <a:cubicBezTo>
                    <a:pt x="39" y="766"/>
                    <a:pt x="39" y="766"/>
                    <a:pt x="39" y="766"/>
                  </a:cubicBezTo>
                  <a:cubicBezTo>
                    <a:pt x="41" y="766"/>
                    <a:pt x="41" y="766"/>
                    <a:pt x="41" y="766"/>
                  </a:cubicBezTo>
                  <a:cubicBezTo>
                    <a:pt x="43" y="766"/>
                    <a:pt x="43" y="766"/>
                    <a:pt x="43" y="766"/>
                  </a:cubicBezTo>
                  <a:cubicBezTo>
                    <a:pt x="45" y="766"/>
                    <a:pt x="45" y="766"/>
                    <a:pt x="45" y="766"/>
                  </a:cubicBezTo>
                  <a:cubicBezTo>
                    <a:pt x="47" y="766"/>
                    <a:pt x="47" y="766"/>
                    <a:pt x="47" y="766"/>
                  </a:cubicBezTo>
                  <a:cubicBezTo>
                    <a:pt x="49" y="766"/>
                    <a:pt x="49" y="766"/>
                    <a:pt x="49" y="766"/>
                  </a:cubicBezTo>
                  <a:cubicBezTo>
                    <a:pt x="51" y="766"/>
                    <a:pt x="51" y="766"/>
                    <a:pt x="51" y="766"/>
                  </a:cubicBezTo>
                  <a:cubicBezTo>
                    <a:pt x="53" y="766"/>
                    <a:pt x="53" y="766"/>
                    <a:pt x="53" y="766"/>
                  </a:cubicBezTo>
                  <a:cubicBezTo>
                    <a:pt x="56" y="766"/>
                    <a:pt x="56" y="766"/>
                    <a:pt x="56" y="766"/>
                  </a:cubicBezTo>
                  <a:cubicBezTo>
                    <a:pt x="58" y="766"/>
                    <a:pt x="58" y="766"/>
                    <a:pt x="58" y="766"/>
                  </a:cubicBezTo>
                  <a:cubicBezTo>
                    <a:pt x="60" y="766"/>
                    <a:pt x="60" y="766"/>
                    <a:pt x="60" y="766"/>
                  </a:cubicBezTo>
                  <a:cubicBezTo>
                    <a:pt x="62" y="766"/>
                    <a:pt x="62" y="766"/>
                    <a:pt x="62" y="766"/>
                  </a:cubicBezTo>
                  <a:cubicBezTo>
                    <a:pt x="64" y="766"/>
                    <a:pt x="64" y="766"/>
                    <a:pt x="64" y="766"/>
                  </a:cubicBezTo>
                  <a:cubicBezTo>
                    <a:pt x="66" y="766"/>
                    <a:pt x="66" y="766"/>
                    <a:pt x="66" y="766"/>
                  </a:cubicBezTo>
                  <a:cubicBezTo>
                    <a:pt x="66" y="766"/>
                    <a:pt x="66" y="765"/>
                    <a:pt x="66" y="765"/>
                  </a:cubicBezTo>
                  <a:cubicBezTo>
                    <a:pt x="66" y="764"/>
                    <a:pt x="67" y="764"/>
                    <a:pt x="67" y="763"/>
                  </a:cubicBezTo>
                  <a:cubicBezTo>
                    <a:pt x="68" y="762"/>
                    <a:pt x="68" y="760"/>
                    <a:pt x="69" y="759"/>
                  </a:cubicBezTo>
                  <a:cubicBezTo>
                    <a:pt x="69" y="757"/>
                    <a:pt x="70" y="755"/>
                    <a:pt x="71" y="753"/>
                  </a:cubicBezTo>
                  <a:cubicBezTo>
                    <a:pt x="72" y="751"/>
                    <a:pt x="73" y="749"/>
                    <a:pt x="74" y="747"/>
                  </a:cubicBezTo>
                  <a:cubicBezTo>
                    <a:pt x="75" y="744"/>
                    <a:pt x="76" y="742"/>
                    <a:pt x="77" y="739"/>
                  </a:cubicBezTo>
                  <a:cubicBezTo>
                    <a:pt x="78" y="736"/>
                    <a:pt x="79" y="733"/>
                    <a:pt x="80" y="730"/>
                  </a:cubicBezTo>
                  <a:cubicBezTo>
                    <a:pt x="82" y="726"/>
                    <a:pt x="83" y="723"/>
                    <a:pt x="84" y="719"/>
                  </a:cubicBezTo>
                  <a:cubicBezTo>
                    <a:pt x="86" y="715"/>
                    <a:pt x="87" y="712"/>
                    <a:pt x="89" y="708"/>
                  </a:cubicBezTo>
                  <a:cubicBezTo>
                    <a:pt x="90" y="704"/>
                    <a:pt x="92" y="699"/>
                    <a:pt x="94" y="695"/>
                  </a:cubicBezTo>
                  <a:cubicBezTo>
                    <a:pt x="95" y="691"/>
                    <a:pt x="97" y="686"/>
                    <a:pt x="99" y="681"/>
                  </a:cubicBezTo>
                  <a:cubicBezTo>
                    <a:pt x="101" y="677"/>
                    <a:pt x="102" y="672"/>
                    <a:pt x="104" y="667"/>
                  </a:cubicBezTo>
                  <a:cubicBezTo>
                    <a:pt x="106" y="662"/>
                    <a:pt x="108" y="656"/>
                    <a:pt x="110" y="651"/>
                  </a:cubicBezTo>
                  <a:cubicBezTo>
                    <a:pt x="112" y="646"/>
                    <a:pt x="114" y="640"/>
                    <a:pt x="115" y="635"/>
                  </a:cubicBezTo>
                  <a:cubicBezTo>
                    <a:pt x="117" y="629"/>
                    <a:pt x="119" y="624"/>
                    <a:pt x="121" y="618"/>
                  </a:cubicBezTo>
                  <a:cubicBezTo>
                    <a:pt x="123" y="612"/>
                    <a:pt x="125" y="606"/>
                    <a:pt x="127" y="600"/>
                  </a:cubicBezTo>
                  <a:cubicBezTo>
                    <a:pt x="129" y="594"/>
                    <a:pt x="131" y="588"/>
                    <a:pt x="134" y="581"/>
                  </a:cubicBezTo>
                  <a:cubicBezTo>
                    <a:pt x="136" y="575"/>
                    <a:pt x="138" y="569"/>
                    <a:pt x="140" y="562"/>
                  </a:cubicBezTo>
                  <a:cubicBezTo>
                    <a:pt x="142" y="556"/>
                    <a:pt x="144" y="549"/>
                    <a:pt x="146" y="543"/>
                  </a:cubicBezTo>
                  <a:cubicBezTo>
                    <a:pt x="148" y="536"/>
                    <a:pt x="150" y="529"/>
                    <a:pt x="152" y="523"/>
                  </a:cubicBezTo>
                  <a:cubicBezTo>
                    <a:pt x="154" y="516"/>
                    <a:pt x="156" y="509"/>
                    <a:pt x="158" y="502"/>
                  </a:cubicBezTo>
                  <a:cubicBezTo>
                    <a:pt x="160" y="495"/>
                    <a:pt x="162" y="488"/>
                    <a:pt x="164" y="481"/>
                  </a:cubicBezTo>
                  <a:cubicBezTo>
                    <a:pt x="166" y="474"/>
                    <a:pt x="167" y="467"/>
                    <a:pt x="169" y="460"/>
                  </a:cubicBezTo>
                  <a:cubicBezTo>
                    <a:pt x="171" y="453"/>
                    <a:pt x="173" y="446"/>
                    <a:pt x="175" y="439"/>
                  </a:cubicBezTo>
                  <a:cubicBezTo>
                    <a:pt x="177" y="432"/>
                    <a:pt x="178" y="424"/>
                    <a:pt x="180" y="417"/>
                  </a:cubicBezTo>
                  <a:cubicBezTo>
                    <a:pt x="182" y="410"/>
                    <a:pt x="184" y="403"/>
                    <a:pt x="185" y="396"/>
                  </a:cubicBezTo>
                  <a:cubicBezTo>
                    <a:pt x="187" y="388"/>
                    <a:pt x="188" y="381"/>
                    <a:pt x="190" y="374"/>
                  </a:cubicBezTo>
                  <a:cubicBezTo>
                    <a:pt x="191" y="367"/>
                    <a:pt x="193" y="359"/>
                    <a:pt x="194" y="352"/>
                  </a:cubicBezTo>
                  <a:cubicBezTo>
                    <a:pt x="195" y="345"/>
                    <a:pt x="197" y="338"/>
                    <a:pt x="198" y="331"/>
                  </a:cubicBezTo>
                  <a:cubicBezTo>
                    <a:pt x="199" y="323"/>
                    <a:pt x="200" y="316"/>
                    <a:pt x="201" y="309"/>
                  </a:cubicBezTo>
                  <a:cubicBezTo>
                    <a:pt x="203" y="302"/>
                    <a:pt x="204" y="295"/>
                    <a:pt x="204" y="288"/>
                  </a:cubicBezTo>
                  <a:cubicBezTo>
                    <a:pt x="205" y="281"/>
                    <a:pt x="206" y="274"/>
                    <a:pt x="207" y="267"/>
                  </a:cubicBezTo>
                  <a:cubicBezTo>
                    <a:pt x="208" y="260"/>
                    <a:pt x="209" y="254"/>
                    <a:pt x="210" y="248"/>
                  </a:cubicBezTo>
                  <a:cubicBezTo>
                    <a:pt x="211" y="242"/>
                    <a:pt x="212" y="235"/>
                    <a:pt x="214" y="230"/>
                  </a:cubicBezTo>
                  <a:cubicBezTo>
                    <a:pt x="215" y="224"/>
                    <a:pt x="217" y="218"/>
                    <a:pt x="219" y="212"/>
                  </a:cubicBezTo>
                  <a:cubicBezTo>
                    <a:pt x="221" y="207"/>
                    <a:pt x="223" y="201"/>
                    <a:pt x="226" y="196"/>
                  </a:cubicBezTo>
                  <a:cubicBezTo>
                    <a:pt x="228" y="191"/>
                    <a:pt x="230" y="185"/>
                    <a:pt x="233" y="180"/>
                  </a:cubicBezTo>
                  <a:cubicBezTo>
                    <a:pt x="236" y="175"/>
                    <a:pt x="239" y="170"/>
                    <a:pt x="241" y="165"/>
                  </a:cubicBezTo>
                  <a:cubicBezTo>
                    <a:pt x="244" y="160"/>
                    <a:pt x="248" y="156"/>
                    <a:pt x="251" y="151"/>
                  </a:cubicBezTo>
                  <a:cubicBezTo>
                    <a:pt x="254" y="147"/>
                    <a:pt x="257" y="142"/>
                    <a:pt x="261" y="138"/>
                  </a:cubicBezTo>
                  <a:cubicBezTo>
                    <a:pt x="264" y="133"/>
                    <a:pt x="268" y="129"/>
                    <a:pt x="272" y="125"/>
                  </a:cubicBezTo>
                  <a:cubicBezTo>
                    <a:pt x="275" y="121"/>
                    <a:pt x="279" y="117"/>
                    <a:pt x="283" y="113"/>
                  </a:cubicBezTo>
                  <a:cubicBezTo>
                    <a:pt x="287" y="109"/>
                    <a:pt x="291" y="106"/>
                    <a:pt x="295" y="102"/>
                  </a:cubicBezTo>
                  <a:cubicBezTo>
                    <a:pt x="299" y="98"/>
                    <a:pt x="303" y="95"/>
                    <a:pt x="307" y="91"/>
                  </a:cubicBezTo>
                  <a:cubicBezTo>
                    <a:pt x="311" y="88"/>
                    <a:pt x="315" y="85"/>
                    <a:pt x="319" y="82"/>
                  </a:cubicBezTo>
                  <a:cubicBezTo>
                    <a:pt x="323" y="78"/>
                    <a:pt x="328" y="75"/>
                    <a:pt x="332" y="72"/>
                  </a:cubicBezTo>
                  <a:cubicBezTo>
                    <a:pt x="336" y="69"/>
                    <a:pt x="340" y="66"/>
                    <a:pt x="345" y="64"/>
                  </a:cubicBezTo>
                  <a:cubicBezTo>
                    <a:pt x="349" y="61"/>
                    <a:pt x="353" y="58"/>
                    <a:pt x="358" y="56"/>
                  </a:cubicBezTo>
                  <a:cubicBezTo>
                    <a:pt x="362" y="53"/>
                    <a:pt x="366" y="51"/>
                    <a:pt x="370" y="48"/>
                  </a:cubicBezTo>
                  <a:cubicBezTo>
                    <a:pt x="375" y="46"/>
                    <a:pt x="379" y="44"/>
                    <a:pt x="383" y="42"/>
                  </a:cubicBezTo>
                  <a:cubicBezTo>
                    <a:pt x="387" y="39"/>
                    <a:pt x="391" y="37"/>
                    <a:pt x="395" y="35"/>
                  </a:cubicBezTo>
                  <a:cubicBezTo>
                    <a:pt x="399" y="33"/>
                    <a:pt x="403" y="31"/>
                    <a:pt x="407" y="30"/>
                  </a:cubicBezTo>
                  <a:cubicBezTo>
                    <a:pt x="411" y="28"/>
                    <a:pt x="415" y="26"/>
                    <a:pt x="419" y="25"/>
                  </a:cubicBezTo>
                  <a:cubicBezTo>
                    <a:pt x="423" y="23"/>
                    <a:pt x="426" y="21"/>
                    <a:pt x="430" y="20"/>
                  </a:cubicBezTo>
                  <a:cubicBezTo>
                    <a:pt x="434" y="19"/>
                    <a:pt x="437" y="17"/>
                    <a:pt x="441" y="16"/>
                  </a:cubicBezTo>
                  <a:cubicBezTo>
                    <a:pt x="444" y="15"/>
                    <a:pt x="447" y="13"/>
                    <a:pt x="450" y="12"/>
                  </a:cubicBezTo>
                  <a:cubicBezTo>
                    <a:pt x="453" y="11"/>
                    <a:pt x="456" y="10"/>
                    <a:pt x="459" y="9"/>
                  </a:cubicBezTo>
                  <a:cubicBezTo>
                    <a:pt x="462" y="8"/>
                    <a:pt x="465" y="7"/>
                    <a:pt x="467" y="7"/>
                  </a:cubicBezTo>
                  <a:cubicBezTo>
                    <a:pt x="470" y="6"/>
                    <a:pt x="472" y="5"/>
                    <a:pt x="474" y="4"/>
                  </a:cubicBezTo>
                  <a:cubicBezTo>
                    <a:pt x="477" y="4"/>
                    <a:pt x="479" y="3"/>
                    <a:pt x="480" y="3"/>
                  </a:cubicBezTo>
                  <a:cubicBezTo>
                    <a:pt x="482" y="2"/>
                    <a:pt x="484" y="2"/>
                    <a:pt x="485" y="1"/>
                  </a:cubicBezTo>
                  <a:cubicBezTo>
                    <a:pt x="487" y="1"/>
                    <a:pt x="488" y="1"/>
                    <a:pt x="489" y="0"/>
                  </a:cubicBezTo>
                  <a:cubicBezTo>
                    <a:pt x="490" y="0"/>
                    <a:pt x="490" y="0"/>
                    <a:pt x="491" y="0"/>
                  </a:cubicBezTo>
                  <a:cubicBezTo>
                    <a:pt x="491" y="0"/>
                    <a:pt x="492" y="0"/>
                    <a:pt x="492" y="0"/>
                  </a:cubicBezTo>
                  <a:cubicBezTo>
                    <a:pt x="489" y="0"/>
                    <a:pt x="489" y="0"/>
                    <a:pt x="489" y="0"/>
                  </a:cubicBezTo>
                  <a:cubicBezTo>
                    <a:pt x="487" y="0"/>
                    <a:pt x="487" y="0"/>
                    <a:pt x="487" y="0"/>
                  </a:cubicBezTo>
                  <a:cubicBezTo>
                    <a:pt x="485" y="0"/>
                    <a:pt x="485" y="0"/>
                    <a:pt x="485" y="0"/>
                  </a:cubicBezTo>
                  <a:cubicBezTo>
                    <a:pt x="483" y="0"/>
                    <a:pt x="483" y="0"/>
                    <a:pt x="483" y="0"/>
                  </a:cubicBezTo>
                  <a:cubicBezTo>
                    <a:pt x="480" y="0"/>
                    <a:pt x="480" y="0"/>
                    <a:pt x="480" y="0"/>
                  </a:cubicBezTo>
                  <a:cubicBezTo>
                    <a:pt x="478" y="0"/>
                    <a:pt x="478" y="0"/>
                    <a:pt x="478" y="0"/>
                  </a:cubicBezTo>
                  <a:cubicBezTo>
                    <a:pt x="476" y="0"/>
                    <a:pt x="476" y="0"/>
                    <a:pt x="476" y="0"/>
                  </a:cubicBezTo>
                  <a:cubicBezTo>
                    <a:pt x="474" y="0"/>
                    <a:pt x="474" y="0"/>
                    <a:pt x="474" y="0"/>
                  </a:cubicBezTo>
                  <a:cubicBezTo>
                    <a:pt x="471" y="0"/>
                    <a:pt x="471" y="0"/>
                    <a:pt x="471" y="0"/>
                  </a:cubicBezTo>
                  <a:cubicBezTo>
                    <a:pt x="469" y="0"/>
                    <a:pt x="469" y="0"/>
                    <a:pt x="469" y="0"/>
                  </a:cubicBezTo>
                  <a:cubicBezTo>
                    <a:pt x="467" y="0"/>
                    <a:pt x="467" y="0"/>
                    <a:pt x="467" y="0"/>
                  </a:cubicBezTo>
                  <a:cubicBezTo>
                    <a:pt x="465" y="0"/>
                    <a:pt x="465" y="0"/>
                    <a:pt x="465" y="0"/>
                  </a:cubicBezTo>
                  <a:cubicBezTo>
                    <a:pt x="462" y="0"/>
                    <a:pt x="462" y="0"/>
                    <a:pt x="462" y="0"/>
                  </a:cubicBezTo>
                  <a:cubicBezTo>
                    <a:pt x="460" y="0"/>
                    <a:pt x="460" y="0"/>
                    <a:pt x="460" y="0"/>
                  </a:cubicBezTo>
                  <a:cubicBezTo>
                    <a:pt x="458" y="0"/>
                    <a:pt x="458" y="0"/>
                    <a:pt x="458" y="0"/>
                  </a:cubicBezTo>
                  <a:cubicBezTo>
                    <a:pt x="456" y="0"/>
                    <a:pt x="456" y="0"/>
                    <a:pt x="456" y="0"/>
                  </a:cubicBezTo>
                  <a:cubicBezTo>
                    <a:pt x="453" y="0"/>
                    <a:pt x="453" y="0"/>
                    <a:pt x="453" y="0"/>
                  </a:cubicBezTo>
                  <a:cubicBezTo>
                    <a:pt x="451" y="0"/>
                    <a:pt x="451" y="0"/>
                    <a:pt x="451" y="0"/>
                  </a:cubicBezTo>
                  <a:cubicBezTo>
                    <a:pt x="449" y="0"/>
                    <a:pt x="449" y="0"/>
                    <a:pt x="449" y="0"/>
                  </a:cubicBezTo>
                  <a:cubicBezTo>
                    <a:pt x="447" y="0"/>
                    <a:pt x="447" y="0"/>
                    <a:pt x="447" y="0"/>
                  </a:cubicBezTo>
                  <a:cubicBezTo>
                    <a:pt x="444" y="0"/>
                    <a:pt x="444" y="0"/>
                    <a:pt x="444" y="0"/>
                  </a:cubicBezTo>
                  <a:cubicBezTo>
                    <a:pt x="442" y="0"/>
                    <a:pt x="442" y="0"/>
                    <a:pt x="442" y="0"/>
                  </a:cubicBezTo>
                  <a:cubicBezTo>
                    <a:pt x="440" y="0"/>
                    <a:pt x="440" y="0"/>
                    <a:pt x="440" y="0"/>
                  </a:cubicBezTo>
                  <a:cubicBezTo>
                    <a:pt x="438" y="0"/>
                    <a:pt x="438" y="0"/>
                    <a:pt x="438" y="0"/>
                  </a:cubicBezTo>
                  <a:cubicBezTo>
                    <a:pt x="435" y="0"/>
                    <a:pt x="435" y="0"/>
                    <a:pt x="435" y="0"/>
                  </a:cubicBezTo>
                  <a:cubicBezTo>
                    <a:pt x="433" y="0"/>
                    <a:pt x="433" y="0"/>
                    <a:pt x="433" y="0"/>
                  </a:cubicBezTo>
                  <a:cubicBezTo>
                    <a:pt x="431" y="0"/>
                    <a:pt x="431" y="0"/>
                    <a:pt x="431" y="0"/>
                  </a:cubicBezTo>
                  <a:cubicBezTo>
                    <a:pt x="429" y="0"/>
                    <a:pt x="429" y="0"/>
                    <a:pt x="429" y="0"/>
                  </a:cubicBezTo>
                  <a:cubicBezTo>
                    <a:pt x="426" y="0"/>
                    <a:pt x="426" y="0"/>
                    <a:pt x="426" y="0"/>
                  </a:cubicBezTo>
                  <a:cubicBezTo>
                    <a:pt x="424" y="0"/>
                    <a:pt x="424" y="0"/>
                    <a:pt x="424" y="0"/>
                  </a:cubicBezTo>
                  <a:cubicBezTo>
                    <a:pt x="422" y="0"/>
                    <a:pt x="422" y="0"/>
                    <a:pt x="422" y="0"/>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1" name="Freeform 69"/>
            <p:cNvSpPr>
              <a:spLocks/>
            </p:cNvSpPr>
            <p:nvPr userDrawn="1"/>
          </p:nvSpPr>
          <p:spPr bwMode="auto">
            <a:xfrm>
              <a:off x="4430" y="951"/>
              <a:ext cx="58" cy="59"/>
            </a:xfrm>
            <a:custGeom>
              <a:avLst/>
              <a:gdLst>
                <a:gd name="T0" fmla="*/ 0 w 153"/>
                <a:gd name="T1" fmla="*/ 69 h 153"/>
                <a:gd name="T2" fmla="*/ 2 w 153"/>
                <a:gd name="T3" fmla="*/ 58 h 153"/>
                <a:gd name="T4" fmla="*/ 6 w 153"/>
                <a:gd name="T5" fmla="*/ 47 h 153"/>
                <a:gd name="T6" fmla="*/ 11 w 153"/>
                <a:gd name="T7" fmla="*/ 37 h 153"/>
                <a:gd name="T8" fmla="*/ 17 w 153"/>
                <a:gd name="T9" fmla="*/ 28 h 153"/>
                <a:gd name="T10" fmla="*/ 25 w 153"/>
                <a:gd name="T11" fmla="*/ 20 h 153"/>
                <a:gd name="T12" fmla="*/ 33 w 153"/>
                <a:gd name="T13" fmla="*/ 13 h 153"/>
                <a:gd name="T14" fmla="*/ 43 w 153"/>
                <a:gd name="T15" fmla="*/ 8 h 153"/>
                <a:gd name="T16" fmla="*/ 54 w 153"/>
                <a:gd name="T17" fmla="*/ 4 h 153"/>
                <a:gd name="T18" fmla="*/ 65 w 153"/>
                <a:gd name="T19" fmla="*/ 1 h 153"/>
                <a:gd name="T20" fmla="*/ 76 w 153"/>
                <a:gd name="T21" fmla="*/ 0 h 153"/>
                <a:gd name="T22" fmla="*/ 88 w 153"/>
                <a:gd name="T23" fmla="*/ 1 h 153"/>
                <a:gd name="T24" fmla="*/ 99 w 153"/>
                <a:gd name="T25" fmla="*/ 4 h 153"/>
                <a:gd name="T26" fmla="*/ 110 w 153"/>
                <a:gd name="T27" fmla="*/ 8 h 153"/>
                <a:gd name="T28" fmla="*/ 119 w 153"/>
                <a:gd name="T29" fmla="*/ 13 h 153"/>
                <a:gd name="T30" fmla="*/ 128 w 153"/>
                <a:gd name="T31" fmla="*/ 20 h 153"/>
                <a:gd name="T32" fmla="*/ 135 w 153"/>
                <a:gd name="T33" fmla="*/ 28 h 153"/>
                <a:gd name="T34" fmla="*/ 142 w 153"/>
                <a:gd name="T35" fmla="*/ 37 h 153"/>
                <a:gd name="T36" fmla="*/ 147 w 153"/>
                <a:gd name="T37" fmla="*/ 47 h 153"/>
                <a:gd name="T38" fmla="*/ 150 w 153"/>
                <a:gd name="T39" fmla="*/ 58 h 153"/>
                <a:gd name="T40" fmla="*/ 152 w 153"/>
                <a:gd name="T41" fmla="*/ 69 h 153"/>
                <a:gd name="T42" fmla="*/ 153 w 153"/>
                <a:gd name="T43" fmla="*/ 81 h 153"/>
                <a:gd name="T44" fmla="*/ 151 w 153"/>
                <a:gd name="T45" fmla="*/ 92 h 153"/>
                <a:gd name="T46" fmla="*/ 148 w 153"/>
                <a:gd name="T47" fmla="*/ 103 h 153"/>
                <a:gd name="T48" fmla="*/ 144 w 153"/>
                <a:gd name="T49" fmla="*/ 113 h 153"/>
                <a:gd name="T50" fmla="*/ 138 w 153"/>
                <a:gd name="T51" fmla="*/ 123 h 153"/>
                <a:gd name="T52" fmla="*/ 130 w 153"/>
                <a:gd name="T53" fmla="*/ 131 h 153"/>
                <a:gd name="T54" fmla="*/ 122 w 153"/>
                <a:gd name="T55" fmla="*/ 138 h 153"/>
                <a:gd name="T56" fmla="*/ 113 w 153"/>
                <a:gd name="T57" fmla="*/ 144 h 153"/>
                <a:gd name="T58" fmla="*/ 103 w 153"/>
                <a:gd name="T59" fmla="*/ 149 h 153"/>
                <a:gd name="T60" fmla="*/ 92 w 153"/>
                <a:gd name="T61" fmla="*/ 152 h 153"/>
                <a:gd name="T62" fmla="*/ 80 w 153"/>
                <a:gd name="T63" fmla="*/ 153 h 153"/>
                <a:gd name="T64" fmla="*/ 68 w 153"/>
                <a:gd name="T65" fmla="*/ 153 h 153"/>
                <a:gd name="T66" fmla="*/ 57 w 153"/>
                <a:gd name="T67" fmla="*/ 151 h 153"/>
                <a:gd name="T68" fmla="*/ 46 w 153"/>
                <a:gd name="T69" fmla="*/ 147 h 153"/>
                <a:gd name="T70" fmla="*/ 37 w 153"/>
                <a:gd name="T71" fmla="*/ 142 h 153"/>
                <a:gd name="T72" fmla="*/ 28 w 153"/>
                <a:gd name="T73" fmla="*/ 136 h 153"/>
                <a:gd name="T74" fmla="*/ 20 w 153"/>
                <a:gd name="T75" fmla="*/ 128 h 153"/>
                <a:gd name="T76" fmla="*/ 13 w 153"/>
                <a:gd name="T77" fmla="*/ 120 h 153"/>
                <a:gd name="T78" fmla="*/ 7 w 153"/>
                <a:gd name="T79" fmla="*/ 110 h 153"/>
                <a:gd name="T80" fmla="*/ 3 w 153"/>
                <a:gd name="T81" fmla="*/ 100 h 153"/>
                <a:gd name="T82" fmla="*/ 1 w 153"/>
                <a:gd name="T83" fmla="*/ 88 h 153"/>
                <a:gd name="T84" fmla="*/ 0 w 153"/>
                <a:gd name="T8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53">
                  <a:moveTo>
                    <a:pt x="0" y="77"/>
                  </a:moveTo>
                  <a:cubicBezTo>
                    <a:pt x="0" y="75"/>
                    <a:pt x="0" y="74"/>
                    <a:pt x="0" y="73"/>
                  </a:cubicBezTo>
                  <a:cubicBezTo>
                    <a:pt x="0" y="72"/>
                    <a:pt x="0" y="70"/>
                    <a:pt x="0" y="69"/>
                  </a:cubicBezTo>
                  <a:cubicBezTo>
                    <a:pt x="0" y="68"/>
                    <a:pt x="0" y="66"/>
                    <a:pt x="1" y="65"/>
                  </a:cubicBezTo>
                  <a:cubicBezTo>
                    <a:pt x="1" y="64"/>
                    <a:pt x="1" y="63"/>
                    <a:pt x="1" y="61"/>
                  </a:cubicBezTo>
                  <a:cubicBezTo>
                    <a:pt x="2" y="60"/>
                    <a:pt x="2" y="59"/>
                    <a:pt x="2" y="58"/>
                  </a:cubicBezTo>
                  <a:cubicBezTo>
                    <a:pt x="2" y="56"/>
                    <a:pt x="3" y="55"/>
                    <a:pt x="3" y="54"/>
                  </a:cubicBezTo>
                  <a:cubicBezTo>
                    <a:pt x="4" y="53"/>
                    <a:pt x="4" y="52"/>
                    <a:pt x="4" y="50"/>
                  </a:cubicBezTo>
                  <a:cubicBezTo>
                    <a:pt x="5" y="49"/>
                    <a:pt x="5" y="48"/>
                    <a:pt x="6" y="47"/>
                  </a:cubicBezTo>
                  <a:cubicBezTo>
                    <a:pt x="6" y="46"/>
                    <a:pt x="7" y="45"/>
                    <a:pt x="7" y="44"/>
                  </a:cubicBezTo>
                  <a:cubicBezTo>
                    <a:pt x="8" y="42"/>
                    <a:pt x="8" y="41"/>
                    <a:pt x="9" y="40"/>
                  </a:cubicBezTo>
                  <a:cubicBezTo>
                    <a:pt x="10" y="39"/>
                    <a:pt x="10" y="38"/>
                    <a:pt x="11" y="37"/>
                  </a:cubicBezTo>
                  <a:cubicBezTo>
                    <a:pt x="11" y="36"/>
                    <a:pt x="12" y="35"/>
                    <a:pt x="13" y="34"/>
                  </a:cubicBezTo>
                  <a:cubicBezTo>
                    <a:pt x="13" y="33"/>
                    <a:pt x="14" y="32"/>
                    <a:pt x="15" y="31"/>
                  </a:cubicBezTo>
                  <a:cubicBezTo>
                    <a:pt x="16" y="30"/>
                    <a:pt x="16" y="29"/>
                    <a:pt x="17" y="28"/>
                  </a:cubicBezTo>
                  <a:cubicBezTo>
                    <a:pt x="18" y="27"/>
                    <a:pt x="19" y="26"/>
                    <a:pt x="20" y="25"/>
                  </a:cubicBezTo>
                  <a:cubicBezTo>
                    <a:pt x="20" y="24"/>
                    <a:pt x="21" y="23"/>
                    <a:pt x="22" y="23"/>
                  </a:cubicBezTo>
                  <a:cubicBezTo>
                    <a:pt x="23" y="22"/>
                    <a:pt x="24" y="21"/>
                    <a:pt x="25" y="20"/>
                  </a:cubicBezTo>
                  <a:cubicBezTo>
                    <a:pt x="26" y="19"/>
                    <a:pt x="27" y="18"/>
                    <a:pt x="28" y="18"/>
                  </a:cubicBezTo>
                  <a:cubicBezTo>
                    <a:pt x="29" y="17"/>
                    <a:pt x="29" y="16"/>
                    <a:pt x="30" y="15"/>
                  </a:cubicBezTo>
                  <a:cubicBezTo>
                    <a:pt x="31" y="15"/>
                    <a:pt x="32" y="14"/>
                    <a:pt x="33" y="13"/>
                  </a:cubicBezTo>
                  <a:cubicBezTo>
                    <a:pt x="34" y="13"/>
                    <a:pt x="36" y="12"/>
                    <a:pt x="37" y="11"/>
                  </a:cubicBezTo>
                  <a:cubicBezTo>
                    <a:pt x="38" y="11"/>
                    <a:pt x="39" y="10"/>
                    <a:pt x="40" y="9"/>
                  </a:cubicBezTo>
                  <a:cubicBezTo>
                    <a:pt x="41" y="9"/>
                    <a:pt x="42" y="8"/>
                    <a:pt x="43" y="8"/>
                  </a:cubicBezTo>
                  <a:cubicBezTo>
                    <a:pt x="44" y="7"/>
                    <a:pt x="45" y="7"/>
                    <a:pt x="46" y="6"/>
                  </a:cubicBezTo>
                  <a:cubicBezTo>
                    <a:pt x="48" y="6"/>
                    <a:pt x="49" y="5"/>
                    <a:pt x="50" y="5"/>
                  </a:cubicBezTo>
                  <a:cubicBezTo>
                    <a:pt x="51" y="4"/>
                    <a:pt x="52" y="4"/>
                    <a:pt x="54" y="4"/>
                  </a:cubicBezTo>
                  <a:cubicBezTo>
                    <a:pt x="55" y="3"/>
                    <a:pt x="56" y="3"/>
                    <a:pt x="57" y="3"/>
                  </a:cubicBezTo>
                  <a:cubicBezTo>
                    <a:pt x="58" y="2"/>
                    <a:pt x="60" y="2"/>
                    <a:pt x="61" y="2"/>
                  </a:cubicBezTo>
                  <a:cubicBezTo>
                    <a:pt x="62" y="1"/>
                    <a:pt x="63" y="1"/>
                    <a:pt x="65" y="1"/>
                  </a:cubicBezTo>
                  <a:cubicBezTo>
                    <a:pt x="66" y="1"/>
                    <a:pt x="67" y="1"/>
                    <a:pt x="68" y="1"/>
                  </a:cubicBezTo>
                  <a:cubicBezTo>
                    <a:pt x="70" y="0"/>
                    <a:pt x="71" y="0"/>
                    <a:pt x="72" y="0"/>
                  </a:cubicBezTo>
                  <a:cubicBezTo>
                    <a:pt x="74" y="0"/>
                    <a:pt x="75" y="0"/>
                    <a:pt x="76" y="0"/>
                  </a:cubicBezTo>
                  <a:cubicBezTo>
                    <a:pt x="78" y="0"/>
                    <a:pt x="79" y="0"/>
                    <a:pt x="80" y="0"/>
                  </a:cubicBezTo>
                  <a:cubicBezTo>
                    <a:pt x="82" y="0"/>
                    <a:pt x="83" y="0"/>
                    <a:pt x="84" y="1"/>
                  </a:cubicBezTo>
                  <a:cubicBezTo>
                    <a:pt x="85" y="1"/>
                    <a:pt x="87" y="1"/>
                    <a:pt x="88" y="1"/>
                  </a:cubicBezTo>
                  <a:cubicBezTo>
                    <a:pt x="89" y="1"/>
                    <a:pt x="91" y="1"/>
                    <a:pt x="92" y="2"/>
                  </a:cubicBezTo>
                  <a:cubicBezTo>
                    <a:pt x="93" y="2"/>
                    <a:pt x="94" y="2"/>
                    <a:pt x="95" y="3"/>
                  </a:cubicBezTo>
                  <a:cubicBezTo>
                    <a:pt x="97" y="3"/>
                    <a:pt x="98" y="3"/>
                    <a:pt x="99" y="4"/>
                  </a:cubicBezTo>
                  <a:cubicBezTo>
                    <a:pt x="100" y="4"/>
                    <a:pt x="101" y="4"/>
                    <a:pt x="103" y="5"/>
                  </a:cubicBezTo>
                  <a:cubicBezTo>
                    <a:pt x="104" y="5"/>
                    <a:pt x="105" y="6"/>
                    <a:pt x="106" y="6"/>
                  </a:cubicBezTo>
                  <a:cubicBezTo>
                    <a:pt x="107" y="7"/>
                    <a:pt x="108" y="7"/>
                    <a:pt x="110" y="8"/>
                  </a:cubicBezTo>
                  <a:cubicBezTo>
                    <a:pt x="111" y="8"/>
                    <a:pt x="112" y="9"/>
                    <a:pt x="113" y="9"/>
                  </a:cubicBezTo>
                  <a:cubicBezTo>
                    <a:pt x="114" y="10"/>
                    <a:pt x="115" y="11"/>
                    <a:pt x="116" y="11"/>
                  </a:cubicBezTo>
                  <a:cubicBezTo>
                    <a:pt x="117" y="12"/>
                    <a:pt x="118" y="13"/>
                    <a:pt x="119" y="13"/>
                  </a:cubicBezTo>
                  <a:cubicBezTo>
                    <a:pt x="120" y="14"/>
                    <a:pt x="121" y="15"/>
                    <a:pt x="122" y="15"/>
                  </a:cubicBezTo>
                  <a:cubicBezTo>
                    <a:pt x="123" y="16"/>
                    <a:pt x="124" y="17"/>
                    <a:pt x="125" y="18"/>
                  </a:cubicBezTo>
                  <a:cubicBezTo>
                    <a:pt x="126" y="18"/>
                    <a:pt x="127" y="19"/>
                    <a:pt x="128" y="20"/>
                  </a:cubicBezTo>
                  <a:cubicBezTo>
                    <a:pt x="129" y="21"/>
                    <a:pt x="130" y="22"/>
                    <a:pt x="130" y="23"/>
                  </a:cubicBezTo>
                  <a:cubicBezTo>
                    <a:pt x="131" y="23"/>
                    <a:pt x="132" y="24"/>
                    <a:pt x="133" y="25"/>
                  </a:cubicBezTo>
                  <a:cubicBezTo>
                    <a:pt x="134" y="26"/>
                    <a:pt x="135" y="27"/>
                    <a:pt x="135" y="28"/>
                  </a:cubicBezTo>
                  <a:cubicBezTo>
                    <a:pt x="136" y="29"/>
                    <a:pt x="137" y="30"/>
                    <a:pt x="138" y="31"/>
                  </a:cubicBezTo>
                  <a:cubicBezTo>
                    <a:pt x="138" y="32"/>
                    <a:pt x="139" y="33"/>
                    <a:pt x="140" y="34"/>
                  </a:cubicBezTo>
                  <a:cubicBezTo>
                    <a:pt x="140" y="35"/>
                    <a:pt x="141" y="36"/>
                    <a:pt x="142" y="37"/>
                  </a:cubicBezTo>
                  <a:cubicBezTo>
                    <a:pt x="142" y="38"/>
                    <a:pt x="143" y="39"/>
                    <a:pt x="144" y="40"/>
                  </a:cubicBezTo>
                  <a:cubicBezTo>
                    <a:pt x="144" y="41"/>
                    <a:pt x="145" y="42"/>
                    <a:pt x="145" y="44"/>
                  </a:cubicBezTo>
                  <a:cubicBezTo>
                    <a:pt x="146" y="45"/>
                    <a:pt x="146" y="46"/>
                    <a:pt x="147" y="47"/>
                  </a:cubicBezTo>
                  <a:cubicBezTo>
                    <a:pt x="147" y="48"/>
                    <a:pt x="148" y="49"/>
                    <a:pt x="148" y="50"/>
                  </a:cubicBezTo>
                  <a:cubicBezTo>
                    <a:pt x="149" y="52"/>
                    <a:pt x="149" y="53"/>
                    <a:pt x="149" y="54"/>
                  </a:cubicBezTo>
                  <a:cubicBezTo>
                    <a:pt x="150" y="55"/>
                    <a:pt x="150" y="56"/>
                    <a:pt x="150" y="58"/>
                  </a:cubicBezTo>
                  <a:cubicBezTo>
                    <a:pt x="151" y="59"/>
                    <a:pt x="151" y="60"/>
                    <a:pt x="151" y="61"/>
                  </a:cubicBezTo>
                  <a:cubicBezTo>
                    <a:pt x="152" y="63"/>
                    <a:pt x="152" y="64"/>
                    <a:pt x="152" y="65"/>
                  </a:cubicBezTo>
                  <a:cubicBezTo>
                    <a:pt x="152" y="66"/>
                    <a:pt x="152" y="68"/>
                    <a:pt x="152" y="69"/>
                  </a:cubicBezTo>
                  <a:cubicBezTo>
                    <a:pt x="153" y="70"/>
                    <a:pt x="153" y="72"/>
                    <a:pt x="153" y="73"/>
                  </a:cubicBezTo>
                  <a:cubicBezTo>
                    <a:pt x="153" y="74"/>
                    <a:pt x="153" y="75"/>
                    <a:pt x="153" y="77"/>
                  </a:cubicBezTo>
                  <a:cubicBezTo>
                    <a:pt x="153" y="78"/>
                    <a:pt x="153" y="79"/>
                    <a:pt x="153" y="81"/>
                  </a:cubicBezTo>
                  <a:cubicBezTo>
                    <a:pt x="153" y="82"/>
                    <a:pt x="153" y="83"/>
                    <a:pt x="152" y="85"/>
                  </a:cubicBezTo>
                  <a:cubicBezTo>
                    <a:pt x="152" y="86"/>
                    <a:pt x="152" y="87"/>
                    <a:pt x="152" y="88"/>
                  </a:cubicBezTo>
                  <a:cubicBezTo>
                    <a:pt x="152" y="90"/>
                    <a:pt x="152" y="91"/>
                    <a:pt x="151" y="92"/>
                  </a:cubicBezTo>
                  <a:cubicBezTo>
                    <a:pt x="151" y="93"/>
                    <a:pt x="151" y="95"/>
                    <a:pt x="150" y="96"/>
                  </a:cubicBezTo>
                  <a:cubicBezTo>
                    <a:pt x="150" y="97"/>
                    <a:pt x="150" y="98"/>
                    <a:pt x="149" y="100"/>
                  </a:cubicBezTo>
                  <a:cubicBezTo>
                    <a:pt x="149" y="101"/>
                    <a:pt x="149" y="102"/>
                    <a:pt x="148" y="103"/>
                  </a:cubicBezTo>
                  <a:cubicBezTo>
                    <a:pt x="148" y="104"/>
                    <a:pt x="147" y="105"/>
                    <a:pt x="147" y="107"/>
                  </a:cubicBezTo>
                  <a:cubicBezTo>
                    <a:pt x="146" y="108"/>
                    <a:pt x="146" y="109"/>
                    <a:pt x="145" y="110"/>
                  </a:cubicBezTo>
                  <a:cubicBezTo>
                    <a:pt x="145" y="111"/>
                    <a:pt x="144" y="112"/>
                    <a:pt x="144" y="113"/>
                  </a:cubicBezTo>
                  <a:cubicBezTo>
                    <a:pt x="143" y="114"/>
                    <a:pt x="142" y="115"/>
                    <a:pt x="142" y="116"/>
                  </a:cubicBezTo>
                  <a:cubicBezTo>
                    <a:pt x="141" y="118"/>
                    <a:pt x="140" y="119"/>
                    <a:pt x="140" y="120"/>
                  </a:cubicBezTo>
                  <a:cubicBezTo>
                    <a:pt x="139" y="121"/>
                    <a:pt x="138" y="122"/>
                    <a:pt x="138" y="123"/>
                  </a:cubicBezTo>
                  <a:cubicBezTo>
                    <a:pt x="137" y="124"/>
                    <a:pt x="136" y="125"/>
                    <a:pt x="135" y="126"/>
                  </a:cubicBezTo>
                  <a:cubicBezTo>
                    <a:pt x="135" y="126"/>
                    <a:pt x="134" y="127"/>
                    <a:pt x="133" y="128"/>
                  </a:cubicBezTo>
                  <a:cubicBezTo>
                    <a:pt x="132" y="129"/>
                    <a:pt x="131" y="130"/>
                    <a:pt x="130" y="131"/>
                  </a:cubicBezTo>
                  <a:cubicBezTo>
                    <a:pt x="130" y="132"/>
                    <a:pt x="129" y="133"/>
                    <a:pt x="128" y="133"/>
                  </a:cubicBezTo>
                  <a:cubicBezTo>
                    <a:pt x="127" y="134"/>
                    <a:pt x="126" y="135"/>
                    <a:pt x="125" y="136"/>
                  </a:cubicBezTo>
                  <a:cubicBezTo>
                    <a:pt x="124" y="137"/>
                    <a:pt x="123" y="137"/>
                    <a:pt x="122" y="138"/>
                  </a:cubicBezTo>
                  <a:cubicBezTo>
                    <a:pt x="121" y="139"/>
                    <a:pt x="120" y="140"/>
                    <a:pt x="119" y="140"/>
                  </a:cubicBezTo>
                  <a:cubicBezTo>
                    <a:pt x="118" y="141"/>
                    <a:pt x="117" y="142"/>
                    <a:pt x="116" y="142"/>
                  </a:cubicBezTo>
                  <a:cubicBezTo>
                    <a:pt x="115" y="143"/>
                    <a:pt x="114" y="144"/>
                    <a:pt x="113" y="144"/>
                  </a:cubicBezTo>
                  <a:cubicBezTo>
                    <a:pt x="112" y="145"/>
                    <a:pt x="111" y="145"/>
                    <a:pt x="110" y="146"/>
                  </a:cubicBezTo>
                  <a:cubicBezTo>
                    <a:pt x="108" y="146"/>
                    <a:pt x="107" y="147"/>
                    <a:pt x="106" y="147"/>
                  </a:cubicBezTo>
                  <a:cubicBezTo>
                    <a:pt x="105" y="148"/>
                    <a:pt x="104" y="148"/>
                    <a:pt x="103" y="149"/>
                  </a:cubicBezTo>
                  <a:cubicBezTo>
                    <a:pt x="101" y="149"/>
                    <a:pt x="100" y="150"/>
                    <a:pt x="99" y="150"/>
                  </a:cubicBezTo>
                  <a:cubicBezTo>
                    <a:pt x="98" y="150"/>
                    <a:pt x="97" y="151"/>
                    <a:pt x="95" y="151"/>
                  </a:cubicBezTo>
                  <a:cubicBezTo>
                    <a:pt x="94" y="151"/>
                    <a:pt x="93" y="152"/>
                    <a:pt x="92" y="152"/>
                  </a:cubicBezTo>
                  <a:cubicBezTo>
                    <a:pt x="91" y="152"/>
                    <a:pt x="89" y="152"/>
                    <a:pt x="88" y="152"/>
                  </a:cubicBezTo>
                  <a:cubicBezTo>
                    <a:pt x="87" y="153"/>
                    <a:pt x="85" y="153"/>
                    <a:pt x="84" y="153"/>
                  </a:cubicBezTo>
                  <a:cubicBezTo>
                    <a:pt x="83" y="153"/>
                    <a:pt x="82" y="153"/>
                    <a:pt x="80" y="153"/>
                  </a:cubicBezTo>
                  <a:cubicBezTo>
                    <a:pt x="79" y="153"/>
                    <a:pt x="78" y="153"/>
                    <a:pt x="76" y="153"/>
                  </a:cubicBezTo>
                  <a:cubicBezTo>
                    <a:pt x="75" y="153"/>
                    <a:pt x="74" y="153"/>
                    <a:pt x="72" y="153"/>
                  </a:cubicBezTo>
                  <a:cubicBezTo>
                    <a:pt x="71" y="153"/>
                    <a:pt x="70" y="153"/>
                    <a:pt x="68" y="153"/>
                  </a:cubicBezTo>
                  <a:cubicBezTo>
                    <a:pt x="67" y="153"/>
                    <a:pt x="66" y="153"/>
                    <a:pt x="65" y="152"/>
                  </a:cubicBezTo>
                  <a:cubicBezTo>
                    <a:pt x="63" y="152"/>
                    <a:pt x="62" y="152"/>
                    <a:pt x="61" y="152"/>
                  </a:cubicBezTo>
                  <a:cubicBezTo>
                    <a:pt x="60" y="152"/>
                    <a:pt x="58" y="151"/>
                    <a:pt x="57" y="151"/>
                  </a:cubicBezTo>
                  <a:cubicBezTo>
                    <a:pt x="56" y="151"/>
                    <a:pt x="55" y="150"/>
                    <a:pt x="54" y="150"/>
                  </a:cubicBezTo>
                  <a:cubicBezTo>
                    <a:pt x="52" y="150"/>
                    <a:pt x="51" y="149"/>
                    <a:pt x="50" y="149"/>
                  </a:cubicBezTo>
                  <a:cubicBezTo>
                    <a:pt x="49" y="148"/>
                    <a:pt x="48" y="148"/>
                    <a:pt x="46" y="147"/>
                  </a:cubicBezTo>
                  <a:cubicBezTo>
                    <a:pt x="45" y="147"/>
                    <a:pt x="44" y="146"/>
                    <a:pt x="43" y="146"/>
                  </a:cubicBezTo>
                  <a:cubicBezTo>
                    <a:pt x="42" y="145"/>
                    <a:pt x="41" y="145"/>
                    <a:pt x="40" y="144"/>
                  </a:cubicBezTo>
                  <a:cubicBezTo>
                    <a:pt x="39" y="144"/>
                    <a:pt x="38" y="143"/>
                    <a:pt x="37" y="142"/>
                  </a:cubicBezTo>
                  <a:cubicBezTo>
                    <a:pt x="36" y="142"/>
                    <a:pt x="34" y="141"/>
                    <a:pt x="33" y="140"/>
                  </a:cubicBezTo>
                  <a:cubicBezTo>
                    <a:pt x="32" y="140"/>
                    <a:pt x="31" y="139"/>
                    <a:pt x="30" y="138"/>
                  </a:cubicBezTo>
                  <a:cubicBezTo>
                    <a:pt x="29" y="137"/>
                    <a:pt x="29" y="137"/>
                    <a:pt x="28" y="136"/>
                  </a:cubicBezTo>
                  <a:cubicBezTo>
                    <a:pt x="27" y="135"/>
                    <a:pt x="26" y="134"/>
                    <a:pt x="25" y="133"/>
                  </a:cubicBezTo>
                  <a:cubicBezTo>
                    <a:pt x="24" y="133"/>
                    <a:pt x="23" y="132"/>
                    <a:pt x="22" y="131"/>
                  </a:cubicBezTo>
                  <a:cubicBezTo>
                    <a:pt x="21" y="130"/>
                    <a:pt x="20" y="129"/>
                    <a:pt x="20" y="128"/>
                  </a:cubicBezTo>
                  <a:cubicBezTo>
                    <a:pt x="19" y="127"/>
                    <a:pt x="18" y="126"/>
                    <a:pt x="17" y="126"/>
                  </a:cubicBezTo>
                  <a:cubicBezTo>
                    <a:pt x="16" y="125"/>
                    <a:pt x="16" y="124"/>
                    <a:pt x="15" y="123"/>
                  </a:cubicBezTo>
                  <a:cubicBezTo>
                    <a:pt x="14" y="122"/>
                    <a:pt x="13" y="121"/>
                    <a:pt x="13" y="120"/>
                  </a:cubicBezTo>
                  <a:cubicBezTo>
                    <a:pt x="12" y="119"/>
                    <a:pt x="11" y="118"/>
                    <a:pt x="11" y="116"/>
                  </a:cubicBezTo>
                  <a:cubicBezTo>
                    <a:pt x="10" y="115"/>
                    <a:pt x="10" y="114"/>
                    <a:pt x="9" y="113"/>
                  </a:cubicBezTo>
                  <a:cubicBezTo>
                    <a:pt x="8" y="112"/>
                    <a:pt x="8" y="111"/>
                    <a:pt x="7" y="110"/>
                  </a:cubicBezTo>
                  <a:cubicBezTo>
                    <a:pt x="7" y="109"/>
                    <a:pt x="6" y="108"/>
                    <a:pt x="6" y="107"/>
                  </a:cubicBezTo>
                  <a:cubicBezTo>
                    <a:pt x="5" y="105"/>
                    <a:pt x="5" y="104"/>
                    <a:pt x="4" y="103"/>
                  </a:cubicBezTo>
                  <a:cubicBezTo>
                    <a:pt x="4" y="102"/>
                    <a:pt x="4" y="101"/>
                    <a:pt x="3" y="100"/>
                  </a:cubicBezTo>
                  <a:cubicBezTo>
                    <a:pt x="3" y="98"/>
                    <a:pt x="2" y="97"/>
                    <a:pt x="2" y="96"/>
                  </a:cubicBezTo>
                  <a:cubicBezTo>
                    <a:pt x="2" y="95"/>
                    <a:pt x="2" y="93"/>
                    <a:pt x="1" y="92"/>
                  </a:cubicBezTo>
                  <a:cubicBezTo>
                    <a:pt x="1" y="91"/>
                    <a:pt x="1" y="90"/>
                    <a:pt x="1" y="88"/>
                  </a:cubicBezTo>
                  <a:cubicBezTo>
                    <a:pt x="0" y="87"/>
                    <a:pt x="0" y="86"/>
                    <a:pt x="0" y="85"/>
                  </a:cubicBezTo>
                  <a:cubicBezTo>
                    <a:pt x="0" y="83"/>
                    <a:pt x="0" y="82"/>
                    <a:pt x="0" y="81"/>
                  </a:cubicBezTo>
                  <a:cubicBezTo>
                    <a:pt x="0" y="79"/>
                    <a:pt x="0" y="78"/>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2" name="Freeform 70"/>
            <p:cNvSpPr>
              <a:spLocks/>
            </p:cNvSpPr>
            <p:nvPr userDrawn="1"/>
          </p:nvSpPr>
          <p:spPr bwMode="auto">
            <a:xfrm>
              <a:off x="4494" y="951"/>
              <a:ext cx="48" cy="59"/>
            </a:xfrm>
            <a:custGeom>
              <a:avLst/>
              <a:gdLst>
                <a:gd name="T0" fmla="*/ 43 w 125"/>
                <a:gd name="T1" fmla="*/ 0 h 153"/>
                <a:gd name="T2" fmla="*/ 37 w 125"/>
                <a:gd name="T3" fmla="*/ 1 h 153"/>
                <a:gd name="T4" fmla="*/ 30 w 125"/>
                <a:gd name="T5" fmla="*/ 2 h 153"/>
                <a:gd name="T6" fmla="*/ 24 w 125"/>
                <a:gd name="T7" fmla="*/ 4 h 153"/>
                <a:gd name="T8" fmla="*/ 18 w 125"/>
                <a:gd name="T9" fmla="*/ 7 h 153"/>
                <a:gd name="T10" fmla="*/ 12 w 125"/>
                <a:gd name="T11" fmla="*/ 9 h 153"/>
                <a:gd name="T12" fmla="*/ 7 w 125"/>
                <a:gd name="T13" fmla="*/ 13 h 153"/>
                <a:gd name="T14" fmla="*/ 2 w 125"/>
                <a:gd name="T15" fmla="*/ 16 h 153"/>
                <a:gd name="T16" fmla="*/ 4 w 125"/>
                <a:gd name="T17" fmla="*/ 22 h 153"/>
                <a:gd name="T18" fmla="*/ 8 w 125"/>
                <a:gd name="T19" fmla="*/ 29 h 153"/>
                <a:gd name="T20" fmla="*/ 11 w 125"/>
                <a:gd name="T21" fmla="*/ 36 h 153"/>
                <a:gd name="T22" fmla="*/ 14 w 125"/>
                <a:gd name="T23" fmla="*/ 43 h 153"/>
                <a:gd name="T24" fmla="*/ 17 w 125"/>
                <a:gd name="T25" fmla="*/ 51 h 153"/>
                <a:gd name="T26" fmla="*/ 19 w 125"/>
                <a:gd name="T27" fmla="*/ 58 h 153"/>
                <a:gd name="T28" fmla="*/ 20 w 125"/>
                <a:gd name="T29" fmla="*/ 66 h 153"/>
                <a:gd name="T30" fmla="*/ 20 w 125"/>
                <a:gd name="T31" fmla="*/ 75 h 153"/>
                <a:gd name="T32" fmla="*/ 20 w 125"/>
                <a:gd name="T33" fmla="*/ 83 h 153"/>
                <a:gd name="T34" fmla="*/ 19 w 125"/>
                <a:gd name="T35" fmla="*/ 91 h 153"/>
                <a:gd name="T36" fmla="*/ 18 w 125"/>
                <a:gd name="T37" fmla="*/ 99 h 153"/>
                <a:gd name="T38" fmla="*/ 16 w 125"/>
                <a:gd name="T39" fmla="*/ 107 h 153"/>
                <a:gd name="T40" fmla="*/ 13 w 125"/>
                <a:gd name="T41" fmla="*/ 114 h 153"/>
                <a:gd name="T42" fmla="*/ 10 w 125"/>
                <a:gd name="T43" fmla="*/ 121 h 153"/>
                <a:gd name="T44" fmla="*/ 6 w 125"/>
                <a:gd name="T45" fmla="*/ 128 h 153"/>
                <a:gd name="T46" fmla="*/ 2 w 125"/>
                <a:gd name="T47" fmla="*/ 135 h 153"/>
                <a:gd name="T48" fmla="*/ 4 w 125"/>
                <a:gd name="T49" fmla="*/ 139 h 153"/>
                <a:gd name="T50" fmla="*/ 9 w 125"/>
                <a:gd name="T51" fmla="*/ 143 h 153"/>
                <a:gd name="T52" fmla="*/ 15 w 125"/>
                <a:gd name="T53" fmla="*/ 146 h 153"/>
                <a:gd name="T54" fmla="*/ 21 w 125"/>
                <a:gd name="T55" fmla="*/ 148 h 153"/>
                <a:gd name="T56" fmla="*/ 27 w 125"/>
                <a:gd name="T57" fmla="*/ 150 h 153"/>
                <a:gd name="T58" fmla="*/ 33 w 125"/>
                <a:gd name="T59" fmla="*/ 152 h 153"/>
                <a:gd name="T60" fmla="*/ 40 w 125"/>
                <a:gd name="T61" fmla="*/ 153 h 153"/>
                <a:gd name="T62" fmla="*/ 47 w 125"/>
                <a:gd name="T63" fmla="*/ 153 h 153"/>
                <a:gd name="T64" fmla="*/ 60 w 125"/>
                <a:gd name="T65" fmla="*/ 152 h 153"/>
                <a:gd name="T66" fmla="*/ 75 w 125"/>
                <a:gd name="T67" fmla="*/ 149 h 153"/>
                <a:gd name="T68" fmla="*/ 88 w 125"/>
                <a:gd name="T69" fmla="*/ 142 h 153"/>
                <a:gd name="T70" fmla="*/ 100 w 125"/>
                <a:gd name="T71" fmla="*/ 133 h 153"/>
                <a:gd name="T72" fmla="*/ 110 w 125"/>
                <a:gd name="T73" fmla="*/ 123 h 153"/>
                <a:gd name="T74" fmla="*/ 117 w 125"/>
                <a:gd name="T75" fmla="*/ 110 h 153"/>
                <a:gd name="T76" fmla="*/ 123 w 125"/>
                <a:gd name="T77" fmla="*/ 96 h 153"/>
                <a:gd name="T78" fmla="*/ 125 w 125"/>
                <a:gd name="T79" fmla="*/ 81 h 153"/>
                <a:gd name="T80" fmla="*/ 124 w 125"/>
                <a:gd name="T81" fmla="*/ 65 h 153"/>
                <a:gd name="T82" fmla="*/ 120 w 125"/>
                <a:gd name="T83" fmla="*/ 50 h 153"/>
                <a:gd name="T84" fmla="*/ 114 w 125"/>
                <a:gd name="T85" fmla="*/ 37 h 153"/>
                <a:gd name="T86" fmla="*/ 105 w 125"/>
                <a:gd name="T87" fmla="*/ 25 h 153"/>
                <a:gd name="T88" fmla="*/ 94 w 125"/>
                <a:gd name="T89" fmla="*/ 15 h 153"/>
                <a:gd name="T90" fmla="*/ 82 w 125"/>
                <a:gd name="T91" fmla="*/ 8 h 153"/>
                <a:gd name="T92" fmla="*/ 68 w 125"/>
                <a:gd name="T93" fmla="*/ 3 h 153"/>
                <a:gd name="T94" fmla="*/ 52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8" y="0"/>
                  </a:moveTo>
                  <a:cubicBezTo>
                    <a:pt x="48" y="0"/>
                    <a:pt x="47" y="0"/>
                    <a:pt x="47" y="0"/>
                  </a:cubicBezTo>
                  <a:cubicBezTo>
                    <a:pt x="46" y="0"/>
                    <a:pt x="46" y="0"/>
                    <a:pt x="45" y="0"/>
                  </a:cubicBezTo>
                  <a:cubicBezTo>
                    <a:pt x="44" y="0"/>
                    <a:pt x="44" y="0"/>
                    <a:pt x="43" y="0"/>
                  </a:cubicBezTo>
                  <a:cubicBezTo>
                    <a:pt x="43" y="0"/>
                    <a:pt x="42" y="0"/>
                    <a:pt x="42" y="1"/>
                  </a:cubicBezTo>
                  <a:cubicBezTo>
                    <a:pt x="41" y="1"/>
                    <a:pt x="41" y="1"/>
                    <a:pt x="40" y="1"/>
                  </a:cubicBezTo>
                  <a:cubicBezTo>
                    <a:pt x="39" y="1"/>
                    <a:pt x="39" y="1"/>
                    <a:pt x="38" y="1"/>
                  </a:cubicBezTo>
                  <a:cubicBezTo>
                    <a:pt x="38" y="1"/>
                    <a:pt x="37" y="1"/>
                    <a:pt x="37" y="1"/>
                  </a:cubicBezTo>
                  <a:cubicBezTo>
                    <a:pt x="36" y="1"/>
                    <a:pt x="36" y="1"/>
                    <a:pt x="35" y="1"/>
                  </a:cubicBezTo>
                  <a:cubicBezTo>
                    <a:pt x="35" y="1"/>
                    <a:pt x="34" y="2"/>
                    <a:pt x="33" y="2"/>
                  </a:cubicBezTo>
                  <a:cubicBezTo>
                    <a:pt x="33" y="2"/>
                    <a:pt x="32" y="2"/>
                    <a:pt x="32" y="2"/>
                  </a:cubicBezTo>
                  <a:cubicBezTo>
                    <a:pt x="31" y="2"/>
                    <a:pt x="31" y="2"/>
                    <a:pt x="30" y="2"/>
                  </a:cubicBezTo>
                  <a:cubicBezTo>
                    <a:pt x="30" y="2"/>
                    <a:pt x="29" y="3"/>
                    <a:pt x="29" y="3"/>
                  </a:cubicBezTo>
                  <a:cubicBezTo>
                    <a:pt x="28" y="3"/>
                    <a:pt x="28" y="3"/>
                    <a:pt x="27" y="3"/>
                  </a:cubicBezTo>
                  <a:cubicBezTo>
                    <a:pt x="27" y="3"/>
                    <a:pt x="26" y="4"/>
                    <a:pt x="26" y="4"/>
                  </a:cubicBezTo>
                  <a:cubicBezTo>
                    <a:pt x="25" y="4"/>
                    <a:pt x="24" y="4"/>
                    <a:pt x="24" y="4"/>
                  </a:cubicBezTo>
                  <a:cubicBezTo>
                    <a:pt x="23" y="4"/>
                    <a:pt x="23" y="5"/>
                    <a:pt x="22" y="5"/>
                  </a:cubicBezTo>
                  <a:cubicBezTo>
                    <a:pt x="22" y="5"/>
                    <a:pt x="21" y="5"/>
                    <a:pt x="21" y="5"/>
                  </a:cubicBezTo>
                  <a:cubicBezTo>
                    <a:pt x="20" y="5"/>
                    <a:pt x="20" y="6"/>
                    <a:pt x="19" y="6"/>
                  </a:cubicBezTo>
                  <a:cubicBezTo>
                    <a:pt x="19" y="6"/>
                    <a:pt x="18" y="6"/>
                    <a:pt x="18" y="7"/>
                  </a:cubicBezTo>
                  <a:cubicBezTo>
                    <a:pt x="18" y="7"/>
                    <a:pt x="17" y="7"/>
                    <a:pt x="17" y="7"/>
                  </a:cubicBezTo>
                  <a:cubicBezTo>
                    <a:pt x="16" y="7"/>
                    <a:pt x="16" y="8"/>
                    <a:pt x="15" y="8"/>
                  </a:cubicBezTo>
                  <a:cubicBezTo>
                    <a:pt x="15" y="8"/>
                    <a:pt x="14" y="8"/>
                    <a:pt x="14" y="9"/>
                  </a:cubicBezTo>
                  <a:cubicBezTo>
                    <a:pt x="13" y="9"/>
                    <a:pt x="13" y="9"/>
                    <a:pt x="12" y="9"/>
                  </a:cubicBezTo>
                  <a:cubicBezTo>
                    <a:pt x="12" y="10"/>
                    <a:pt x="11" y="10"/>
                    <a:pt x="11" y="10"/>
                  </a:cubicBezTo>
                  <a:cubicBezTo>
                    <a:pt x="10" y="10"/>
                    <a:pt x="10" y="11"/>
                    <a:pt x="9" y="11"/>
                  </a:cubicBezTo>
                  <a:cubicBezTo>
                    <a:pt x="9" y="11"/>
                    <a:pt x="9" y="11"/>
                    <a:pt x="8" y="12"/>
                  </a:cubicBezTo>
                  <a:cubicBezTo>
                    <a:pt x="8" y="12"/>
                    <a:pt x="7" y="12"/>
                    <a:pt x="7" y="13"/>
                  </a:cubicBezTo>
                  <a:cubicBezTo>
                    <a:pt x="6" y="13"/>
                    <a:pt x="6" y="13"/>
                    <a:pt x="5" y="13"/>
                  </a:cubicBezTo>
                  <a:cubicBezTo>
                    <a:pt x="5" y="14"/>
                    <a:pt x="5" y="14"/>
                    <a:pt x="4" y="14"/>
                  </a:cubicBezTo>
                  <a:cubicBezTo>
                    <a:pt x="4" y="15"/>
                    <a:pt x="3" y="15"/>
                    <a:pt x="3" y="15"/>
                  </a:cubicBezTo>
                  <a:cubicBezTo>
                    <a:pt x="2" y="16"/>
                    <a:pt x="2" y="16"/>
                    <a:pt x="2" y="16"/>
                  </a:cubicBezTo>
                  <a:cubicBezTo>
                    <a:pt x="1" y="16"/>
                    <a:pt x="1" y="17"/>
                    <a:pt x="0" y="17"/>
                  </a:cubicBezTo>
                  <a:cubicBezTo>
                    <a:pt x="1" y="18"/>
                    <a:pt x="1" y="18"/>
                    <a:pt x="2" y="19"/>
                  </a:cubicBezTo>
                  <a:cubicBezTo>
                    <a:pt x="2" y="19"/>
                    <a:pt x="2" y="20"/>
                    <a:pt x="3" y="20"/>
                  </a:cubicBezTo>
                  <a:cubicBezTo>
                    <a:pt x="3" y="21"/>
                    <a:pt x="3" y="21"/>
                    <a:pt x="4" y="22"/>
                  </a:cubicBezTo>
                  <a:cubicBezTo>
                    <a:pt x="4" y="22"/>
                    <a:pt x="4" y="23"/>
                    <a:pt x="5" y="24"/>
                  </a:cubicBezTo>
                  <a:cubicBezTo>
                    <a:pt x="5" y="24"/>
                    <a:pt x="6" y="25"/>
                    <a:pt x="6" y="25"/>
                  </a:cubicBezTo>
                  <a:cubicBezTo>
                    <a:pt x="6" y="26"/>
                    <a:pt x="7" y="26"/>
                    <a:pt x="7" y="27"/>
                  </a:cubicBezTo>
                  <a:cubicBezTo>
                    <a:pt x="7" y="27"/>
                    <a:pt x="8" y="28"/>
                    <a:pt x="8" y="29"/>
                  </a:cubicBezTo>
                  <a:cubicBezTo>
                    <a:pt x="8" y="29"/>
                    <a:pt x="8" y="30"/>
                    <a:pt x="9" y="30"/>
                  </a:cubicBezTo>
                  <a:cubicBezTo>
                    <a:pt x="9" y="31"/>
                    <a:pt x="9" y="31"/>
                    <a:pt x="10" y="32"/>
                  </a:cubicBezTo>
                  <a:cubicBezTo>
                    <a:pt x="10" y="33"/>
                    <a:pt x="10" y="33"/>
                    <a:pt x="11" y="34"/>
                  </a:cubicBezTo>
                  <a:cubicBezTo>
                    <a:pt x="11" y="34"/>
                    <a:pt x="11" y="35"/>
                    <a:pt x="11" y="36"/>
                  </a:cubicBezTo>
                  <a:cubicBezTo>
                    <a:pt x="12" y="36"/>
                    <a:pt x="12" y="37"/>
                    <a:pt x="12" y="37"/>
                  </a:cubicBezTo>
                  <a:cubicBezTo>
                    <a:pt x="13" y="38"/>
                    <a:pt x="13" y="39"/>
                    <a:pt x="13" y="39"/>
                  </a:cubicBezTo>
                  <a:cubicBezTo>
                    <a:pt x="13" y="40"/>
                    <a:pt x="14" y="40"/>
                    <a:pt x="14" y="41"/>
                  </a:cubicBezTo>
                  <a:cubicBezTo>
                    <a:pt x="14" y="42"/>
                    <a:pt x="14" y="42"/>
                    <a:pt x="14" y="43"/>
                  </a:cubicBezTo>
                  <a:cubicBezTo>
                    <a:pt x="15" y="44"/>
                    <a:pt x="15" y="44"/>
                    <a:pt x="15" y="45"/>
                  </a:cubicBezTo>
                  <a:cubicBezTo>
                    <a:pt x="15" y="45"/>
                    <a:pt x="16" y="46"/>
                    <a:pt x="16" y="47"/>
                  </a:cubicBezTo>
                  <a:cubicBezTo>
                    <a:pt x="16" y="47"/>
                    <a:pt x="16" y="48"/>
                    <a:pt x="16" y="49"/>
                  </a:cubicBezTo>
                  <a:cubicBezTo>
                    <a:pt x="17" y="49"/>
                    <a:pt x="17" y="50"/>
                    <a:pt x="17" y="51"/>
                  </a:cubicBezTo>
                  <a:cubicBezTo>
                    <a:pt x="17" y="51"/>
                    <a:pt x="17" y="52"/>
                    <a:pt x="17" y="52"/>
                  </a:cubicBezTo>
                  <a:cubicBezTo>
                    <a:pt x="18" y="53"/>
                    <a:pt x="18" y="54"/>
                    <a:pt x="18" y="54"/>
                  </a:cubicBezTo>
                  <a:cubicBezTo>
                    <a:pt x="18" y="55"/>
                    <a:pt x="18" y="56"/>
                    <a:pt x="18" y="56"/>
                  </a:cubicBezTo>
                  <a:cubicBezTo>
                    <a:pt x="18" y="57"/>
                    <a:pt x="19" y="58"/>
                    <a:pt x="19" y="58"/>
                  </a:cubicBezTo>
                  <a:cubicBezTo>
                    <a:pt x="19" y="59"/>
                    <a:pt x="19" y="60"/>
                    <a:pt x="19" y="60"/>
                  </a:cubicBezTo>
                  <a:cubicBezTo>
                    <a:pt x="19" y="61"/>
                    <a:pt x="19" y="62"/>
                    <a:pt x="19" y="62"/>
                  </a:cubicBezTo>
                  <a:cubicBezTo>
                    <a:pt x="20" y="63"/>
                    <a:pt x="20" y="64"/>
                    <a:pt x="20" y="64"/>
                  </a:cubicBezTo>
                  <a:cubicBezTo>
                    <a:pt x="20" y="65"/>
                    <a:pt x="20" y="66"/>
                    <a:pt x="20" y="66"/>
                  </a:cubicBezTo>
                  <a:cubicBezTo>
                    <a:pt x="20" y="67"/>
                    <a:pt x="20" y="68"/>
                    <a:pt x="20" y="68"/>
                  </a:cubicBezTo>
                  <a:cubicBezTo>
                    <a:pt x="20" y="69"/>
                    <a:pt x="20" y="70"/>
                    <a:pt x="20" y="71"/>
                  </a:cubicBezTo>
                  <a:cubicBezTo>
                    <a:pt x="20" y="71"/>
                    <a:pt x="20" y="72"/>
                    <a:pt x="20" y="73"/>
                  </a:cubicBezTo>
                  <a:cubicBezTo>
                    <a:pt x="20" y="73"/>
                    <a:pt x="20" y="74"/>
                    <a:pt x="20" y="75"/>
                  </a:cubicBezTo>
                  <a:cubicBezTo>
                    <a:pt x="20" y="75"/>
                    <a:pt x="20" y="76"/>
                    <a:pt x="20" y="77"/>
                  </a:cubicBezTo>
                  <a:cubicBezTo>
                    <a:pt x="20" y="78"/>
                    <a:pt x="20" y="78"/>
                    <a:pt x="20" y="79"/>
                  </a:cubicBezTo>
                  <a:cubicBezTo>
                    <a:pt x="20" y="80"/>
                    <a:pt x="20" y="80"/>
                    <a:pt x="20" y="81"/>
                  </a:cubicBezTo>
                  <a:cubicBezTo>
                    <a:pt x="20" y="82"/>
                    <a:pt x="20" y="82"/>
                    <a:pt x="20" y="83"/>
                  </a:cubicBezTo>
                  <a:cubicBezTo>
                    <a:pt x="20" y="84"/>
                    <a:pt x="20" y="84"/>
                    <a:pt x="20" y="85"/>
                  </a:cubicBezTo>
                  <a:cubicBezTo>
                    <a:pt x="20" y="86"/>
                    <a:pt x="20" y="86"/>
                    <a:pt x="20" y="87"/>
                  </a:cubicBezTo>
                  <a:cubicBezTo>
                    <a:pt x="20" y="88"/>
                    <a:pt x="20" y="89"/>
                    <a:pt x="20" y="89"/>
                  </a:cubicBezTo>
                  <a:cubicBezTo>
                    <a:pt x="20" y="90"/>
                    <a:pt x="20" y="91"/>
                    <a:pt x="19" y="91"/>
                  </a:cubicBezTo>
                  <a:cubicBezTo>
                    <a:pt x="19" y="92"/>
                    <a:pt x="19" y="93"/>
                    <a:pt x="19" y="93"/>
                  </a:cubicBezTo>
                  <a:cubicBezTo>
                    <a:pt x="19" y="94"/>
                    <a:pt x="19" y="95"/>
                    <a:pt x="19" y="95"/>
                  </a:cubicBezTo>
                  <a:cubicBezTo>
                    <a:pt x="19" y="96"/>
                    <a:pt x="18" y="97"/>
                    <a:pt x="18" y="97"/>
                  </a:cubicBezTo>
                  <a:cubicBezTo>
                    <a:pt x="18" y="98"/>
                    <a:pt x="18" y="99"/>
                    <a:pt x="18" y="99"/>
                  </a:cubicBezTo>
                  <a:cubicBezTo>
                    <a:pt x="18" y="100"/>
                    <a:pt x="18" y="100"/>
                    <a:pt x="17" y="101"/>
                  </a:cubicBezTo>
                  <a:cubicBezTo>
                    <a:pt x="17" y="102"/>
                    <a:pt x="17" y="102"/>
                    <a:pt x="17" y="103"/>
                  </a:cubicBezTo>
                  <a:cubicBezTo>
                    <a:pt x="17" y="104"/>
                    <a:pt x="17" y="104"/>
                    <a:pt x="16" y="105"/>
                  </a:cubicBezTo>
                  <a:cubicBezTo>
                    <a:pt x="16" y="106"/>
                    <a:pt x="16" y="106"/>
                    <a:pt x="16" y="107"/>
                  </a:cubicBezTo>
                  <a:cubicBezTo>
                    <a:pt x="16" y="108"/>
                    <a:pt x="15" y="108"/>
                    <a:pt x="15" y="109"/>
                  </a:cubicBezTo>
                  <a:cubicBezTo>
                    <a:pt x="15" y="109"/>
                    <a:pt x="15" y="110"/>
                    <a:pt x="14" y="111"/>
                  </a:cubicBezTo>
                  <a:cubicBezTo>
                    <a:pt x="14" y="111"/>
                    <a:pt x="14" y="112"/>
                    <a:pt x="14" y="113"/>
                  </a:cubicBezTo>
                  <a:cubicBezTo>
                    <a:pt x="14" y="113"/>
                    <a:pt x="13" y="114"/>
                    <a:pt x="13" y="114"/>
                  </a:cubicBezTo>
                  <a:cubicBezTo>
                    <a:pt x="13" y="115"/>
                    <a:pt x="13" y="116"/>
                    <a:pt x="12" y="116"/>
                  </a:cubicBezTo>
                  <a:cubicBezTo>
                    <a:pt x="12" y="117"/>
                    <a:pt x="12" y="117"/>
                    <a:pt x="11" y="118"/>
                  </a:cubicBezTo>
                  <a:cubicBezTo>
                    <a:pt x="11" y="119"/>
                    <a:pt x="11" y="119"/>
                    <a:pt x="11" y="120"/>
                  </a:cubicBezTo>
                  <a:cubicBezTo>
                    <a:pt x="10" y="120"/>
                    <a:pt x="10" y="121"/>
                    <a:pt x="10" y="121"/>
                  </a:cubicBezTo>
                  <a:cubicBezTo>
                    <a:pt x="9" y="122"/>
                    <a:pt x="9" y="123"/>
                    <a:pt x="9" y="123"/>
                  </a:cubicBezTo>
                  <a:cubicBezTo>
                    <a:pt x="8" y="124"/>
                    <a:pt x="8" y="124"/>
                    <a:pt x="8" y="125"/>
                  </a:cubicBezTo>
                  <a:cubicBezTo>
                    <a:pt x="8" y="126"/>
                    <a:pt x="7" y="126"/>
                    <a:pt x="7" y="127"/>
                  </a:cubicBezTo>
                  <a:cubicBezTo>
                    <a:pt x="7" y="127"/>
                    <a:pt x="6" y="128"/>
                    <a:pt x="6" y="128"/>
                  </a:cubicBezTo>
                  <a:cubicBezTo>
                    <a:pt x="6" y="129"/>
                    <a:pt x="5" y="129"/>
                    <a:pt x="5" y="130"/>
                  </a:cubicBezTo>
                  <a:cubicBezTo>
                    <a:pt x="4" y="131"/>
                    <a:pt x="4" y="131"/>
                    <a:pt x="4" y="132"/>
                  </a:cubicBezTo>
                  <a:cubicBezTo>
                    <a:pt x="3" y="132"/>
                    <a:pt x="3" y="133"/>
                    <a:pt x="3" y="133"/>
                  </a:cubicBezTo>
                  <a:cubicBezTo>
                    <a:pt x="2" y="134"/>
                    <a:pt x="2" y="134"/>
                    <a:pt x="2" y="135"/>
                  </a:cubicBezTo>
                  <a:cubicBezTo>
                    <a:pt x="1" y="135"/>
                    <a:pt x="1" y="136"/>
                    <a:pt x="0" y="136"/>
                  </a:cubicBezTo>
                  <a:cubicBezTo>
                    <a:pt x="1" y="137"/>
                    <a:pt x="1" y="137"/>
                    <a:pt x="2" y="137"/>
                  </a:cubicBezTo>
                  <a:cubicBezTo>
                    <a:pt x="2" y="138"/>
                    <a:pt x="2" y="138"/>
                    <a:pt x="3" y="138"/>
                  </a:cubicBezTo>
                  <a:cubicBezTo>
                    <a:pt x="3" y="139"/>
                    <a:pt x="4" y="139"/>
                    <a:pt x="4" y="139"/>
                  </a:cubicBezTo>
                  <a:cubicBezTo>
                    <a:pt x="5" y="140"/>
                    <a:pt x="5" y="140"/>
                    <a:pt x="5" y="140"/>
                  </a:cubicBezTo>
                  <a:cubicBezTo>
                    <a:pt x="6" y="140"/>
                    <a:pt x="6" y="141"/>
                    <a:pt x="7" y="141"/>
                  </a:cubicBezTo>
                  <a:cubicBezTo>
                    <a:pt x="7" y="141"/>
                    <a:pt x="8" y="142"/>
                    <a:pt x="8" y="142"/>
                  </a:cubicBezTo>
                  <a:cubicBezTo>
                    <a:pt x="9" y="142"/>
                    <a:pt x="9" y="142"/>
                    <a:pt x="9" y="143"/>
                  </a:cubicBezTo>
                  <a:cubicBezTo>
                    <a:pt x="10" y="143"/>
                    <a:pt x="10" y="143"/>
                    <a:pt x="11" y="144"/>
                  </a:cubicBezTo>
                  <a:cubicBezTo>
                    <a:pt x="11" y="144"/>
                    <a:pt x="12" y="144"/>
                    <a:pt x="12" y="144"/>
                  </a:cubicBezTo>
                  <a:cubicBezTo>
                    <a:pt x="13" y="145"/>
                    <a:pt x="13" y="145"/>
                    <a:pt x="14" y="145"/>
                  </a:cubicBezTo>
                  <a:cubicBezTo>
                    <a:pt x="14" y="145"/>
                    <a:pt x="15" y="146"/>
                    <a:pt x="15" y="146"/>
                  </a:cubicBezTo>
                  <a:cubicBezTo>
                    <a:pt x="16" y="146"/>
                    <a:pt x="16" y="146"/>
                    <a:pt x="17" y="146"/>
                  </a:cubicBezTo>
                  <a:cubicBezTo>
                    <a:pt x="17" y="147"/>
                    <a:pt x="18" y="147"/>
                    <a:pt x="18" y="147"/>
                  </a:cubicBezTo>
                  <a:cubicBezTo>
                    <a:pt x="18" y="147"/>
                    <a:pt x="19" y="148"/>
                    <a:pt x="19" y="148"/>
                  </a:cubicBezTo>
                  <a:cubicBezTo>
                    <a:pt x="20" y="148"/>
                    <a:pt x="20" y="148"/>
                    <a:pt x="21" y="148"/>
                  </a:cubicBezTo>
                  <a:cubicBezTo>
                    <a:pt x="21" y="148"/>
                    <a:pt x="22" y="149"/>
                    <a:pt x="22" y="149"/>
                  </a:cubicBezTo>
                  <a:cubicBezTo>
                    <a:pt x="23" y="149"/>
                    <a:pt x="23" y="149"/>
                    <a:pt x="24" y="149"/>
                  </a:cubicBezTo>
                  <a:cubicBezTo>
                    <a:pt x="24" y="150"/>
                    <a:pt x="25" y="150"/>
                    <a:pt x="26" y="150"/>
                  </a:cubicBezTo>
                  <a:cubicBezTo>
                    <a:pt x="26" y="150"/>
                    <a:pt x="27" y="150"/>
                    <a:pt x="27" y="150"/>
                  </a:cubicBezTo>
                  <a:cubicBezTo>
                    <a:pt x="28" y="151"/>
                    <a:pt x="28" y="151"/>
                    <a:pt x="29" y="151"/>
                  </a:cubicBezTo>
                  <a:cubicBezTo>
                    <a:pt x="29" y="151"/>
                    <a:pt x="30" y="151"/>
                    <a:pt x="30" y="151"/>
                  </a:cubicBezTo>
                  <a:cubicBezTo>
                    <a:pt x="31" y="151"/>
                    <a:pt x="31" y="151"/>
                    <a:pt x="32" y="152"/>
                  </a:cubicBezTo>
                  <a:cubicBezTo>
                    <a:pt x="32" y="152"/>
                    <a:pt x="33" y="152"/>
                    <a:pt x="33" y="152"/>
                  </a:cubicBezTo>
                  <a:cubicBezTo>
                    <a:pt x="34" y="152"/>
                    <a:pt x="35" y="152"/>
                    <a:pt x="35" y="152"/>
                  </a:cubicBezTo>
                  <a:cubicBezTo>
                    <a:pt x="36" y="152"/>
                    <a:pt x="36" y="152"/>
                    <a:pt x="37" y="152"/>
                  </a:cubicBezTo>
                  <a:cubicBezTo>
                    <a:pt x="37" y="153"/>
                    <a:pt x="38" y="153"/>
                    <a:pt x="38" y="153"/>
                  </a:cubicBezTo>
                  <a:cubicBezTo>
                    <a:pt x="39" y="153"/>
                    <a:pt x="39" y="153"/>
                    <a:pt x="40" y="153"/>
                  </a:cubicBezTo>
                  <a:cubicBezTo>
                    <a:pt x="41" y="153"/>
                    <a:pt x="41" y="153"/>
                    <a:pt x="42" y="153"/>
                  </a:cubicBezTo>
                  <a:cubicBezTo>
                    <a:pt x="42" y="153"/>
                    <a:pt x="43" y="153"/>
                    <a:pt x="43" y="153"/>
                  </a:cubicBezTo>
                  <a:cubicBezTo>
                    <a:pt x="44" y="153"/>
                    <a:pt x="44" y="153"/>
                    <a:pt x="45" y="153"/>
                  </a:cubicBezTo>
                  <a:cubicBezTo>
                    <a:pt x="46" y="153"/>
                    <a:pt x="46" y="153"/>
                    <a:pt x="47" y="153"/>
                  </a:cubicBezTo>
                  <a:cubicBezTo>
                    <a:pt x="47" y="153"/>
                    <a:pt x="48" y="153"/>
                    <a:pt x="48" y="153"/>
                  </a:cubicBezTo>
                  <a:cubicBezTo>
                    <a:pt x="50" y="153"/>
                    <a:pt x="51" y="153"/>
                    <a:pt x="52" y="153"/>
                  </a:cubicBezTo>
                  <a:cubicBezTo>
                    <a:pt x="54" y="153"/>
                    <a:pt x="55" y="153"/>
                    <a:pt x="56" y="153"/>
                  </a:cubicBezTo>
                  <a:cubicBezTo>
                    <a:pt x="58" y="153"/>
                    <a:pt x="59" y="153"/>
                    <a:pt x="60" y="152"/>
                  </a:cubicBezTo>
                  <a:cubicBezTo>
                    <a:pt x="61" y="152"/>
                    <a:pt x="63" y="152"/>
                    <a:pt x="64" y="152"/>
                  </a:cubicBezTo>
                  <a:cubicBezTo>
                    <a:pt x="65" y="152"/>
                    <a:pt x="66" y="151"/>
                    <a:pt x="68" y="151"/>
                  </a:cubicBezTo>
                  <a:cubicBezTo>
                    <a:pt x="69" y="151"/>
                    <a:pt x="70" y="150"/>
                    <a:pt x="71" y="150"/>
                  </a:cubicBezTo>
                  <a:cubicBezTo>
                    <a:pt x="72" y="150"/>
                    <a:pt x="74" y="149"/>
                    <a:pt x="75" y="149"/>
                  </a:cubicBezTo>
                  <a:cubicBezTo>
                    <a:pt x="76" y="148"/>
                    <a:pt x="77" y="148"/>
                    <a:pt x="78" y="147"/>
                  </a:cubicBezTo>
                  <a:cubicBezTo>
                    <a:pt x="79" y="147"/>
                    <a:pt x="80" y="146"/>
                    <a:pt x="82" y="146"/>
                  </a:cubicBezTo>
                  <a:cubicBezTo>
                    <a:pt x="83" y="145"/>
                    <a:pt x="84" y="145"/>
                    <a:pt x="85" y="144"/>
                  </a:cubicBezTo>
                  <a:cubicBezTo>
                    <a:pt x="86" y="144"/>
                    <a:pt x="87" y="143"/>
                    <a:pt x="88" y="142"/>
                  </a:cubicBezTo>
                  <a:cubicBezTo>
                    <a:pt x="89" y="142"/>
                    <a:pt x="90" y="141"/>
                    <a:pt x="91" y="140"/>
                  </a:cubicBezTo>
                  <a:cubicBezTo>
                    <a:pt x="92" y="140"/>
                    <a:pt x="93" y="139"/>
                    <a:pt x="94" y="138"/>
                  </a:cubicBezTo>
                  <a:cubicBezTo>
                    <a:pt x="95" y="137"/>
                    <a:pt x="96" y="137"/>
                    <a:pt x="97" y="136"/>
                  </a:cubicBezTo>
                  <a:cubicBezTo>
                    <a:pt x="98" y="135"/>
                    <a:pt x="99" y="134"/>
                    <a:pt x="100" y="133"/>
                  </a:cubicBezTo>
                  <a:cubicBezTo>
                    <a:pt x="101" y="133"/>
                    <a:pt x="102" y="132"/>
                    <a:pt x="103" y="131"/>
                  </a:cubicBezTo>
                  <a:cubicBezTo>
                    <a:pt x="103" y="130"/>
                    <a:pt x="104" y="129"/>
                    <a:pt x="105" y="128"/>
                  </a:cubicBezTo>
                  <a:cubicBezTo>
                    <a:pt x="106" y="127"/>
                    <a:pt x="107" y="126"/>
                    <a:pt x="107" y="126"/>
                  </a:cubicBezTo>
                  <a:cubicBezTo>
                    <a:pt x="108" y="125"/>
                    <a:pt x="109" y="124"/>
                    <a:pt x="110" y="123"/>
                  </a:cubicBezTo>
                  <a:cubicBezTo>
                    <a:pt x="110" y="122"/>
                    <a:pt x="111" y="121"/>
                    <a:pt x="112" y="120"/>
                  </a:cubicBezTo>
                  <a:cubicBezTo>
                    <a:pt x="113" y="119"/>
                    <a:pt x="113" y="118"/>
                    <a:pt x="114" y="116"/>
                  </a:cubicBezTo>
                  <a:cubicBezTo>
                    <a:pt x="115" y="115"/>
                    <a:pt x="115" y="114"/>
                    <a:pt x="116" y="113"/>
                  </a:cubicBezTo>
                  <a:cubicBezTo>
                    <a:pt x="116" y="112"/>
                    <a:pt x="117" y="111"/>
                    <a:pt x="117" y="110"/>
                  </a:cubicBezTo>
                  <a:cubicBezTo>
                    <a:pt x="118" y="109"/>
                    <a:pt x="118" y="108"/>
                    <a:pt x="119" y="107"/>
                  </a:cubicBezTo>
                  <a:cubicBezTo>
                    <a:pt x="119" y="105"/>
                    <a:pt x="120" y="104"/>
                    <a:pt x="120" y="103"/>
                  </a:cubicBezTo>
                  <a:cubicBezTo>
                    <a:pt x="121" y="102"/>
                    <a:pt x="121" y="101"/>
                    <a:pt x="122" y="100"/>
                  </a:cubicBezTo>
                  <a:cubicBezTo>
                    <a:pt x="122" y="98"/>
                    <a:pt x="122" y="97"/>
                    <a:pt x="123" y="96"/>
                  </a:cubicBezTo>
                  <a:cubicBezTo>
                    <a:pt x="123" y="95"/>
                    <a:pt x="123" y="93"/>
                    <a:pt x="123" y="92"/>
                  </a:cubicBezTo>
                  <a:cubicBezTo>
                    <a:pt x="124" y="91"/>
                    <a:pt x="124" y="90"/>
                    <a:pt x="124" y="88"/>
                  </a:cubicBezTo>
                  <a:cubicBezTo>
                    <a:pt x="124" y="87"/>
                    <a:pt x="124"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4" y="68"/>
                    <a:pt x="124" y="66"/>
                    <a:pt x="124" y="65"/>
                  </a:cubicBezTo>
                  <a:cubicBezTo>
                    <a:pt x="124" y="64"/>
                    <a:pt x="124" y="63"/>
                    <a:pt x="123" y="61"/>
                  </a:cubicBezTo>
                  <a:cubicBezTo>
                    <a:pt x="123" y="60"/>
                    <a:pt x="123" y="59"/>
                    <a:pt x="123" y="58"/>
                  </a:cubicBezTo>
                  <a:cubicBezTo>
                    <a:pt x="122" y="56"/>
                    <a:pt x="122" y="55"/>
                    <a:pt x="122" y="54"/>
                  </a:cubicBezTo>
                  <a:cubicBezTo>
                    <a:pt x="121" y="53"/>
                    <a:pt x="121" y="52"/>
                    <a:pt x="120" y="50"/>
                  </a:cubicBezTo>
                  <a:cubicBezTo>
                    <a:pt x="120" y="49"/>
                    <a:pt x="119" y="48"/>
                    <a:pt x="119" y="47"/>
                  </a:cubicBezTo>
                  <a:cubicBezTo>
                    <a:pt x="118" y="46"/>
                    <a:pt x="118" y="45"/>
                    <a:pt x="117" y="44"/>
                  </a:cubicBezTo>
                  <a:cubicBezTo>
                    <a:pt x="117" y="42"/>
                    <a:pt x="116" y="41"/>
                    <a:pt x="116" y="40"/>
                  </a:cubicBezTo>
                  <a:cubicBezTo>
                    <a:pt x="115" y="39"/>
                    <a:pt x="115" y="38"/>
                    <a:pt x="114" y="37"/>
                  </a:cubicBezTo>
                  <a:cubicBezTo>
                    <a:pt x="113" y="36"/>
                    <a:pt x="113" y="35"/>
                    <a:pt x="112" y="34"/>
                  </a:cubicBezTo>
                  <a:cubicBezTo>
                    <a:pt x="111" y="33"/>
                    <a:pt x="110" y="32"/>
                    <a:pt x="110" y="31"/>
                  </a:cubicBezTo>
                  <a:cubicBezTo>
                    <a:pt x="109" y="30"/>
                    <a:pt x="108" y="29"/>
                    <a:pt x="107" y="28"/>
                  </a:cubicBezTo>
                  <a:cubicBezTo>
                    <a:pt x="107" y="27"/>
                    <a:pt x="106" y="26"/>
                    <a:pt x="105" y="25"/>
                  </a:cubicBezTo>
                  <a:cubicBezTo>
                    <a:pt x="104" y="24"/>
                    <a:pt x="103" y="23"/>
                    <a:pt x="103" y="23"/>
                  </a:cubicBezTo>
                  <a:cubicBezTo>
                    <a:pt x="102" y="22"/>
                    <a:pt x="101" y="21"/>
                    <a:pt x="100" y="20"/>
                  </a:cubicBezTo>
                  <a:cubicBezTo>
                    <a:pt x="99" y="19"/>
                    <a:pt x="98" y="18"/>
                    <a:pt x="97" y="18"/>
                  </a:cubicBezTo>
                  <a:cubicBezTo>
                    <a:pt x="96" y="17"/>
                    <a:pt x="95" y="16"/>
                    <a:pt x="94" y="15"/>
                  </a:cubicBezTo>
                  <a:cubicBezTo>
                    <a:pt x="93" y="15"/>
                    <a:pt x="92" y="14"/>
                    <a:pt x="91" y="13"/>
                  </a:cubicBezTo>
                  <a:cubicBezTo>
                    <a:pt x="90" y="13"/>
                    <a:pt x="89" y="12"/>
                    <a:pt x="88" y="11"/>
                  </a:cubicBezTo>
                  <a:cubicBezTo>
                    <a:pt x="87" y="11"/>
                    <a:pt x="86" y="10"/>
                    <a:pt x="85" y="9"/>
                  </a:cubicBezTo>
                  <a:cubicBezTo>
                    <a:pt x="84" y="9"/>
                    <a:pt x="83" y="8"/>
                    <a:pt x="82" y="8"/>
                  </a:cubicBezTo>
                  <a:cubicBezTo>
                    <a:pt x="80" y="7"/>
                    <a:pt x="79" y="7"/>
                    <a:pt x="78" y="6"/>
                  </a:cubicBezTo>
                  <a:cubicBezTo>
                    <a:pt x="77" y="6"/>
                    <a:pt x="76" y="5"/>
                    <a:pt x="75" y="5"/>
                  </a:cubicBezTo>
                  <a:cubicBezTo>
                    <a:pt x="74" y="4"/>
                    <a:pt x="72" y="4"/>
                    <a:pt x="71" y="4"/>
                  </a:cubicBezTo>
                  <a:cubicBezTo>
                    <a:pt x="70" y="3"/>
                    <a:pt x="69" y="3"/>
                    <a:pt x="68" y="3"/>
                  </a:cubicBezTo>
                  <a:cubicBezTo>
                    <a:pt x="66" y="2"/>
                    <a:pt x="65" y="2"/>
                    <a:pt x="64" y="2"/>
                  </a:cubicBezTo>
                  <a:cubicBezTo>
                    <a:pt x="63" y="1"/>
                    <a:pt x="61" y="1"/>
                    <a:pt x="60" y="1"/>
                  </a:cubicBezTo>
                  <a:cubicBezTo>
                    <a:pt x="59" y="1"/>
                    <a:pt x="58" y="1"/>
                    <a:pt x="56" y="1"/>
                  </a:cubicBezTo>
                  <a:cubicBezTo>
                    <a:pt x="55" y="0"/>
                    <a:pt x="54" y="0"/>
                    <a:pt x="52" y="0"/>
                  </a:cubicBezTo>
                  <a:cubicBezTo>
                    <a:pt x="51" y="0"/>
                    <a:pt x="50" y="0"/>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1063" name="Freeform 71"/>
            <p:cNvSpPr>
              <a:spLocks/>
            </p:cNvSpPr>
            <p:nvPr userDrawn="1"/>
          </p:nvSpPr>
          <p:spPr bwMode="auto">
            <a:xfrm>
              <a:off x="4546" y="951"/>
              <a:ext cx="48" cy="59"/>
            </a:xfrm>
            <a:custGeom>
              <a:avLst/>
              <a:gdLst>
                <a:gd name="T0" fmla="*/ 44 w 125"/>
                <a:gd name="T1" fmla="*/ 0 h 153"/>
                <a:gd name="T2" fmla="*/ 37 w 125"/>
                <a:gd name="T3" fmla="*/ 1 h 153"/>
                <a:gd name="T4" fmla="*/ 31 w 125"/>
                <a:gd name="T5" fmla="*/ 2 h 153"/>
                <a:gd name="T6" fmla="*/ 25 w 125"/>
                <a:gd name="T7" fmla="*/ 4 h 153"/>
                <a:gd name="T8" fmla="*/ 19 w 125"/>
                <a:gd name="T9" fmla="*/ 6 h 153"/>
                <a:gd name="T10" fmla="*/ 13 w 125"/>
                <a:gd name="T11" fmla="*/ 9 h 153"/>
                <a:gd name="T12" fmla="*/ 8 w 125"/>
                <a:gd name="T13" fmla="*/ 12 h 153"/>
                <a:gd name="T14" fmla="*/ 3 w 125"/>
                <a:gd name="T15" fmla="*/ 16 h 153"/>
                <a:gd name="T16" fmla="*/ 5 w 125"/>
                <a:gd name="T17" fmla="*/ 21 h 153"/>
                <a:gd name="T18" fmla="*/ 9 w 125"/>
                <a:gd name="T19" fmla="*/ 28 h 153"/>
                <a:gd name="T20" fmla="*/ 12 w 125"/>
                <a:gd name="T21" fmla="*/ 35 h 153"/>
                <a:gd name="T22" fmla="*/ 15 w 125"/>
                <a:gd name="T23" fmla="*/ 42 h 153"/>
                <a:gd name="T24" fmla="*/ 17 w 125"/>
                <a:gd name="T25" fmla="*/ 50 h 153"/>
                <a:gd name="T26" fmla="*/ 19 w 125"/>
                <a:gd name="T27" fmla="*/ 57 h 153"/>
                <a:gd name="T28" fmla="*/ 20 w 125"/>
                <a:gd name="T29" fmla="*/ 65 h 153"/>
                <a:gd name="T30" fmla="*/ 21 w 125"/>
                <a:gd name="T31" fmla="*/ 73 h 153"/>
                <a:gd name="T32" fmla="*/ 21 w 125"/>
                <a:gd name="T33" fmla="*/ 82 h 153"/>
                <a:gd name="T34" fmla="*/ 20 w 125"/>
                <a:gd name="T35" fmla="*/ 90 h 153"/>
                <a:gd name="T36" fmla="*/ 18 w 125"/>
                <a:gd name="T37" fmla="*/ 98 h 153"/>
                <a:gd name="T38" fmla="*/ 16 w 125"/>
                <a:gd name="T39" fmla="*/ 106 h 153"/>
                <a:gd name="T40" fmla="*/ 13 w 125"/>
                <a:gd name="T41" fmla="*/ 114 h 153"/>
                <a:gd name="T42" fmla="*/ 10 w 125"/>
                <a:gd name="T43" fmla="*/ 121 h 153"/>
                <a:gd name="T44" fmla="*/ 6 w 125"/>
                <a:gd name="T45" fmla="*/ 128 h 153"/>
                <a:gd name="T46" fmla="*/ 1 w 125"/>
                <a:gd name="T47" fmla="*/ 134 h 153"/>
                <a:gd name="T48" fmla="*/ 4 w 125"/>
                <a:gd name="T49" fmla="*/ 139 h 153"/>
                <a:gd name="T50" fmla="*/ 9 w 125"/>
                <a:gd name="T51" fmla="*/ 142 h 153"/>
                <a:gd name="T52" fmla="*/ 15 w 125"/>
                <a:gd name="T53" fmla="*/ 146 h 153"/>
                <a:gd name="T54" fmla="*/ 21 w 125"/>
                <a:gd name="T55" fmla="*/ 148 h 153"/>
                <a:gd name="T56" fmla="*/ 27 w 125"/>
                <a:gd name="T57" fmla="*/ 150 h 153"/>
                <a:gd name="T58" fmla="*/ 34 w 125"/>
                <a:gd name="T59" fmla="*/ 152 h 153"/>
                <a:gd name="T60" fmla="*/ 40 w 125"/>
                <a:gd name="T61" fmla="*/ 153 h 153"/>
                <a:gd name="T62" fmla="*/ 47 w 125"/>
                <a:gd name="T63" fmla="*/ 153 h 153"/>
                <a:gd name="T64" fmla="*/ 60 w 125"/>
                <a:gd name="T65" fmla="*/ 152 h 153"/>
                <a:gd name="T66" fmla="*/ 75 w 125"/>
                <a:gd name="T67" fmla="*/ 149 h 153"/>
                <a:gd name="T68" fmla="*/ 89 w 125"/>
                <a:gd name="T69" fmla="*/ 142 h 153"/>
                <a:gd name="T70" fmla="*/ 100 w 125"/>
                <a:gd name="T71" fmla="*/ 133 h 153"/>
                <a:gd name="T72" fmla="*/ 110 w 125"/>
                <a:gd name="T73" fmla="*/ 123 h 153"/>
                <a:gd name="T74" fmla="*/ 118 w 125"/>
                <a:gd name="T75" fmla="*/ 110 h 153"/>
                <a:gd name="T76" fmla="*/ 123 w 125"/>
                <a:gd name="T77" fmla="*/ 96 h 153"/>
                <a:gd name="T78" fmla="*/ 125 w 125"/>
                <a:gd name="T79" fmla="*/ 81 h 153"/>
                <a:gd name="T80" fmla="*/ 125 w 125"/>
                <a:gd name="T81" fmla="*/ 65 h 153"/>
                <a:gd name="T82" fmla="*/ 121 w 125"/>
                <a:gd name="T83" fmla="*/ 50 h 153"/>
                <a:gd name="T84" fmla="*/ 114 w 125"/>
                <a:gd name="T85" fmla="*/ 37 h 153"/>
                <a:gd name="T86" fmla="*/ 106 w 125"/>
                <a:gd name="T87" fmla="*/ 25 h 153"/>
                <a:gd name="T88" fmla="*/ 95 w 125"/>
                <a:gd name="T89" fmla="*/ 15 h 153"/>
                <a:gd name="T90" fmla="*/ 82 w 125"/>
                <a:gd name="T91" fmla="*/ 8 h 153"/>
                <a:gd name="T92" fmla="*/ 68 w 125"/>
                <a:gd name="T93" fmla="*/ 3 h 153"/>
                <a:gd name="T94" fmla="*/ 53 w 125"/>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53">
                  <a:moveTo>
                    <a:pt x="49" y="0"/>
                  </a:moveTo>
                  <a:cubicBezTo>
                    <a:pt x="48" y="0"/>
                    <a:pt x="48" y="0"/>
                    <a:pt x="47" y="0"/>
                  </a:cubicBezTo>
                  <a:cubicBezTo>
                    <a:pt x="47" y="0"/>
                    <a:pt x="46" y="0"/>
                    <a:pt x="45" y="0"/>
                  </a:cubicBezTo>
                  <a:cubicBezTo>
                    <a:pt x="45" y="0"/>
                    <a:pt x="44" y="0"/>
                    <a:pt x="44" y="0"/>
                  </a:cubicBezTo>
                  <a:cubicBezTo>
                    <a:pt x="43" y="0"/>
                    <a:pt x="43" y="0"/>
                    <a:pt x="42" y="0"/>
                  </a:cubicBezTo>
                  <a:cubicBezTo>
                    <a:pt x="42" y="1"/>
                    <a:pt x="41" y="1"/>
                    <a:pt x="41" y="1"/>
                  </a:cubicBezTo>
                  <a:cubicBezTo>
                    <a:pt x="40" y="1"/>
                    <a:pt x="39" y="1"/>
                    <a:pt x="39" y="1"/>
                  </a:cubicBezTo>
                  <a:cubicBezTo>
                    <a:pt x="38" y="1"/>
                    <a:pt x="38" y="1"/>
                    <a:pt x="37" y="1"/>
                  </a:cubicBezTo>
                  <a:cubicBezTo>
                    <a:pt x="37" y="1"/>
                    <a:pt x="36" y="1"/>
                    <a:pt x="36" y="1"/>
                  </a:cubicBezTo>
                  <a:cubicBezTo>
                    <a:pt x="35" y="1"/>
                    <a:pt x="35" y="2"/>
                    <a:pt x="34" y="2"/>
                  </a:cubicBezTo>
                  <a:cubicBezTo>
                    <a:pt x="34" y="2"/>
                    <a:pt x="33" y="2"/>
                    <a:pt x="33" y="2"/>
                  </a:cubicBezTo>
                  <a:cubicBezTo>
                    <a:pt x="32" y="2"/>
                    <a:pt x="31" y="2"/>
                    <a:pt x="31" y="2"/>
                  </a:cubicBezTo>
                  <a:cubicBezTo>
                    <a:pt x="30" y="2"/>
                    <a:pt x="30" y="3"/>
                    <a:pt x="29" y="3"/>
                  </a:cubicBezTo>
                  <a:cubicBezTo>
                    <a:pt x="29" y="3"/>
                    <a:pt x="28" y="3"/>
                    <a:pt x="28" y="3"/>
                  </a:cubicBezTo>
                  <a:cubicBezTo>
                    <a:pt x="27" y="3"/>
                    <a:pt x="27" y="3"/>
                    <a:pt x="26" y="4"/>
                  </a:cubicBezTo>
                  <a:cubicBezTo>
                    <a:pt x="26" y="4"/>
                    <a:pt x="25" y="4"/>
                    <a:pt x="25" y="4"/>
                  </a:cubicBezTo>
                  <a:cubicBezTo>
                    <a:pt x="24" y="4"/>
                    <a:pt x="24" y="4"/>
                    <a:pt x="23" y="5"/>
                  </a:cubicBezTo>
                  <a:cubicBezTo>
                    <a:pt x="23" y="5"/>
                    <a:pt x="22" y="5"/>
                    <a:pt x="22" y="5"/>
                  </a:cubicBezTo>
                  <a:cubicBezTo>
                    <a:pt x="21" y="5"/>
                    <a:pt x="21" y="6"/>
                    <a:pt x="20" y="6"/>
                  </a:cubicBezTo>
                  <a:cubicBezTo>
                    <a:pt x="20" y="6"/>
                    <a:pt x="19" y="6"/>
                    <a:pt x="19" y="6"/>
                  </a:cubicBezTo>
                  <a:cubicBezTo>
                    <a:pt x="18" y="7"/>
                    <a:pt x="18" y="7"/>
                    <a:pt x="17" y="7"/>
                  </a:cubicBezTo>
                  <a:cubicBezTo>
                    <a:pt x="17" y="7"/>
                    <a:pt x="17" y="7"/>
                    <a:pt x="16" y="8"/>
                  </a:cubicBezTo>
                  <a:cubicBezTo>
                    <a:pt x="16" y="8"/>
                    <a:pt x="15" y="8"/>
                    <a:pt x="15" y="8"/>
                  </a:cubicBezTo>
                  <a:cubicBezTo>
                    <a:pt x="14" y="9"/>
                    <a:pt x="14" y="9"/>
                    <a:pt x="13" y="9"/>
                  </a:cubicBezTo>
                  <a:cubicBezTo>
                    <a:pt x="13" y="9"/>
                    <a:pt x="12" y="9"/>
                    <a:pt x="12" y="10"/>
                  </a:cubicBezTo>
                  <a:cubicBezTo>
                    <a:pt x="11" y="10"/>
                    <a:pt x="11" y="10"/>
                    <a:pt x="10" y="11"/>
                  </a:cubicBezTo>
                  <a:cubicBezTo>
                    <a:pt x="10" y="11"/>
                    <a:pt x="10" y="11"/>
                    <a:pt x="9" y="11"/>
                  </a:cubicBezTo>
                  <a:cubicBezTo>
                    <a:pt x="9" y="12"/>
                    <a:pt x="8" y="12"/>
                    <a:pt x="8" y="12"/>
                  </a:cubicBezTo>
                  <a:cubicBezTo>
                    <a:pt x="7" y="12"/>
                    <a:pt x="7" y="13"/>
                    <a:pt x="6" y="13"/>
                  </a:cubicBezTo>
                  <a:cubicBezTo>
                    <a:pt x="6" y="13"/>
                    <a:pt x="6" y="14"/>
                    <a:pt x="5" y="14"/>
                  </a:cubicBezTo>
                  <a:cubicBezTo>
                    <a:pt x="5" y="14"/>
                    <a:pt x="4" y="15"/>
                    <a:pt x="4" y="15"/>
                  </a:cubicBezTo>
                  <a:cubicBezTo>
                    <a:pt x="4" y="15"/>
                    <a:pt x="3" y="15"/>
                    <a:pt x="3" y="16"/>
                  </a:cubicBezTo>
                  <a:cubicBezTo>
                    <a:pt x="2" y="16"/>
                    <a:pt x="2" y="16"/>
                    <a:pt x="1" y="17"/>
                  </a:cubicBezTo>
                  <a:cubicBezTo>
                    <a:pt x="2" y="17"/>
                    <a:pt x="2" y="18"/>
                    <a:pt x="3" y="18"/>
                  </a:cubicBezTo>
                  <a:cubicBezTo>
                    <a:pt x="3" y="19"/>
                    <a:pt x="3" y="19"/>
                    <a:pt x="4" y="20"/>
                  </a:cubicBezTo>
                  <a:cubicBezTo>
                    <a:pt x="4" y="20"/>
                    <a:pt x="4" y="21"/>
                    <a:pt x="5" y="21"/>
                  </a:cubicBezTo>
                  <a:cubicBezTo>
                    <a:pt x="5" y="22"/>
                    <a:pt x="5" y="22"/>
                    <a:pt x="6" y="23"/>
                  </a:cubicBezTo>
                  <a:cubicBezTo>
                    <a:pt x="6" y="24"/>
                    <a:pt x="6" y="24"/>
                    <a:pt x="7" y="25"/>
                  </a:cubicBezTo>
                  <a:cubicBezTo>
                    <a:pt x="7" y="25"/>
                    <a:pt x="7" y="26"/>
                    <a:pt x="8" y="26"/>
                  </a:cubicBezTo>
                  <a:cubicBezTo>
                    <a:pt x="8" y="27"/>
                    <a:pt x="8" y="27"/>
                    <a:pt x="9" y="28"/>
                  </a:cubicBezTo>
                  <a:cubicBezTo>
                    <a:pt x="9" y="29"/>
                    <a:pt x="9" y="29"/>
                    <a:pt x="10" y="30"/>
                  </a:cubicBezTo>
                  <a:cubicBezTo>
                    <a:pt x="10" y="30"/>
                    <a:pt x="10" y="31"/>
                    <a:pt x="11" y="31"/>
                  </a:cubicBezTo>
                  <a:cubicBezTo>
                    <a:pt x="11" y="32"/>
                    <a:pt x="11" y="33"/>
                    <a:pt x="11" y="33"/>
                  </a:cubicBezTo>
                  <a:cubicBezTo>
                    <a:pt x="12" y="34"/>
                    <a:pt x="12" y="34"/>
                    <a:pt x="12" y="35"/>
                  </a:cubicBezTo>
                  <a:cubicBezTo>
                    <a:pt x="12" y="35"/>
                    <a:pt x="13" y="36"/>
                    <a:pt x="13" y="37"/>
                  </a:cubicBezTo>
                  <a:cubicBezTo>
                    <a:pt x="13" y="37"/>
                    <a:pt x="13" y="38"/>
                    <a:pt x="14" y="38"/>
                  </a:cubicBezTo>
                  <a:cubicBezTo>
                    <a:pt x="14" y="39"/>
                    <a:pt x="14" y="40"/>
                    <a:pt x="14" y="40"/>
                  </a:cubicBezTo>
                  <a:cubicBezTo>
                    <a:pt x="15" y="41"/>
                    <a:pt x="15" y="41"/>
                    <a:pt x="15" y="42"/>
                  </a:cubicBezTo>
                  <a:cubicBezTo>
                    <a:pt x="15" y="43"/>
                    <a:pt x="16" y="43"/>
                    <a:pt x="16" y="44"/>
                  </a:cubicBezTo>
                  <a:cubicBezTo>
                    <a:pt x="16" y="45"/>
                    <a:pt x="16" y="45"/>
                    <a:pt x="16" y="46"/>
                  </a:cubicBezTo>
                  <a:cubicBezTo>
                    <a:pt x="17" y="46"/>
                    <a:pt x="17" y="47"/>
                    <a:pt x="17" y="48"/>
                  </a:cubicBezTo>
                  <a:cubicBezTo>
                    <a:pt x="17" y="48"/>
                    <a:pt x="17" y="49"/>
                    <a:pt x="17" y="50"/>
                  </a:cubicBezTo>
                  <a:cubicBezTo>
                    <a:pt x="18" y="50"/>
                    <a:pt x="18" y="51"/>
                    <a:pt x="18" y="51"/>
                  </a:cubicBezTo>
                  <a:cubicBezTo>
                    <a:pt x="18" y="52"/>
                    <a:pt x="18" y="53"/>
                    <a:pt x="18" y="53"/>
                  </a:cubicBezTo>
                  <a:cubicBezTo>
                    <a:pt x="19" y="54"/>
                    <a:pt x="19" y="55"/>
                    <a:pt x="19" y="55"/>
                  </a:cubicBezTo>
                  <a:cubicBezTo>
                    <a:pt x="19" y="56"/>
                    <a:pt x="19" y="57"/>
                    <a:pt x="19" y="57"/>
                  </a:cubicBezTo>
                  <a:cubicBezTo>
                    <a:pt x="19" y="58"/>
                    <a:pt x="19" y="59"/>
                    <a:pt x="20" y="59"/>
                  </a:cubicBezTo>
                  <a:cubicBezTo>
                    <a:pt x="20" y="60"/>
                    <a:pt x="20" y="61"/>
                    <a:pt x="20" y="61"/>
                  </a:cubicBezTo>
                  <a:cubicBezTo>
                    <a:pt x="20" y="62"/>
                    <a:pt x="20" y="63"/>
                    <a:pt x="20" y="63"/>
                  </a:cubicBezTo>
                  <a:cubicBezTo>
                    <a:pt x="20" y="64"/>
                    <a:pt x="20" y="65"/>
                    <a:pt x="20" y="65"/>
                  </a:cubicBezTo>
                  <a:cubicBezTo>
                    <a:pt x="20" y="66"/>
                    <a:pt x="21" y="67"/>
                    <a:pt x="21" y="67"/>
                  </a:cubicBezTo>
                  <a:cubicBezTo>
                    <a:pt x="21" y="68"/>
                    <a:pt x="21" y="69"/>
                    <a:pt x="21" y="69"/>
                  </a:cubicBezTo>
                  <a:cubicBezTo>
                    <a:pt x="21" y="70"/>
                    <a:pt x="21" y="71"/>
                    <a:pt x="21" y="71"/>
                  </a:cubicBezTo>
                  <a:cubicBezTo>
                    <a:pt x="21" y="72"/>
                    <a:pt x="21" y="73"/>
                    <a:pt x="21" y="73"/>
                  </a:cubicBezTo>
                  <a:cubicBezTo>
                    <a:pt x="21" y="74"/>
                    <a:pt x="21" y="75"/>
                    <a:pt x="21" y="75"/>
                  </a:cubicBezTo>
                  <a:cubicBezTo>
                    <a:pt x="21" y="76"/>
                    <a:pt x="21" y="77"/>
                    <a:pt x="21" y="78"/>
                  </a:cubicBezTo>
                  <a:cubicBezTo>
                    <a:pt x="21" y="78"/>
                    <a:pt x="21" y="79"/>
                    <a:pt x="21" y="80"/>
                  </a:cubicBezTo>
                  <a:cubicBezTo>
                    <a:pt x="21" y="80"/>
                    <a:pt x="21" y="81"/>
                    <a:pt x="21" y="82"/>
                  </a:cubicBezTo>
                  <a:cubicBezTo>
                    <a:pt x="21" y="82"/>
                    <a:pt x="21" y="83"/>
                    <a:pt x="21" y="84"/>
                  </a:cubicBezTo>
                  <a:cubicBezTo>
                    <a:pt x="20" y="85"/>
                    <a:pt x="20" y="85"/>
                    <a:pt x="20" y="86"/>
                  </a:cubicBezTo>
                  <a:cubicBezTo>
                    <a:pt x="20" y="87"/>
                    <a:pt x="20" y="87"/>
                    <a:pt x="20" y="88"/>
                  </a:cubicBezTo>
                  <a:cubicBezTo>
                    <a:pt x="20" y="89"/>
                    <a:pt x="20" y="89"/>
                    <a:pt x="20" y="90"/>
                  </a:cubicBezTo>
                  <a:cubicBezTo>
                    <a:pt x="20" y="91"/>
                    <a:pt x="20" y="91"/>
                    <a:pt x="19" y="92"/>
                  </a:cubicBezTo>
                  <a:cubicBezTo>
                    <a:pt x="19" y="93"/>
                    <a:pt x="19" y="93"/>
                    <a:pt x="19" y="94"/>
                  </a:cubicBezTo>
                  <a:cubicBezTo>
                    <a:pt x="19" y="95"/>
                    <a:pt x="19" y="96"/>
                    <a:pt x="19" y="96"/>
                  </a:cubicBezTo>
                  <a:cubicBezTo>
                    <a:pt x="19" y="97"/>
                    <a:pt x="18" y="98"/>
                    <a:pt x="18" y="98"/>
                  </a:cubicBezTo>
                  <a:cubicBezTo>
                    <a:pt x="18" y="99"/>
                    <a:pt x="18" y="100"/>
                    <a:pt x="18" y="100"/>
                  </a:cubicBezTo>
                  <a:cubicBezTo>
                    <a:pt x="18" y="101"/>
                    <a:pt x="17" y="101"/>
                    <a:pt x="17" y="102"/>
                  </a:cubicBezTo>
                  <a:cubicBezTo>
                    <a:pt x="17" y="103"/>
                    <a:pt x="17" y="103"/>
                    <a:pt x="17" y="104"/>
                  </a:cubicBezTo>
                  <a:cubicBezTo>
                    <a:pt x="16" y="105"/>
                    <a:pt x="16" y="105"/>
                    <a:pt x="16" y="106"/>
                  </a:cubicBezTo>
                  <a:cubicBezTo>
                    <a:pt x="16" y="107"/>
                    <a:pt x="16" y="107"/>
                    <a:pt x="15" y="108"/>
                  </a:cubicBezTo>
                  <a:cubicBezTo>
                    <a:pt x="15" y="109"/>
                    <a:pt x="15" y="109"/>
                    <a:pt x="15" y="110"/>
                  </a:cubicBezTo>
                  <a:cubicBezTo>
                    <a:pt x="14" y="110"/>
                    <a:pt x="14" y="111"/>
                    <a:pt x="14" y="112"/>
                  </a:cubicBezTo>
                  <a:cubicBezTo>
                    <a:pt x="14" y="112"/>
                    <a:pt x="13" y="113"/>
                    <a:pt x="13" y="114"/>
                  </a:cubicBezTo>
                  <a:cubicBezTo>
                    <a:pt x="13" y="114"/>
                    <a:pt x="13" y="115"/>
                    <a:pt x="12" y="115"/>
                  </a:cubicBezTo>
                  <a:cubicBezTo>
                    <a:pt x="12" y="116"/>
                    <a:pt x="12" y="117"/>
                    <a:pt x="12" y="117"/>
                  </a:cubicBezTo>
                  <a:cubicBezTo>
                    <a:pt x="11" y="118"/>
                    <a:pt x="11" y="118"/>
                    <a:pt x="11" y="119"/>
                  </a:cubicBezTo>
                  <a:cubicBezTo>
                    <a:pt x="10" y="120"/>
                    <a:pt x="10" y="120"/>
                    <a:pt x="10" y="121"/>
                  </a:cubicBezTo>
                  <a:cubicBezTo>
                    <a:pt x="9" y="121"/>
                    <a:pt x="9" y="122"/>
                    <a:pt x="9" y="123"/>
                  </a:cubicBezTo>
                  <a:cubicBezTo>
                    <a:pt x="9" y="123"/>
                    <a:pt x="8" y="124"/>
                    <a:pt x="8" y="124"/>
                  </a:cubicBezTo>
                  <a:cubicBezTo>
                    <a:pt x="8" y="125"/>
                    <a:pt x="7" y="125"/>
                    <a:pt x="7" y="126"/>
                  </a:cubicBezTo>
                  <a:cubicBezTo>
                    <a:pt x="7" y="127"/>
                    <a:pt x="6" y="127"/>
                    <a:pt x="6" y="128"/>
                  </a:cubicBezTo>
                  <a:cubicBezTo>
                    <a:pt x="5" y="128"/>
                    <a:pt x="5" y="129"/>
                    <a:pt x="5" y="129"/>
                  </a:cubicBezTo>
                  <a:cubicBezTo>
                    <a:pt x="4" y="130"/>
                    <a:pt x="4" y="131"/>
                    <a:pt x="4" y="131"/>
                  </a:cubicBezTo>
                  <a:cubicBezTo>
                    <a:pt x="3" y="132"/>
                    <a:pt x="3" y="132"/>
                    <a:pt x="3" y="133"/>
                  </a:cubicBezTo>
                  <a:cubicBezTo>
                    <a:pt x="2" y="133"/>
                    <a:pt x="2" y="134"/>
                    <a:pt x="1" y="134"/>
                  </a:cubicBezTo>
                  <a:cubicBezTo>
                    <a:pt x="1" y="135"/>
                    <a:pt x="1" y="135"/>
                    <a:pt x="0" y="136"/>
                  </a:cubicBezTo>
                  <a:cubicBezTo>
                    <a:pt x="1" y="136"/>
                    <a:pt x="1" y="137"/>
                    <a:pt x="1" y="137"/>
                  </a:cubicBezTo>
                  <a:cubicBezTo>
                    <a:pt x="2" y="137"/>
                    <a:pt x="2" y="138"/>
                    <a:pt x="3" y="138"/>
                  </a:cubicBezTo>
                  <a:cubicBezTo>
                    <a:pt x="3" y="138"/>
                    <a:pt x="4" y="139"/>
                    <a:pt x="4" y="139"/>
                  </a:cubicBezTo>
                  <a:cubicBezTo>
                    <a:pt x="4" y="139"/>
                    <a:pt x="5" y="139"/>
                    <a:pt x="5" y="140"/>
                  </a:cubicBezTo>
                  <a:cubicBezTo>
                    <a:pt x="6" y="140"/>
                    <a:pt x="6" y="140"/>
                    <a:pt x="7" y="141"/>
                  </a:cubicBezTo>
                  <a:cubicBezTo>
                    <a:pt x="7" y="141"/>
                    <a:pt x="8" y="141"/>
                    <a:pt x="8" y="142"/>
                  </a:cubicBezTo>
                  <a:cubicBezTo>
                    <a:pt x="8" y="142"/>
                    <a:pt x="9" y="142"/>
                    <a:pt x="9" y="142"/>
                  </a:cubicBezTo>
                  <a:cubicBezTo>
                    <a:pt x="10" y="143"/>
                    <a:pt x="10" y="143"/>
                    <a:pt x="11" y="143"/>
                  </a:cubicBezTo>
                  <a:cubicBezTo>
                    <a:pt x="11" y="144"/>
                    <a:pt x="12" y="144"/>
                    <a:pt x="12" y="144"/>
                  </a:cubicBezTo>
                  <a:cubicBezTo>
                    <a:pt x="13" y="144"/>
                    <a:pt x="13" y="145"/>
                    <a:pt x="14" y="145"/>
                  </a:cubicBezTo>
                  <a:cubicBezTo>
                    <a:pt x="14" y="145"/>
                    <a:pt x="15" y="145"/>
                    <a:pt x="15" y="146"/>
                  </a:cubicBezTo>
                  <a:cubicBezTo>
                    <a:pt x="15" y="146"/>
                    <a:pt x="16" y="146"/>
                    <a:pt x="16" y="146"/>
                  </a:cubicBezTo>
                  <a:cubicBezTo>
                    <a:pt x="17" y="146"/>
                    <a:pt x="17" y="147"/>
                    <a:pt x="18" y="147"/>
                  </a:cubicBezTo>
                  <a:cubicBezTo>
                    <a:pt x="18" y="147"/>
                    <a:pt x="19" y="147"/>
                    <a:pt x="19" y="148"/>
                  </a:cubicBezTo>
                  <a:cubicBezTo>
                    <a:pt x="20" y="148"/>
                    <a:pt x="20" y="148"/>
                    <a:pt x="21" y="148"/>
                  </a:cubicBezTo>
                  <a:cubicBezTo>
                    <a:pt x="21" y="148"/>
                    <a:pt x="22" y="149"/>
                    <a:pt x="22" y="149"/>
                  </a:cubicBezTo>
                  <a:cubicBezTo>
                    <a:pt x="23" y="149"/>
                    <a:pt x="24" y="149"/>
                    <a:pt x="24" y="149"/>
                  </a:cubicBezTo>
                  <a:cubicBezTo>
                    <a:pt x="25" y="149"/>
                    <a:pt x="25" y="150"/>
                    <a:pt x="26" y="150"/>
                  </a:cubicBezTo>
                  <a:cubicBezTo>
                    <a:pt x="26" y="150"/>
                    <a:pt x="27" y="150"/>
                    <a:pt x="27" y="150"/>
                  </a:cubicBezTo>
                  <a:cubicBezTo>
                    <a:pt x="28" y="150"/>
                    <a:pt x="28" y="151"/>
                    <a:pt x="29" y="151"/>
                  </a:cubicBezTo>
                  <a:cubicBezTo>
                    <a:pt x="29" y="151"/>
                    <a:pt x="30" y="151"/>
                    <a:pt x="30" y="151"/>
                  </a:cubicBezTo>
                  <a:cubicBezTo>
                    <a:pt x="31" y="151"/>
                    <a:pt x="31" y="151"/>
                    <a:pt x="32" y="152"/>
                  </a:cubicBezTo>
                  <a:cubicBezTo>
                    <a:pt x="33" y="152"/>
                    <a:pt x="33" y="152"/>
                    <a:pt x="34" y="152"/>
                  </a:cubicBezTo>
                  <a:cubicBezTo>
                    <a:pt x="34" y="152"/>
                    <a:pt x="35" y="152"/>
                    <a:pt x="35" y="152"/>
                  </a:cubicBezTo>
                  <a:cubicBezTo>
                    <a:pt x="36" y="152"/>
                    <a:pt x="36" y="152"/>
                    <a:pt x="37" y="152"/>
                  </a:cubicBezTo>
                  <a:cubicBezTo>
                    <a:pt x="37" y="153"/>
                    <a:pt x="38" y="153"/>
                    <a:pt x="39" y="153"/>
                  </a:cubicBezTo>
                  <a:cubicBezTo>
                    <a:pt x="39" y="153"/>
                    <a:pt x="40" y="153"/>
                    <a:pt x="40" y="153"/>
                  </a:cubicBezTo>
                  <a:cubicBezTo>
                    <a:pt x="41" y="153"/>
                    <a:pt x="41" y="153"/>
                    <a:pt x="42" y="153"/>
                  </a:cubicBezTo>
                  <a:cubicBezTo>
                    <a:pt x="43" y="153"/>
                    <a:pt x="43" y="153"/>
                    <a:pt x="44" y="153"/>
                  </a:cubicBezTo>
                  <a:cubicBezTo>
                    <a:pt x="44" y="153"/>
                    <a:pt x="45" y="153"/>
                    <a:pt x="45" y="153"/>
                  </a:cubicBezTo>
                  <a:cubicBezTo>
                    <a:pt x="46" y="153"/>
                    <a:pt x="47" y="153"/>
                    <a:pt x="47" y="153"/>
                  </a:cubicBezTo>
                  <a:cubicBezTo>
                    <a:pt x="48" y="153"/>
                    <a:pt x="48" y="153"/>
                    <a:pt x="49" y="153"/>
                  </a:cubicBezTo>
                  <a:cubicBezTo>
                    <a:pt x="50" y="153"/>
                    <a:pt x="51" y="153"/>
                    <a:pt x="53" y="153"/>
                  </a:cubicBezTo>
                  <a:cubicBezTo>
                    <a:pt x="54" y="153"/>
                    <a:pt x="55" y="153"/>
                    <a:pt x="57" y="153"/>
                  </a:cubicBezTo>
                  <a:cubicBezTo>
                    <a:pt x="58" y="153"/>
                    <a:pt x="59" y="153"/>
                    <a:pt x="60" y="152"/>
                  </a:cubicBezTo>
                  <a:cubicBezTo>
                    <a:pt x="62" y="152"/>
                    <a:pt x="63" y="152"/>
                    <a:pt x="64" y="152"/>
                  </a:cubicBezTo>
                  <a:cubicBezTo>
                    <a:pt x="66" y="152"/>
                    <a:pt x="67" y="151"/>
                    <a:pt x="68" y="151"/>
                  </a:cubicBezTo>
                  <a:cubicBezTo>
                    <a:pt x="69" y="151"/>
                    <a:pt x="70" y="150"/>
                    <a:pt x="72" y="150"/>
                  </a:cubicBezTo>
                  <a:cubicBezTo>
                    <a:pt x="73" y="150"/>
                    <a:pt x="74" y="149"/>
                    <a:pt x="75" y="149"/>
                  </a:cubicBezTo>
                  <a:cubicBezTo>
                    <a:pt x="76" y="148"/>
                    <a:pt x="77" y="148"/>
                    <a:pt x="79" y="147"/>
                  </a:cubicBezTo>
                  <a:cubicBezTo>
                    <a:pt x="80" y="147"/>
                    <a:pt x="81" y="146"/>
                    <a:pt x="82" y="146"/>
                  </a:cubicBezTo>
                  <a:cubicBezTo>
                    <a:pt x="83" y="145"/>
                    <a:pt x="84" y="145"/>
                    <a:pt x="85" y="144"/>
                  </a:cubicBezTo>
                  <a:cubicBezTo>
                    <a:pt x="86" y="144"/>
                    <a:pt x="87" y="143"/>
                    <a:pt x="89" y="142"/>
                  </a:cubicBezTo>
                  <a:cubicBezTo>
                    <a:pt x="90" y="142"/>
                    <a:pt x="91" y="141"/>
                    <a:pt x="92" y="140"/>
                  </a:cubicBezTo>
                  <a:cubicBezTo>
                    <a:pt x="93" y="140"/>
                    <a:pt x="94" y="139"/>
                    <a:pt x="95" y="138"/>
                  </a:cubicBezTo>
                  <a:cubicBezTo>
                    <a:pt x="96" y="137"/>
                    <a:pt x="97" y="137"/>
                    <a:pt x="98" y="136"/>
                  </a:cubicBezTo>
                  <a:cubicBezTo>
                    <a:pt x="98" y="135"/>
                    <a:pt x="99" y="134"/>
                    <a:pt x="100" y="133"/>
                  </a:cubicBezTo>
                  <a:cubicBezTo>
                    <a:pt x="101" y="133"/>
                    <a:pt x="102" y="132"/>
                    <a:pt x="103" y="131"/>
                  </a:cubicBezTo>
                  <a:cubicBezTo>
                    <a:pt x="104" y="130"/>
                    <a:pt x="105" y="129"/>
                    <a:pt x="106" y="128"/>
                  </a:cubicBezTo>
                  <a:cubicBezTo>
                    <a:pt x="106" y="127"/>
                    <a:pt x="107" y="126"/>
                    <a:pt x="108" y="126"/>
                  </a:cubicBezTo>
                  <a:cubicBezTo>
                    <a:pt x="109" y="125"/>
                    <a:pt x="109" y="124"/>
                    <a:pt x="110" y="123"/>
                  </a:cubicBezTo>
                  <a:cubicBezTo>
                    <a:pt x="111" y="122"/>
                    <a:pt x="112" y="121"/>
                    <a:pt x="112" y="120"/>
                  </a:cubicBezTo>
                  <a:cubicBezTo>
                    <a:pt x="113" y="119"/>
                    <a:pt x="114" y="118"/>
                    <a:pt x="114" y="116"/>
                  </a:cubicBezTo>
                  <a:cubicBezTo>
                    <a:pt x="115" y="115"/>
                    <a:pt x="116" y="114"/>
                    <a:pt x="116" y="113"/>
                  </a:cubicBezTo>
                  <a:cubicBezTo>
                    <a:pt x="117" y="112"/>
                    <a:pt x="117" y="111"/>
                    <a:pt x="118" y="110"/>
                  </a:cubicBezTo>
                  <a:cubicBezTo>
                    <a:pt x="118" y="109"/>
                    <a:pt x="119" y="108"/>
                    <a:pt x="119" y="107"/>
                  </a:cubicBezTo>
                  <a:cubicBezTo>
                    <a:pt x="120" y="105"/>
                    <a:pt x="120" y="104"/>
                    <a:pt x="121" y="103"/>
                  </a:cubicBezTo>
                  <a:cubicBezTo>
                    <a:pt x="121" y="102"/>
                    <a:pt x="122" y="101"/>
                    <a:pt x="122" y="100"/>
                  </a:cubicBezTo>
                  <a:cubicBezTo>
                    <a:pt x="122" y="98"/>
                    <a:pt x="123" y="97"/>
                    <a:pt x="123" y="96"/>
                  </a:cubicBezTo>
                  <a:cubicBezTo>
                    <a:pt x="123" y="95"/>
                    <a:pt x="124" y="93"/>
                    <a:pt x="124" y="92"/>
                  </a:cubicBezTo>
                  <a:cubicBezTo>
                    <a:pt x="124" y="91"/>
                    <a:pt x="124" y="90"/>
                    <a:pt x="125" y="88"/>
                  </a:cubicBezTo>
                  <a:cubicBezTo>
                    <a:pt x="125" y="87"/>
                    <a:pt x="125" y="86"/>
                    <a:pt x="125" y="85"/>
                  </a:cubicBezTo>
                  <a:cubicBezTo>
                    <a:pt x="125" y="83"/>
                    <a:pt x="125" y="82"/>
                    <a:pt x="125" y="81"/>
                  </a:cubicBezTo>
                  <a:cubicBezTo>
                    <a:pt x="125" y="79"/>
                    <a:pt x="125" y="78"/>
                    <a:pt x="125" y="77"/>
                  </a:cubicBezTo>
                  <a:cubicBezTo>
                    <a:pt x="125" y="75"/>
                    <a:pt x="125" y="74"/>
                    <a:pt x="125" y="73"/>
                  </a:cubicBezTo>
                  <a:cubicBezTo>
                    <a:pt x="125" y="72"/>
                    <a:pt x="125" y="70"/>
                    <a:pt x="125" y="69"/>
                  </a:cubicBezTo>
                  <a:cubicBezTo>
                    <a:pt x="125" y="68"/>
                    <a:pt x="125" y="66"/>
                    <a:pt x="125" y="65"/>
                  </a:cubicBezTo>
                  <a:cubicBezTo>
                    <a:pt x="124" y="64"/>
                    <a:pt x="124" y="63"/>
                    <a:pt x="124" y="61"/>
                  </a:cubicBezTo>
                  <a:cubicBezTo>
                    <a:pt x="124" y="60"/>
                    <a:pt x="123" y="59"/>
                    <a:pt x="123" y="58"/>
                  </a:cubicBezTo>
                  <a:cubicBezTo>
                    <a:pt x="123" y="56"/>
                    <a:pt x="122" y="55"/>
                    <a:pt x="122" y="54"/>
                  </a:cubicBezTo>
                  <a:cubicBezTo>
                    <a:pt x="122" y="53"/>
                    <a:pt x="121" y="52"/>
                    <a:pt x="121" y="50"/>
                  </a:cubicBezTo>
                  <a:cubicBezTo>
                    <a:pt x="120" y="49"/>
                    <a:pt x="120" y="48"/>
                    <a:pt x="119" y="47"/>
                  </a:cubicBezTo>
                  <a:cubicBezTo>
                    <a:pt x="119" y="46"/>
                    <a:pt x="118" y="45"/>
                    <a:pt x="118" y="44"/>
                  </a:cubicBezTo>
                  <a:cubicBezTo>
                    <a:pt x="117" y="42"/>
                    <a:pt x="117" y="41"/>
                    <a:pt x="116" y="40"/>
                  </a:cubicBezTo>
                  <a:cubicBezTo>
                    <a:pt x="116" y="39"/>
                    <a:pt x="115" y="38"/>
                    <a:pt x="114" y="37"/>
                  </a:cubicBezTo>
                  <a:cubicBezTo>
                    <a:pt x="114" y="36"/>
                    <a:pt x="113" y="35"/>
                    <a:pt x="112" y="34"/>
                  </a:cubicBezTo>
                  <a:cubicBezTo>
                    <a:pt x="112" y="33"/>
                    <a:pt x="111" y="32"/>
                    <a:pt x="110" y="31"/>
                  </a:cubicBezTo>
                  <a:cubicBezTo>
                    <a:pt x="109" y="30"/>
                    <a:pt x="109" y="29"/>
                    <a:pt x="108" y="28"/>
                  </a:cubicBezTo>
                  <a:cubicBezTo>
                    <a:pt x="107" y="27"/>
                    <a:pt x="106" y="26"/>
                    <a:pt x="106" y="25"/>
                  </a:cubicBezTo>
                  <a:cubicBezTo>
                    <a:pt x="105" y="24"/>
                    <a:pt x="104" y="23"/>
                    <a:pt x="103" y="23"/>
                  </a:cubicBezTo>
                  <a:cubicBezTo>
                    <a:pt x="102" y="22"/>
                    <a:pt x="101" y="21"/>
                    <a:pt x="100" y="20"/>
                  </a:cubicBezTo>
                  <a:cubicBezTo>
                    <a:pt x="99" y="19"/>
                    <a:pt x="98" y="18"/>
                    <a:pt x="98" y="18"/>
                  </a:cubicBezTo>
                  <a:cubicBezTo>
                    <a:pt x="97" y="17"/>
                    <a:pt x="96" y="16"/>
                    <a:pt x="95" y="15"/>
                  </a:cubicBezTo>
                  <a:cubicBezTo>
                    <a:pt x="94" y="15"/>
                    <a:pt x="93" y="14"/>
                    <a:pt x="92" y="13"/>
                  </a:cubicBezTo>
                  <a:cubicBezTo>
                    <a:pt x="91" y="13"/>
                    <a:pt x="90" y="12"/>
                    <a:pt x="89" y="11"/>
                  </a:cubicBezTo>
                  <a:cubicBezTo>
                    <a:pt x="87" y="11"/>
                    <a:pt x="86" y="10"/>
                    <a:pt x="85" y="9"/>
                  </a:cubicBezTo>
                  <a:cubicBezTo>
                    <a:pt x="84" y="9"/>
                    <a:pt x="83" y="8"/>
                    <a:pt x="82" y="8"/>
                  </a:cubicBezTo>
                  <a:cubicBezTo>
                    <a:pt x="81" y="7"/>
                    <a:pt x="80" y="7"/>
                    <a:pt x="79" y="6"/>
                  </a:cubicBezTo>
                  <a:cubicBezTo>
                    <a:pt x="77" y="6"/>
                    <a:pt x="76" y="5"/>
                    <a:pt x="75" y="5"/>
                  </a:cubicBezTo>
                  <a:cubicBezTo>
                    <a:pt x="74" y="4"/>
                    <a:pt x="73" y="4"/>
                    <a:pt x="72" y="4"/>
                  </a:cubicBezTo>
                  <a:cubicBezTo>
                    <a:pt x="70" y="3"/>
                    <a:pt x="69" y="3"/>
                    <a:pt x="68" y="3"/>
                  </a:cubicBezTo>
                  <a:cubicBezTo>
                    <a:pt x="67" y="2"/>
                    <a:pt x="66" y="2"/>
                    <a:pt x="64" y="2"/>
                  </a:cubicBezTo>
                  <a:cubicBezTo>
                    <a:pt x="63" y="1"/>
                    <a:pt x="62" y="1"/>
                    <a:pt x="60" y="1"/>
                  </a:cubicBezTo>
                  <a:cubicBezTo>
                    <a:pt x="59" y="1"/>
                    <a:pt x="58" y="1"/>
                    <a:pt x="57" y="1"/>
                  </a:cubicBezTo>
                  <a:cubicBezTo>
                    <a:pt x="55" y="0"/>
                    <a:pt x="54" y="0"/>
                    <a:pt x="53" y="0"/>
                  </a:cubicBezTo>
                  <a:cubicBezTo>
                    <a:pt x="51" y="0"/>
                    <a:pt x="50"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grpSp>
        <p:nvGrpSpPr>
          <p:cNvPr id="27" name="Group 5"/>
          <p:cNvGrpSpPr>
            <a:grpSpLocks noChangeAspect="1"/>
          </p:cNvGrpSpPr>
          <p:nvPr userDrawn="1"/>
        </p:nvGrpSpPr>
        <p:grpSpPr bwMode="auto">
          <a:xfrm>
            <a:off x="842434" y="3479622"/>
            <a:ext cx="5024967" cy="1572684"/>
            <a:chOff x="398" y="622"/>
            <a:chExt cx="2374" cy="743"/>
          </a:xfrm>
        </p:grpSpPr>
        <p:sp>
          <p:nvSpPr>
            <p:cNvPr id="28" name="AutoShape 4"/>
            <p:cNvSpPr>
              <a:spLocks noChangeAspect="1" noChangeArrowheads="1" noTextEdit="1"/>
            </p:cNvSpPr>
            <p:nvPr userDrawn="1"/>
          </p:nvSpPr>
          <p:spPr bwMode="auto">
            <a:xfrm>
              <a:off x="398" y="622"/>
              <a:ext cx="2374" cy="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29" name="Freeform 6"/>
            <p:cNvSpPr>
              <a:spLocks noEditPoints="1"/>
            </p:cNvSpPr>
            <p:nvPr userDrawn="1"/>
          </p:nvSpPr>
          <p:spPr bwMode="auto">
            <a:xfrm>
              <a:off x="401" y="644"/>
              <a:ext cx="145" cy="186"/>
            </a:xfrm>
            <a:custGeom>
              <a:avLst/>
              <a:gdLst>
                <a:gd name="T0" fmla="*/ 0 w 348"/>
                <a:gd name="T1" fmla="*/ 393 h 446"/>
                <a:gd name="T2" fmla="*/ 45 w 348"/>
                <a:gd name="T3" fmla="*/ 393 h 446"/>
                <a:gd name="T4" fmla="*/ 47 w 348"/>
                <a:gd name="T5" fmla="*/ 52 h 446"/>
                <a:gd name="T6" fmla="*/ 0 w 348"/>
                <a:gd name="T7" fmla="*/ 52 h 446"/>
                <a:gd name="T8" fmla="*/ 0 w 348"/>
                <a:gd name="T9" fmla="*/ 0 h 446"/>
                <a:gd name="T10" fmla="*/ 178 w 348"/>
                <a:gd name="T11" fmla="*/ 0 h 446"/>
                <a:gd name="T12" fmla="*/ 281 w 348"/>
                <a:gd name="T13" fmla="*/ 25 h 446"/>
                <a:gd name="T14" fmla="*/ 321 w 348"/>
                <a:gd name="T15" fmla="*/ 109 h 446"/>
                <a:gd name="T16" fmla="*/ 233 w 348"/>
                <a:gd name="T17" fmla="*/ 211 h 446"/>
                <a:gd name="T18" fmla="*/ 233 w 348"/>
                <a:gd name="T19" fmla="*/ 213 h 446"/>
                <a:gd name="T20" fmla="*/ 348 w 348"/>
                <a:gd name="T21" fmla="*/ 321 h 446"/>
                <a:gd name="T22" fmla="*/ 187 w 348"/>
                <a:gd name="T23" fmla="*/ 446 h 446"/>
                <a:gd name="T24" fmla="*/ 0 w 348"/>
                <a:gd name="T25" fmla="*/ 446 h 446"/>
                <a:gd name="T26" fmla="*/ 0 w 348"/>
                <a:gd name="T27" fmla="*/ 393 h 446"/>
                <a:gd name="T28" fmla="*/ 175 w 348"/>
                <a:gd name="T29" fmla="*/ 393 h 446"/>
                <a:gd name="T30" fmla="*/ 269 w 348"/>
                <a:gd name="T31" fmla="*/ 318 h 446"/>
                <a:gd name="T32" fmla="*/ 179 w 348"/>
                <a:gd name="T33" fmla="*/ 246 h 446"/>
                <a:gd name="T34" fmla="*/ 118 w 348"/>
                <a:gd name="T35" fmla="*/ 246 h 446"/>
                <a:gd name="T36" fmla="*/ 117 w 348"/>
                <a:gd name="T37" fmla="*/ 393 h 446"/>
                <a:gd name="T38" fmla="*/ 175 w 348"/>
                <a:gd name="T39" fmla="*/ 393 h 446"/>
                <a:gd name="T40" fmla="*/ 167 w 348"/>
                <a:gd name="T41" fmla="*/ 190 h 446"/>
                <a:gd name="T42" fmla="*/ 246 w 348"/>
                <a:gd name="T43" fmla="*/ 118 h 446"/>
                <a:gd name="T44" fmla="*/ 216 w 348"/>
                <a:gd name="T45" fmla="*/ 60 h 446"/>
                <a:gd name="T46" fmla="*/ 166 w 348"/>
                <a:gd name="T47" fmla="*/ 52 h 446"/>
                <a:gd name="T48" fmla="*/ 119 w 348"/>
                <a:gd name="T49" fmla="*/ 52 h 446"/>
                <a:gd name="T50" fmla="*/ 118 w 348"/>
                <a:gd name="T51" fmla="*/ 190 h 446"/>
                <a:gd name="T52" fmla="*/ 167 w 348"/>
                <a:gd name="T53" fmla="*/ 19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446">
                  <a:moveTo>
                    <a:pt x="0" y="393"/>
                  </a:moveTo>
                  <a:cubicBezTo>
                    <a:pt x="45" y="393"/>
                    <a:pt x="45" y="393"/>
                    <a:pt x="45" y="393"/>
                  </a:cubicBezTo>
                  <a:cubicBezTo>
                    <a:pt x="47" y="52"/>
                    <a:pt x="47" y="52"/>
                    <a:pt x="47" y="52"/>
                  </a:cubicBezTo>
                  <a:cubicBezTo>
                    <a:pt x="0" y="52"/>
                    <a:pt x="0" y="52"/>
                    <a:pt x="0" y="52"/>
                  </a:cubicBezTo>
                  <a:cubicBezTo>
                    <a:pt x="0" y="0"/>
                    <a:pt x="0" y="0"/>
                    <a:pt x="0" y="0"/>
                  </a:cubicBezTo>
                  <a:cubicBezTo>
                    <a:pt x="178" y="0"/>
                    <a:pt x="178" y="0"/>
                    <a:pt x="178" y="0"/>
                  </a:cubicBezTo>
                  <a:cubicBezTo>
                    <a:pt x="225" y="0"/>
                    <a:pt x="254" y="5"/>
                    <a:pt x="281" y="25"/>
                  </a:cubicBezTo>
                  <a:cubicBezTo>
                    <a:pt x="302" y="41"/>
                    <a:pt x="321" y="72"/>
                    <a:pt x="321" y="109"/>
                  </a:cubicBezTo>
                  <a:cubicBezTo>
                    <a:pt x="321" y="161"/>
                    <a:pt x="290" y="207"/>
                    <a:pt x="233" y="211"/>
                  </a:cubicBezTo>
                  <a:cubicBezTo>
                    <a:pt x="233" y="213"/>
                    <a:pt x="233" y="213"/>
                    <a:pt x="233" y="213"/>
                  </a:cubicBezTo>
                  <a:cubicBezTo>
                    <a:pt x="293" y="212"/>
                    <a:pt x="348" y="253"/>
                    <a:pt x="348" y="321"/>
                  </a:cubicBezTo>
                  <a:cubicBezTo>
                    <a:pt x="348" y="397"/>
                    <a:pt x="295" y="446"/>
                    <a:pt x="187" y="446"/>
                  </a:cubicBezTo>
                  <a:cubicBezTo>
                    <a:pt x="0" y="446"/>
                    <a:pt x="0" y="446"/>
                    <a:pt x="0" y="446"/>
                  </a:cubicBezTo>
                  <a:lnTo>
                    <a:pt x="0" y="393"/>
                  </a:lnTo>
                  <a:close/>
                  <a:moveTo>
                    <a:pt x="175" y="393"/>
                  </a:moveTo>
                  <a:cubicBezTo>
                    <a:pt x="227" y="393"/>
                    <a:pt x="269" y="372"/>
                    <a:pt x="269" y="318"/>
                  </a:cubicBezTo>
                  <a:cubicBezTo>
                    <a:pt x="269" y="269"/>
                    <a:pt x="226" y="246"/>
                    <a:pt x="179" y="246"/>
                  </a:cubicBezTo>
                  <a:cubicBezTo>
                    <a:pt x="118" y="246"/>
                    <a:pt x="118" y="246"/>
                    <a:pt x="118" y="246"/>
                  </a:cubicBezTo>
                  <a:cubicBezTo>
                    <a:pt x="117" y="393"/>
                    <a:pt x="117" y="393"/>
                    <a:pt x="117" y="393"/>
                  </a:cubicBezTo>
                  <a:lnTo>
                    <a:pt x="175" y="393"/>
                  </a:lnTo>
                  <a:close/>
                  <a:moveTo>
                    <a:pt x="167" y="190"/>
                  </a:moveTo>
                  <a:cubicBezTo>
                    <a:pt x="215" y="190"/>
                    <a:pt x="246" y="164"/>
                    <a:pt x="246" y="118"/>
                  </a:cubicBezTo>
                  <a:cubicBezTo>
                    <a:pt x="246" y="88"/>
                    <a:pt x="234" y="71"/>
                    <a:pt x="216" y="60"/>
                  </a:cubicBezTo>
                  <a:cubicBezTo>
                    <a:pt x="204" y="53"/>
                    <a:pt x="190" y="52"/>
                    <a:pt x="166" y="52"/>
                  </a:cubicBezTo>
                  <a:cubicBezTo>
                    <a:pt x="119" y="52"/>
                    <a:pt x="119" y="52"/>
                    <a:pt x="119" y="52"/>
                  </a:cubicBezTo>
                  <a:cubicBezTo>
                    <a:pt x="118" y="190"/>
                    <a:pt x="118" y="190"/>
                    <a:pt x="118" y="190"/>
                  </a:cubicBezTo>
                  <a:lnTo>
                    <a:pt x="167"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0" name="Freeform 7"/>
            <p:cNvSpPr>
              <a:spLocks noEditPoints="1"/>
            </p:cNvSpPr>
            <p:nvPr userDrawn="1"/>
          </p:nvSpPr>
          <p:spPr bwMode="auto">
            <a:xfrm>
              <a:off x="55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1" name="Freeform 8"/>
            <p:cNvSpPr>
              <a:spLocks noEditPoints="1"/>
            </p:cNvSpPr>
            <p:nvPr userDrawn="1"/>
          </p:nvSpPr>
          <p:spPr bwMode="auto">
            <a:xfrm>
              <a:off x="710" y="689"/>
              <a:ext cx="140" cy="144"/>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6" y="0"/>
                    <a:pt x="336" y="93"/>
                    <a:pt x="336" y="175"/>
                  </a:cubicBezTo>
                  <a:cubicBezTo>
                    <a:pt x="336" y="269"/>
                    <a:pt x="279" y="346"/>
                    <a:pt x="165" y="346"/>
                  </a:cubicBezTo>
                  <a:cubicBezTo>
                    <a:pt x="47" y="346"/>
                    <a:pt x="0" y="264"/>
                    <a:pt x="0" y="180"/>
                  </a:cubicBezTo>
                  <a:cubicBezTo>
                    <a:pt x="0" y="72"/>
                    <a:pt x="72" y="0"/>
                    <a:pt x="173" y="0"/>
                  </a:cubicBezTo>
                  <a:close/>
                  <a:moveTo>
                    <a:pt x="167" y="286"/>
                  </a:moveTo>
                  <a:cubicBezTo>
                    <a:pt x="232" y="286"/>
                    <a:pt x="261" y="232"/>
                    <a:pt x="261" y="167"/>
                  </a:cubicBezTo>
                  <a:cubicBezTo>
                    <a:pt x="261" y="93"/>
                    <a:pt x="222" y="60"/>
                    <a:pt x="172" y="60"/>
                  </a:cubicBezTo>
                  <a:cubicBezTo>
                    <a:pt x="101"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2" name="Freeform 9"/>
            <p:cNvSpPr>
              <a:spLocks/>
            </p:cNvSpPr>
            <p:nvPr userDrawn="1"/>
          </p:nvSpPr>
          <p:spPr bwMode="auto">
            <a:xfrm>
              <a:off x="863" y="689"/>
              <a:ext cx="115" cy="144"/>
            </a:xfrm>
            <a:custGeom>
              <a:avLst/>
              <a:gdLst>
                <a:gd name="T0" fmla="*/ 194 w 275"/>
                <a:gd name="T1" fmla="*/ 102 h 346"/>
                <a:gd name="T2" fmla="*/ 192 w 275"/>
                <a:gd name="T3" fmla="*/ 63 h 346"/>
                <a:gd name="T4" fmla="*/ 138 w 275"/>
                <a:gd name="T5" fmla="*/ 52 h 346"/>
                <a:gd name="T6" fmla="*/ 71 w 275"/>
                <a:gd name="T7" fmla="*/ 92 h 346"/>
                <a:gd name="T8" fmla="*/ 113 w 275"/>
                <a:gd name="T9" fmla="*/ 129 h 346"/>
                <a:gd name="T10" fmla="*/ 194 w 275"/>
                <a:gd name="T11" fmla="*/ 145 h 346"/>
                <a:gd name="T12" fmla="*/ 275 w 275"/>
                <a:gd name="T13" fmla="*/ 236 h 346"/>
                <a:gd name="T14" fmla="*/ 126 w 275"/>
                <a:gd name="T15" fmla="*/ 346 h 346"/>
                <a:gd name="T16" fmla="*/ 6 w 275"/>
                <a:gd name="T17" fmla="*/ 327 h 346"/>
                <a:gd name="T18" fmla="*/ 4 w 275"/>
                <a:gd name="T19" fmla="*/ 237 h 346"/>
                <a:gd name="T20" fmla="*/ 68 w 275"/>
                <a:gd name="T21" fmla="*/ 237 h 346"/>
                <a:gd name="T22" fmla="*/ 69 w 275"/>
                <a:gd name="T23" fmla="*/ 281 h 346"/>
                <a:gd name="T24" fmla="*/ 140 w 275"/>
                <a:gd name="T25" fmla="*/ 294 h 346"/>
                <a:gd name="T26" fmla="*/ 207 w 275"/>
                <a:gd name="T27" fmla="*/ 248 h 346"/>
                <a:gd name="T28" fmla="*/ 159 w 275"/>
                <a:gd name="T29" fmla="*/ 206 h 346"/>
                <a:gd name="T30" fmla="*/ 106 w 275"/>
                <a:gd name="T31" fmla="*/ 196 h 346"/>
                <a:gd name="T32" fmla="*/ 0 w 275"/>
                <a:gd name="T33" fmla="*/ 104 h 346"/>
                <a:gd name="T34" fmla="*/ 141 w 275"/>
                <a:gd name="T35" fmla="*/ 0 h 346"/>
                <a:gd name="T36" fmla="*/ 256 w 275"/>
                <a:gd name="T37" fmla="*/ 21 h 346"/>
                <a:gd name="T38" fmla="*/ 257 w 275"/>
                <a:gd name="T39" fmla="*/ 102 h 346"/>
                <a:gd name="T40" fmla="*/ 194 w 275"/>
                <a:gd name="T41" fmla="*/ 1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346">
                  <a:moveTo>
                    <a:pt x="194" y="102"/>
                  </a:moveTo>
                  <a:cubicBezTo>
                    <a:pt x="192" y="63"/>
                    <a:pt x="192" y="63"/>
                    <a:pt x="192" y="63"/>
                  </a:cubicBezTo>
                  <a:cubicBezTo>
                    <a:pt x="182" y="57"/>
                    <a:pt x="167" y="52"/>
                    <a:pt x="138" y="52"/>
                  </a:cubicBezTo>
                  <a:cubicBezTo>
                    <a:pt x="105" y="52"/>
                    <a:pt x="71" y="60"/>
                    <a:pt x="71" y="92"/>
                  </a:cubicBezTo>
                  <a:cubicBezTo>
                    <a:pt x="71" y="118"/>
                    <a:pt x="93" y="125"/>
                    <a:pt x="113" y="129"/>
                  </a:cubicBezTo>
                  <a:cubicBezTo>
                    <a:pt x="194" y="145"/>
                    <a:pt x="194" y="145"/>
                    <a:pt x="194" y="145"/>
                  </a:cubicBezTo>
                  <a:cubicBezTo>
                    <a:pt x="232" y="153"/>
                    <a:pt x="275" y="169"/>
                    <a:pt x="275" y="236"/>
                  </a:cubicBezTo>
                  <a:cubicBezTo>
                    <a:pt x="275" y="323"/>
                    <a:pt x="199" y="346"/>
                    <a:pt x="126" y="346"/>
                  </a:cubicBezTo>
                  <a:cubicBezTo>
                    <a:pt x="70" y="346"/>
                    <a:pt x="27" y="334"/>
                    <a:pt x="6" y="327"/>
                  </a:cubicBezTo>
                  <a:cubicBezTo>
                    <a:pt x="4" y="237"/>
                    <a:pt x="4" y="237"/>
                    <a:pt x="4" y="237"/>
                  </a:cubicBezTo>
                  <a:cubicBezTo>
                    <a:pt x="68" y="237"/>
                    <a:pt x="68" y="237"/>
                    <a:pt x="68" y="237"/>
                  </a:cubicBezTo>
                  <a:cubicBezTo>
                    <a:pt x="69" y="281"/>
                    <a:pt x="69" y="281"/>
                    <a:pt x="69" y="281"/>
                  </a:cubicBezTo>
                  <a:cubicBezTo>
                    <a:pt x="82" y="285"/>
                    <a:pt x="104" y="294"/>
                    <a:pt x="140" y="294"/>
                  </a:cubicBezTo>
                  <a:cubicBezTo>
                    <a:pt x="174" y="294"/>
                    <a:pt x="207" y="281"/>
                    <a:pt x="207" y="248"/>
                  </a:cubicBezTo>
                  <a:cubicBezTo>
                    <a:pt x="207" y="220"/>
                    <a:pt x="186" y="211"/>
                    <a:pt x="159" y="206"/>
                  </a:cubicBezTo>
                  <a:cubicBezTo>
                    <a:pt x="106" y="196"/>
                    <a:pt x="106" y="196"/>
                    <a:pt x="106" y="196"/>
                  </a:cubicBezTo>
                  <a:cubicBezTo>
                    <a:pt x="55" y="186"/>
                    <a:pt x="0" y="167"/>
                    <a:pt x="0" y="104"/>
                  </a:cubicBezTo>
                  <a:cubicBezTo>
                    <a:pt x="0" y="27"/>
                    <a:pt x="68" y="0"/>
                    <a:pt x="141" y="0"/>
                  </a:cubicBezTo>
                  <a:cubicBezTo>
                    <a:pt x="195" y="0"/>
                    <a:pt x="236" y="15"/>
                    <a:pt x="256" y="21"/>
                  </a:cubicBezTo>
                  <a:cubicBezTo>
                    <a:pt x="257" y="102"/>
                    <a:pt x="257" y="102"/>
                    <a:pt x="257" y="102"/>
                  </a:cubicBezTo>
                  <a:lnTo>
                    <a:pt x="194"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3" name="Freeform 10"/>
            <p:cNvSpPr>
              <a:spLocks/>
            </p:cNvSpPr>
            <p:nvPr userDrawn="1"/>
          </p:nvSpPr>
          <p:spPr bwMode="auto">
            <a:xfrm>
              <a:off x="989" y="659"/>
              <a:ext cx="92" cy="174"/>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19 w 221"/>
                <a:gd name="T17" fmla="*/ 286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19" y="237"/>
                    <a:pt x="119" y="286"/>
                  </a:cubicBezTo>
                  <a:cubicBezTo>
                    <a:pt x="119" y="347"/>
                    <a:pt x="133" y="362"/>
                    <a:pt x="166" y="362"/>
                  </a:cubicBezTo>
                  <a:cubicBezTo>
                    <a:pt x="185" y="362"/>
                    <a:pt x="205" y="356"/>
                    <a:pt x="221" y="350"/>
                  </a:cubicBezTo>
                  <a:cubicBezTo>
                    <a:pt x="219" y="402"/>
                    <a:pt x="219" y="402"/>
                    <a:pt x="219" y="402"/>
                  </a:cubicBezTo>
                  <a:cubicBezTo>
                    <a:pt x="201" y="411"/>
                    <a:pt x="174" y="418"/>
                    <a:pt x="146" y="418"/>
                  </a:cubicBezTo>
                  <a:cubicBezTo>
                    <a:pt x="75"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4" name="Freeform 11"/>
            <p:cNvSpPr>
              <a:spLocks noEditPoints="1"/>
            </p:cNvSpPr>
            <p:nvPr userDrawn="1"/>
          </p:nvSpPr>
          <p:spPr bwMode="auto">
            <a:xfrm>
              <a:off x="1088" y="622"/>
              <a:ext cx="69" cy="208"/>
            </a:xfrm>
            <a:custGeom>
              <a:avLst/>
              <a:gdLst>
                <a:gd name="T0" fmla="*/ 5 w 165"/>
                <a:gd name="T1" fmla="*/ 445 h 498"/>
                <a:gd name="T2" fmla="*/ 49 w 165"/>
                <a:gd name="T3" fmla="*/ 445 h 498"/>
                <a:gd name="T4" fmla="*/ 50 w 165"/>
                <a:gd name="T5" fmla="*/ 219 h 498"/>
                <a:gd name="T6" fmla="*/ 0 w 165"/>
                <a:gd name="T7" fmla="*/ 219 h 498"/>
                <a:gd name="T8" fmla="*/ 0 w 165"/>
                <a:gd name="T9" fmla="*/ 166 h 498"/>
                <a:gd name="T10" fmla="*/ 121 w 165"/>
                <a:gd name="T11" fmla="*/ 166 h 498"/>
                <a:gd name="T12" fmla="*/ 120 w 165"/>
                <a:gd name="T13" fmla="*/ 445 h 498"/>
                <a:gd name="T14" fmla="*/ 165 w 165"/>
                <a:gd name="T15" fmla="*/ 445 h 498"/>
                <a:gd name="T16" fmla="*/ 165 w 165"/>
                <a:gd name="T17" fmla="*/ 498 h 498"/>
                <a:gd name="T18" fmla="*/ 5 w 165"/>
                <a:gd name="T19" fmla="*/ 498 h 498"/>
                <a:gd name="T20" fmla="*/ 5 w 165"/>
                <a:gd name="T21" fmla="*/ 445 h 498"/>
                <a:gd name="T22" fmla="*/ 86 w 165"/>
                <a:gd name="T23" fmla="*/ 0 h 498"/>
                <a:gd name="T24" fmla="*/ 135 w 165"/>
                <a:gd name="T25" fmla="*/ 49 h 498"/>
                <a:gd name="T26" fmla="*/ 86 w 165"/>
                <a:gd name="T27" fmla="*/ 98 h 498"/>
                <a:gd name="T28" fmla="*/ 36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5" y="445"/>
                  </a:moveTo>
                  <a:cubicBezTo>
                    <a:pt x="49" y="445"/>
                    <a:pt x="49" y="445"/>
                    <a:pt x="49" y="445"/>
                  </a:cubicBezTo>
                  <a:cubicBezTo>
                    <a:pt x="50" y="219"/>
                    <a:pt x="50" y="219"/>
                    <a:pt x="50" y="219"/>
                  </a:cubicBezTo>
                  <a:cubicBezTo>
                    <a:pt x="0" y="219"/>
                    <a:pt x="0" y="219"/>
                    <a:pt x="0" y="219"/>
                  </a:cubicBezTo>
                  <a:cubicBezTo>
                    <a:pt x="0" y="166"/>
                    <a:pt x="0" y="166"/>
                    <a:pt x="0" y="166"/>
                  </a:cubicBezTo>
                  <a:cubicBezTo>
                    <a:pt x="121" y="166"/>
                    <a:pt x="121" y="166"/>
                    <a:pt x="121" y="166"/>
                  </a:cubicBezTo>
                  <a:cubicBezTo>
                    <a:pt x="120" y="445"/>
                    <a:pt x="120" y="445"/>
                    <a:pt x="120" y="445"/>
                  </a:cubicBezTo>
                  <a:cubicBezTo>
                    <a:pt x="165" y="445"/>
                    <a:pt x="165" y="445"/>
                    <a:pt x="165" y="445"/>
                  </a:cubicBezTo>
                  <a:cubicBezTo>
                    <a:pt x="165" y="498"/>
                    <a:pt x="165" y="498"/>
                    <a:pt x="165" y="498"/>
                  </a:cubicBezTo>
                  <a:cubicBezTo>
                    <a:pt x="5" y="498"/>
                    <a:pt x="5" y="498"/>
                    <a:pt x="5" y="498"/>
                  </a:cubicBezTo>
                  <a:lnTo>
                    <a:pt x="5" y="445"/>
                  </a:lnTo>
                  <a:close/>
                  <a:moveTo>
                    <a:pt x="86" y="0"/>
                  </a:moveTo>
                  <a:cubicBezTo>
                    <a:pt x="113" y="0"/>
                    <a:pt x="135" y="22"/>
                    <a:pt x="135" y="49"/>
                  </a:cubicBezTo>
                  <a:cubicBezTo>
                    <a:pt x="135" y="77"/>
                    <a:pt x="113" y="98"/>
                    <a:pt x="86" y="98"/>
                  </a:cubicBezTo>
                  <a:cubicBezTo>
                    <a:pt x="58" y="98"/>
                    <a:pt x="36" y="77"/>
                    <a:pt x="36" y="49"/>
                  </a:cubicBezTo>
                  <a:cubicBezTo>
                    <a:pt x="36" y="22"/>
                    <a:pt x="58"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5" name="Freeform 12"/>
            <p:cNvSpPr>
              <a:spLocks/>
            </p:cNvSpPr>
            <p:nvPr userDrawn="1"/>
          </p:nvSpPr>
          <p:spPr bwMode="auto">
            <a:xfrm>
              <a:off x="1164" y="689"/>
              <a:ext cx="161" cy="141"/>
            </a:xfrm>
            <a:custGeom>
              <a:avLst/>
              <a:gdLst>
                <a:gd name="T0" fmla="*/ 7 w 385"/>
                <a:gd name="T1" fmla="*/ 286 h 339"/>
                <a:gd name="T2" fmla="*/ 45 w 385"/>
                <a:gd name="T3" fmla="*/ 286 h 339"/>
                <a:gd name="T4" fmla="*/ 46 w 385"/>
                <a:gd name="T5" fmla="*/ 60 h 339"/>
                <a:gd name="T6" fmla="*/ 0 w 385"/>
                <a:gd name="T7" fmla="*/ 60 h 339"/>
                <a:gd name="T8" fmla="*/ 0 w 385"/>
                <a:gd name="T9" fmla="*/ 7 h 339"/>
                <a:gd name="T10" fmla="*/ 118 w 385"/>
                <a:gd name="T11" fmla="*/ 7 h 339"/>
                <a:gd name="T12" fmla="*/ 111 w 385"/>
                <a:gd name="T13" fmla="*/ 81 h 339"/>
                <a:gd name="T14" fmla="*/ 112 w 385"/>
                <a:gd name="T15" fmla="*/ 81 h 339"/>
                <a:gd name="T16" fmla="*/ 229 w 385"/>
                <a:gd name="T17" fmla="*/ 0 h 339"/>
                <a:gd name="T18" fmla="*/ 344 w 385"/>
                <a:gd name="T19" fmla="*/ 128 h 339"/>
                <a:gd name="T20" fmla="*/ 342 w 385"/>
                <a:gd name="T21" fmla="*/ 286 h 339"/>
                <a:gd name="T22" fmla="*/ 385 w 385"/>
                <a:gd name="T23" fmla="*/ 286 h 339"/>
                <a:gd name="T24" fmla="*/ 385 w 385"/>
                <a:gd name="T25" fmla="*/ 339 h 339"/>
                <a:gd name="T26" fmla="*/ 233 w 385"/>
                <a:gd name="T27" fmla="*/ 339 h 339"/>
                <a:gd name="T28" fmla="*/ 233 w 385"/>
                <a:gd name="T29" fmla="*/ 286 h 339"/>
                <a:gd name="T30" fmla="*/ 270 w 385"/>
                <a:gd name="T31" fmla="*/ 286 h 339"/>
                <a:gd name="T32" fmla="*/ 273 w 385"/>
                <a:gd name="T33" fmla="*/ 141 h 339"/>
                <a:gd name="T34" fmla="*/ 206 w 385"/>
                <a:gd name="T35" fmla="*/ 60 h 339"/>
                <a:gd name="T36" fmla="*/ 119 w 385"/>
                <a:gd name="T37" fmla="*/ 160 h 339"/>
                <a:gd name="T38" fmla="*/ 116 w 385"/>
                <a:gd name="T39" fmla="*/ 286 h 339"/>
                <a:gd name="T40" fmla="*/ 161 w 385"/>
                <a:gd name="T41" fmla="*/ 286 h 339"/>
                <a:gd name="T42" fmla="*/ 161 w 385"/>
                <a:gd name="T43" fmla="*/ 339 h 339"/>
                <a:gd name="T44" fmla="*/ 7 w 385"/>
                <a:gd name="T45" fmla="*/ 339 h 339"/>
                <a:gd name="T46" fmla="*/ 7 w 385"/>
                <a:gd name="T47" fmla="*/ 28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7" y="286"/>
                  </a:moveTo>
                  <a:cubicBezTo>
                    <a:pt x="45" y="286"/>
                    <a:pt x="45" y="286"/>
                    <a:pt x="45" y="286"/>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2" y="81"/>
                    <a:pt x="112" y="81"/>
                    <a:pt x="112" y="81"/>
                  </a:cubicBezTo>
                  <a:cubicBezTo>
                    <a:pt x="126" y="38"/>
                    <a:pt x="163" y="0"/>
                    <a:pt x="229" y="0"/>
                  </a:cubicBezTo>
                  <a:cubicBezTo>
                    <a:pt x="307" y="0"/>
                    <a:pt x="344" y="49"/>
                    <a:pt x="344" y="128"/>
                  </a:cubicBezTo>
                  <a:cubicBezTo>
                    <a:pt x="344" y="181"/>
                    <a:pt x="342" y="234"/>
                    <a:pt x="342" y="286"/>
                  </a:cubicBezTo>
                  <a:cubicBezTo>
                    <a:pt x="385" y="286"/>
                    <a:pt x="385" y="286"/>
                    <a:pt x="385" y="286"/>
                  </a:cubicBezTo>
                  <a:cubicBezTo>
                    <a:pt x="385" y="339"/>
                    <a:pt x="385" y="339"/>
                    <a:pt x="385" y="339"/>
                  </a:cubicBezTo>
                  <a:cubicBezTo>
                    <a:pt x="233" y="339"/>
                    <a:pt x="233" y="339"/>
                    <a:pt x="233" y="339"/>
                  </a:cubicBezTo>
                  <a:cubicBezTo>
                    <a:pt x="233" y="286"/>
                    <a:pt x="233" y="286"/>
                    <a:pt x="233" y="286"/>
                  </a:cubicBezTo>
                  <a:cubicBezTo>
                    <a:pt x="270" y="286"/>
                    <a:pt x="270" y="286"/>
                    <a:pt x="270" y="286"/>
                  </a:cubicBezTo>
                  <a:cubicBezTo>
                    <a:pt x="271" y="238"/>
                    <a:pt x="273" y="189"/>
                    <a:pt x="273" y="141"/>
                  </a:cubicBezTo>
                  <a:cubicBezTo>
                    <a:pt x="273" y="94"/>
                    <a:pt x="251" y="60"/>
                    <a:pt x="206" y="60"/>
                  </a:cubicBezTo>
                  <a:cubicBezTo>
                    <a:pt x="157" y="60"/>
                    <a:pt x="120" y="99"/>
                    <a:pt x="119" y="160"/>
                  </a:cubicBezTo>
                  <a:cubicBezTo>
                    <a:pt x="116" y="286"/>
                    <a:pt x="116" y="286"/>
                    <a:pt x="116" y="286"/>
                  </a:cubicBezTo>
                  <a:cubicBezTo>
                    <a:pt x="161" y="286"/>
                    <a:pt x="161" y="286"/>
                    <a:pt x="161" y="286"/>
                  </a:cubicBezTo>
                  <a:cubicBezTo>
                    <a:pt x="161" y="339"/>
                    <a:pt x="161" y="339"/>
                    <a:pt x="161" y="339"/>
                  </a:cubicBezTo>
                  <a:cubicBezTo>
                    <a:pt x="7" y="339"/>
                    <a:pt x="7" y="339"/>
                    <a:pt x="7" y="339"/>
                  </a:cubicBezTo>
                  <a:lnTo>
                    <a:pt x="7"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6" name="Freeform 13"/>
            <p:cNvSpPr>
              <a:spLocks noEditPoints="1"/>
            </p:cNvSpPr>
            <p:nvPr userDrawn="1"/>
          </p:nvSpPr>
          <p:spPr bwMode="auto">
            <a:xfrm>
              <a:off x="1330" y="689"/>
              <a:ext cx="140" cy="211"/>
            </a:xfrm>
            <a:custGeom>
              <a:avLst/>
              <a:gdLst>
                <a:gd name="T0" fmla="*/ 334 w 336"/>
                <a:gd name="T1" fmla="*/ 60 h 506"/>
                <a:gd name="T2" fmla="*/ 270 w 336"/>
                <a:gd name="T3" fmla="*/ 56 h 506"/>
                <a:gd name="T4" fmla="*/ 297 w 336"/>
                <a:gd name="T5" fmla="*/ 128 h 506"/>
                <a:gd name="T6" fmla="*/ 163 w 336"/>
                <a:gd name="T7" fmla="*/ 246 h 506"/>
                <a:gd name="T8" fmla="*/ 136 w 336"/>
                <a:gd name="T9" fmla="*/ 246 h 506"/>
                <a:gd name="T10" fmla="*/ 100 w 336"/>
                <a:gd name="T11" fmla="*/ 271 h 506"/>
                <a:gd name="T12" fmla="*/ 156 w 336"/>
                <a:gd name="T13" fmla="*/ 294 h 506"/>
                <a:gd name="T14" fmla="*/ 243 w 336"/>
                <a:gd name="T15" fmla="*/ 306 h 506"/>
                <a:gd name="T16" fmla="*/ 330 w 336"/>
                <a:gd name="T17" fmla="*/ 386 h 506"/>
                <a:gd name="T18" fmla="*/ 155 w 336"/>
                <a:gd name="T19" fmla="*/ 506 h 506"/>
                <a:gd name="T20" fmla="*/ 0 w 336"/>
                <a:gd name="T21" fmla="*/ 418 h 506"/>
                <a:gd name="T22" fmla="*/ 77 w 336"/>
                <a:gd name="T23" fmla="*/ 340 h 506"/>
                <a:gd name="T24" fmla="*/ 77 w 336"/>
                <a:gd name="T25" fmla="*/ 339 h 506"/>
                <a:gd name="T26" fmla="*/ 28 w 336"/>
                <a:gd name="T27" fmla="*/ 290 h 506"/>
                <a:gd name="T28" fmla="*/ 92 w 336"/>
                <a:gd name="T29" fmla="*/ 236 h 506"/>
                <a:gd name="T30" fmla="*/ 92 w 336"/>
                <a:gd name="T31" fmla="*/ 234 h 506"/>
                <a:gd name="T32" fmla="*/ 7 w 336"/>
                <a:gd name="T33" fmla="*/ 126 h 506"/>
                <a:gd name="T34" fmla="*/ 155 w 336"/>
                <a:gd name="T35" fmla="*/ 0 h 506"/>
                <a:gd name="T36" fmla="*/ 214 w 336"/>
                <a:gd name="T37" fmla="*/ 7 h 506"/>
                <a:gd name="T38" fmla="*/ 336 w 336"/>
                <a:gd name="T39" fmla="*/ 7 h 506"/>
                <a:gd name="T40" fmla="*/ 334 w 336"/>
                <a:gd name="T41" fmla="*/ 60 h 506"/>
                <a:gd name="T42" fmla="*/ 120 w 336"/>
                <a:gd name="T43" fmla="*/ 348 h 506"/>
                <a:gd name="T44" fmla="*/ 67 w 336"/>
                <a:gd name="T45" fmla="*/ 404 h 506"/>
                <a:gd name="T46" fmla="*/ 162 w 336"/>
                <a:gd name="T47" fmla="*/ 454 h 506"/>
                <a:gd name="T48" fmla="*/ 262 w 336"/>
                <a:gd name="T49" fmla="*/ 399 h 506"/>
                <a:gd name="T50" fmla="*/ 203 w 336"/>
                <a:gd name="T51" fmla="*/ 361 h 506"/>
                <a:gd name="T52" fmla="*/ 120 w 336"/>
                <a:gd name="T53" fmla="*/ 348 h 506"/>
                <a:gd name="T54" fmla="*/ 159 w 336"/>
                <a:gd name="T55" fmla="*/ 193 h 506"/>
                <a:gd name="T56" fmla="*/ 237 w 336"/>
                <a:gd name="T57" fmla="*/ 121 h 506"/>
                <a:gd name="T58" fmla="*/ 155 w 336"/>
                <a:gd name="T59" fmla="*/ 52 h 506"/>
                <a:gd name="T60" fmla="*/ 75 w 336"/>
                <a:gd name="T61" fmla="*/ 124 h 506"/>
                <a:gd name="T62" fmla="*/ 159 w 336"/>
                <a:gd name="T63" fmla="*/ 19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506">
                  <a:moveTo>
                    <a:pt x="334" y="60"/>
                  </a:moveTo>
                  <a:cubicBezTo>
                    <a:pt x="270" y="56"/>
                    <a:pt x="270" y="56"/>
                    <a:pt x="270" y="56"/>
                  </a:cubicBezTo>
                  <a:cubicBezTo>
                    <a:pt x="281" y="68"/>
                    <a:pt x="297" y="88"/>
                    <a:pt x="297" y="128"/>
                  </a:cubicBezTo>
                  <a:cubicBezTo>
                    <a:pt x="297" y="199"/>
                    <a:pt x="234" y="246"/>
                    <a:pt x="163" y="246"/>
                  </a:cubicBezTo>
                  <a:cubicBezTo>
                    <a:pt x="136" y="246"/>
                    <a:pt x="136" y="246"/>
                    <a:pt x="136" y="246"/>
                  </a:cubicBezTo>
                  <a:cubicBezTo>
                    <a:pt x="118" y="246"/>
                    <a:pt x="100" y="258"/>
                    <a:pt x="100" y="271"/>
                  </a:cubicBezTo>
                  <a:cubicBezTo>
                    <a:pt x="100" y="286"/>
                    <a:pt x="116" y="288"/>
                    <a:pt x="156" y="294"/>
                  </a:cubicBezTo>
                  <a:cubicBezTo>
                    <a:pt x="243" y="306"/>
                    <a:pt x="243" y="306"/>
                    <a:pt x="243" y="306"/>
                  </a:cubicBezTo>
                  <a:cubicBezTo>
                    <a:pt x="289" y="313"/>
                    <a:pt x="330" y="330"/>
                    <a:pt x="330" y="386"/>
                  </a:cubicBezTo>
                  <a:cubicBezTo>
                    <a:pt x="330" y="476"/>
                    <a:pt x="242" y="506"/>
                    <a:pt x="155" y="506"/>
                  </a:cubicBezTo>
                  <a:cubicBezTo>
                    <a:pt x="65" y="506"/>
                    <a:pt x="0" y="473"/>
                    <a:pt x="0" y="418"/>
                  </a:cubicBezTo>
                  <a:cubicBezTo>
                    <a:pt x="0" y="374"/>
                    <a:pt x="35" y="346"/>
                    <a:pt x="77" y="340"/>
                  </a:cubicBezTo>
                  <a:cubicBezTo>
                    <a:pt x="77" y="339"/>
                    <a:pt x="77" y="339"/>
                    <a:pt x="77" y="339"/>
                  </a:cubicBezTo>
                  <a:cubicBezTo>
                    <a:pt x="52" y="334"/>
                    <a:pt x="28" y="320"/>
                    <a:pt x="28" y="290"/>
                  </a:cubicBezTo>
                  <a:cubicBezTo>
                    <a:pt x="28" y="255"/>
                    <a:pt x="64" y="240"/>
                    <a:pt x="92" y="236"/>
                  </a:cubicBezTo>
                  <a:cubicBezTo>
                    <a:pt x="92" y="234"/>
                    <a:pt x="92" y="234"/>
                    <a:pt x="92" y="234"/>
                  </a:cubicBezTo>
                  <a:cubicBezTo>
                    <a:pt x="55" y="224"/>
                    <a:pt x="7" y="197"/>
                    <a:pt x="7" y="126"/>
                  </a:cubicBezTo>
                  <a:cubicBezTo>
                    <a:pt x="7" y="54"/>
                    <a:pt x="61" y="0"/>
                    <a:pt x="155" y="0"/>
                  </a:cubicBezTo>
                  <a:cubicBezTo>
                    <a:pt x="178" y="0"/>
                    <a:pt x="200" y="4"/>
                    <a:pt x="214" y="7"/>
                  </a:cubicBezTo>
                  <a:cubicBezTo>
                    <a:pt x="336" y="7"/>
                    <a:pt x="336" y="7"/>
                    <a:pt x="336" y="7"/>
                  </a:cubicBezTo>
                  <a:lnTo>
                    <a:pt x="334" y="60"/>
                  </a:lnTo>
                  <a:close/>
                  <a:moveTo>
                    <a:pt x="120" y="348"/>
                  </a:moveTo>
                  <a:cubicBezTo>
                    <a:pt x="88" y="362"/>
                    <a:pt x="67" y="378"/>
                    <a:pt x="67" y="404"/>
                  </a:cubicBezTo>
                  <a:cubicBezTo>
                    <a:pt x="67" y="442"/>
                    <a:pt x="108" y="454"/>
                    <a:pt x="162" y="454"/>
                  </a:cubicBezTo>
                  <a:cubicBezTo>
                    <a:pt x="210" y="454"/>
                    <a:pt x="262" y="441"/>
                    <a:pt x="262" y="399"/>
                  </a:cubicBezTo>
                  <a:cubicBezTo>
                    <a:pt x="262" y="375"/>
                    <a:pt x="243" y="367"/>
                    <a:pt x="203" y="361"/>
                  </a:cubicBezTo>
                  <a:lnTo>
                    <a:pt x="120" y="348"/>
                  </a:lnTo>
                  <a:close/>
                  <a:moveTo>
                    <a:pt x="159" y="193"/>
                  </a:moveTo>
                  <a:cubicBezTo>
                    <a:pt x="209" y="193"/>
                    <a:pt x="237" y="165"/>
                    <a:pt x="237" y="121"/>
                  </a:cubicBezTo>
                  <a:cubicBezTo>
                    <a:pt x="237" y="77"/>
                    <a:pt x="207" y="52"/>
                    <a:pt x="155" y="52"/>
                  </a:cubicBezTo>
                  <a:cubicBezTo>
                    <a:pt x="106" y="52"/>
                    <a:pt x="75" y="81"/>
                    <a:pt x="75" y="124"/>
                  </a:cubicBezTo>
                  <a:cubicBezTo>
                    <a:pt x="75" y="172"/>
                    <a:pt x="106" y="193"/>
                    <a:pt x="159" y="1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7" name="Freeform 14"/>
            <p:cNvSpPr>
              <a:spLocks/>
            </p:cNvSpPr>
            <p:nvPr userDrawn="1"/>
          </p:nvSpPr>
          <p:spPr bwMode="auto">
            <a:xfrm>
              <a:off x="1538" y="692"/>
              <a:ext cx="152" cy="208"/>
            </a:xfrm>
            <a:custGeom>
              <a:avLst/>
              <a:gdLst>
                <a:gd name="T0" fmla="*/ 0 w 365"/>
                <a:gd name="T1" fmla="*/ 0 h 499"/>
                <a:gd name="T2" fmla="*/ 152 w 365"/>
                <a:gd name="T3" fmla="*/ 0 h 499"/>
                <a:gd name="T4" fmla="*/ 152 w 365"/>
                <a:gd name="T5" fmla="*/ 53 h 499"/>
                <a:gd name="T6" fmla="*/ 115 w 365"/>
                <a:gd name="T7" fmla="*/ 53 h 499"/>
                <a:gd name="T8" fmla="*/ 179 w 365"/>
                <a:gd name="T9" fmla="*/ 223 h 499"/>
                <a:gd name="T10" fmla="*/ 193 w 365"/>
                <a:gd name="T11" fmla="*/ 272 h 499"/>
                <a:gd name="T12" fmla="*/ 195 w 365"/>
                <a:gd name="T13" fmla="*/ 272 h 499"/>
                <a:gd name="T14" fmla="*/ 209 w 365"/>
                <a:gd name="T15" fmla="*/ 223 h 499"/>
                <a:gd name="T16" fmla="*/ 268 w 365"/>
                <a:gd name="T17" fmla="*/ 53 h 499"/>
                <a:gd name="T18" fmla="*/ 224 w 365"/>
                <a:gd name="T19" fmla="*/ 53 h 499"/>
                <a:gd name="T20" fmla="*/ 224 w 365"/>
                <a:gd name="T21" fmla="*/ 0 h 499"/>
                <a:gd name="T22" fmla="*/ 365 w 365"/>
                <a:gd name="T23" fmla="*/ 0 h 499"/>
                <a:gd name="T24" fmla="*/ 365 w 365"/>
                <a:gd name="T25" fmla="*/ 53 h 499"/>
                <a:gd name="T26" fmla="*/ 331 w 365"/>
                <a:gd name="T27" fmla="*/ 53 h 499"/>
                <a:gd name="T28" fmla="*/ 231 w 365"/>
                <a:gd name="T29" fmla="*/ 330 h 499"/>
                <a:gd name="T30" fmla="*/ 179 w 365"/>
                <a:gd name="T31" fmla="*/ 446 h 499"/>
                <a:gd name="T32" fmla="*/ 65 w 365"/>
                <a:gd name="T33" fmla="*/ 499 h 499"/>
                <a:gd name="T34" fmla="*/ 19 w 365"/>
                <a:gd name="T35" fmla="*/ 492 h 499"/>
                <a:gd name="T36" fmla="*/ 19 w 365"/>
                <a:gd name="T37" fmla="*/ 436 h 499"/>
                <a:gd name="T38" fmla="*/ 66 w 365"/>
                <a:gd name="T39" fmla="*/ 443 h 499"/>
                <a:gd name="T40" fmla="*/ 156 w 365"/>
                <a:gd name="T41" fmla="*/ 357 h 499"/>
                <a:gd name="T42" fmla="*/ 158 w 365"/>
                <a:gd name="T43" fmla="*/ 350 h 499"/>
                <a:gd name="T44" fmla="*/ 36 w 365"/>
                <a:gd name="T45" fmla="*/ 53 h 499"/>
                <a:gd name="T46" fmla="*/ 0 w 365"/>
                <a:gd name="T47" fmla="*/ 53 h 499"/>
                <a:gd name="T48" fmla="*/ 0 w 365"/>
                <a:gd name="T4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5" h="499">
                  <a:moveTo>
                    <a:pt x="0" y="0"/>
                  </a:moveTo>
                  <a:cubicBezTo>
                    <a:pt x="152" y="0"/>
                    <a:pt x="152" y="0"/>
                    <a:pt x="152" y="0"/>
                  </a:cubicBezTo>
                  <a:cubicBezTo>
                    <a:pt x="152" y="53"/>
                    <a:pt x="152" y="53"/>
                    <a:pt x="152" y="53"/>
                  </a:cubicBezTo>
                  <a:cubicBezTo>
                    <a:pt x="115" y="53"/>
                    <a:pt x="115" y="53"/>
                    <a:pt x="115" y="53"/>
                  </a:cubicBezTo>
                  <a:cubicBezTo>
                    <a:pt x="179" y="223"/>
                    <a:pt x="179" y="223"/>
                    <a:pt x="179" y="223"/>
                  </a:cubicBezTo>
                  <a:cubicBezTo>
                    <a:pt x="185" y="239"/>
                    <a:pt x="189" y="258"/>
                    <a:pt x="193" y="272"/>
                  </a:cubicBezTo>
                  <a:cubicBezTo>
                    <a:pt x="195" y="272"/>
                    <a:pt x="195" y="272"/>
                    <a:pt x="195" y="272"/>
                  </a:cubicBezTo>
                  <a:cubicBezTo>
                    <a:pt x="198" y="258"/>
                    <a:pt x="203" y="239"/>
                    <a:pt x="209" y="223"/>
                  </a:cubicBezTo>
                  <a:cubicBezTo>
                    <a:pt x="268" y="53"/>
                    <a:pt x="268" y="53"/>
                    <a:pt x="268" y="53"/>
                  </a:cubicBezTo>
                  <a:cubicBezTo>
                    <a:pt x="224" y="53"/>
                    <a:pt x="224" y="53"/>
                    <a:pt x="224" y="53"/>
                  </a:cubicBezTo>
                  <a:cubicBezTo>
                    <a:pt x="224" y="0"/>
                    <a:pt x="224" y="0"/>
                    <a:pt x="224" y="0"/>
                  </a:cubicBezTo>
                  <a:cubicBezTo>
                    <a:pt x="365" y="0"/>
                    <a:pt x="365" y="0"/>
                    <a:pt x="365" y="0"/>
                  </a:cubicBezTo>
                  <a:cubicBezTo>
                    <a:pt x="365" y="53"/>
                    <a:pt x="365" y="53"/>
                    <a:pt x="365" y="53"/>
                  </a:cubicBezTo>
                  <a:cubicBezTo>
                    <a:pt x="331" y="53"/>
                    <a:pt x="331" y="53"/>
                    <a:pt x="331" y="53"/>
                  </a:cubicBezTo>
                  <a:cubicBezTo>
                    <a:pt x="231" y="330"/>
                    <a:pt x="231" y="330"/>
                    <a:pt x="231" y="330"/>
                  </a:cubicBezTo>
                  <a:cubicBezTo>
                    <a:pt x="220" y="360"/>
                    <a:pt x="198" y="422"/>
                    <a:pt x="179" y="446"/>
                  </a:cubicBezTo>
                  <a:cubicBezTo>
                    <a:pt x="149" y="485"/>
                    <a:pt x="107" y="499"/>
                    <a:pt x="65" y="499"/>
                  </a:cubicBezTo>
                  <a:cubicBezTo>
                    <a:pt x="47" y="499"/>
                    <a:pt x="30" y="496"/>
                    <a:pt x="19" y="492"/>
                  </a:cubicBezTo>
                  <a:cubicBezTo>
                    <a:pt x="19" y="436"/>
                    <a:pt x="19" y="436"/>
                    <a:pt x="19" y="436"/>
                  </a:cubicBezTo>
                  <a:cubicBezTo>
                    <a:pt x="30" y="441"/>
                    <a:pt x="51" y="443"/>
                    <a:pt x="66" y="443"/>
                  </a:cubicBezTo>
                  <a:cubicBezTo>
                    <a:pt x="98" y="443"/>
                    <a:pt x="128" y="430"/>
                    <a:pt x="156" y="357"/>
                  </a:cubicBezTo>
                  <a:cubicBezTo>
                    <a:pt x="158" y="350"/>
                    <a:pt x="158" y="350"/>
                    <a:pt x="158" y="350"/>
                  </a:cubicBezTo>
                  <a:cubicBezTo>
                    <a:pt x="36" y="53"/>
                    <a:pt x="36" y="53"/>
                    <a:pt x="36"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8" name="Freeform 15"/>
            <p:cNvSpPr>
              <a:spLocks noEditPoints="1"/>
            </p:cNvSpPr>
            <p:nvPr userDrawn="1"/>
          </p:nvSpPr>
          <p:spPr bwMode="auto">
            <a:xfrm>
              <a:off x="1689" y="689"/>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6 h 346"/>
                <a:gd name="T12" fmla="*/ 261 w 336"/>
                <a:gd name="T13" fmla="*/ 167 h 346"/>
                <a:gd name="T14" fmla="*/ 172 w 336"/>
                <a:gd name="T15" fmla="*/ 60 h 346"/>
                <a:gd name="T16" fmla="*/ 75 w 336"/>
                <a:gd name="T17" fmla="*/ 178 h 346"/>
                <a:gd name="T18" fmla="*/ 167 w 336"/>
                <a:gd name="T19" fmla="*/ 28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6"/>
                  </a:moveTo>
                  <a:cubicBezTo>
                    <a:pt x="232" y="286"/>
                    <a:pt x="261" y="232"/>
                    <a:pt x="261" y="167"/>
                  </a:cubicBezTo>
                  <a:cubicBezTo>
                    <a:pt x="261" y="93"/>
                    <a:pt x="222" y="60"/>
                    <a:pt x="172" y="60"/>
                  </a:cubicBezTo>
                  <a:cubicBezTo>
                    <a:pt x="102" y="60"/>
                    <a:pt x="75" y="119"/>
                    <a:pt x="75" y="178"/>
                  </a:cubicBezTo>
                  <a:cubicBezTo>
                    <a:pt x="75" y="233"/>
                    <a:pt x="103" y="286"/>
                    <a:pt x="167" y="2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39" name="Freeform 16"/>
            <p:cNvSpPr>
              <a:spLocks/>
            </p:cNvSpPr>
            <p:nvPr userDrawn="1"/>
          </p:nvSpPr>
          <p:spPr bwMode="auto">
            <a:xfrm>
              <a:off x="1835" y="692"/>
              <a:ext cx="158" cy="141"/>
            </a:xfrm>
            <a:custGeom>
              <a:avLst/>
              <a:gdLst>
                <a:gd name="T0" fmla="*/ 0 w 379"/>
                <a:gd name="T1" fmla="*/ 0 h 339"/>
                <a:gd name="T2" fmla="*/ 115 w 379"/>
                <a:gd name="T3" fmla="*/ 0 h 339"/>
                <a:gd name="T4" fmla="*/ 113 w 379"/>
                <a:gd name="T5" fmla="*/ 199 h 339"/>
                <a:gd name="T6" fmla="*/ 178 w 379"/>
                <a:gd name="T7" fmla="*/ 279 h 339"/>
                <a:gd name="T8" fmla="*/ 263 w 379"/>
                <a:gd name="T9" fmla="*/ 179 h 339"/>
                <a:gd name="T10" fmla="*/ 264 w 379"/>
                <a:gd name="T11" fmla="*/ 53 h 339"/>
                <a:gd name="T12" fmla="*/ 221 w 379"/>
                <a:gd name="T13" fmla="*/ 53 h 339"/>
                <a:gd name="T14" fmla="*/ 221 w 379"/>
                <a:gd name="T15" fmla="*/ 0 h 339"/>
                <a:gd name="T16" fmla="*/ 336 w 379"/>
                <a:gd name="T17" fmla="*/ 0 h 339"/>
                <a:gd name="T18" fmla="*/ 334 w 379"/>
                <a:gd name="T19" fmla="*/ 279 h 339"/>
                <a:gd name="T20" fmla="*/ 379 w 379"/>
                <a:gd name="T21" fmla="*/ 279 h 339"/>
                <a:gd name="T22" fmla="*/ 379 w 379"/>
                <a:gd name="T23" fmla="*/ 332 h 339"/>
                <a:gd name="T24" fmla="*/ 264 w 379"/>
                <a:gd name="T25" fmla="*/ 332 h 339"/>
                <a:gd name="T26" fmla="*/ 271 w 379"/>
                <a:gd name="T27" fmla="*/ 258 h 339"/>
                <a:gd name="T28" fmla="*/ 270 w 379"/>
                <a:gd name="T29" fmla="*/ 258 h 339"/>
                <a:gd name="T30" fmla="*/ 154 w 379"/>
                <a:gd name="T31" fmla="*/ 339 h 339"/>
                <a:gd name="T32" fmla="*/ 41 w 379"/>
                <a:gd name="T33" fmla="*/ 213 h 339"/>
                <a:gd name="T34" fmla="*/ 44 w 379"/>
                <a:gd name="T35" fmla="*/ 53 h 339"/>
                <a:gd name="T36" fmla="*/ 0 w 379"/>
                <a:gd name="T37" fmla="*/ 53 h 339"/>
                <a:gd name="T38" fmla="*/ 0 w 37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339">
                  <a:moveTo>
                    <a:pt x="0" y="0"/>
                  </a:moveTo>
                  <a:cubicBezTo>
                    <a:pt x="115" y="0"/>
                    <a:pt x="115" y="0"/>
                    <a:pt x="115" y="0"/>
                  </a:cubicBezTo>
                  <a:cubicBezTo>
                    <a:pt x="114" y="66"/>
                    <a:pt x="113" y="132"/>
                    <a:pt x="113" y="199"/>
                  </a:cubicBezTo>
                  <a:cubicBezTo>
                    <a:pt x="113" y="245"/>
                    <a:pt x="134" y="279"/>
                    <a:pt x="178" y="279"/>
                  </a:cubicBezTo>
                  <a:cubicBezTo>
                    <a:pt x="225" y="279"/>
                    <a:pt x="263" y="241"/>
                    <a:pt x="263" y="179"/>
                  </a:cubicBezTo>
                  <a:cubicBezTo>
                    <a:pt x="264" y="53"/>
                    <a:pt x="264" y="53"/>
                    <a:pt x="264" y="53"/>
                  </a:cubicBezTo>
                  <a:cubicBezTo>
                    <a:pt x="221" y="53"/>
                    <a:pt x="221" y="53"/>
                    <a:pt x="221" y="53"/>
                  </a:cubicBezTo>
                  <a:cubicBezTo>
                    <a:pt x="221" y="0"/>
                    <a:pt x="221" y="0"/>
                    <a:pt x="221" y="0"/>
                  </a:cubicBezTo>
                  <a:cubicBezTo>
                    <a:pt x="336" y="0"/>
                    <a:pt x="336" y="0"/>
                    <a:pt x="336" y="0"/>
                  </a:cubicBezTo>
                  <a:cubicBezTo>
                    <a:pt x="334" y="279"/>
                    <a:pt x="334" y="279"/>
                    <a:pt x="334" y="279"/>
                  </a:cubicBezTo>
                  <a:cubicBezTo>
                    <a:pt x="379" y="279"/>
                    <a:pt x="379" y="279"/>
                    <a:pt x="379" y="279"/>
                  </a:cubicBezTo>
                  <a:cubicBezTo>
                    <a:pt x="379" y="332"/>
                    <a:pt x="379" y="332"/>
                    <a:pt x="379" y="332"/>
                  </a:cubicBezTo>
                  <a:cubicBezTo>
                    <a:pt x="264" y="332"/>
                    <a:pt x="264" y="332"/>
                    <a:pt x="264" y="332"/>
                  </a:cubicBezTo>
                  <a:cubicBezTo>
                    <a:pt x="264" y="309"/>
                    <a:pt x="266" y="286"/>
                    <a:pt x="271" y="258"/>
                  </a:cubicBezTo>
                  <a:cubicBezTo>
                    <a:pt x="270" y="258"/>
                    <a:pt x="270" y="258"/>
                    <a:pt x="270" y="258"/>
                  </a:cubicBezTo>
                  <a:cubicBezTo>
                    <a:pt x="256" y="308"/>
                    <a:pt x="206" y="339"/>
                    <a:pt x="154" y="339"/>
                  </a:cubicBezTo>
                  <a:cubicBezTo>
                    <a:pt x="83" y="339"/>
                    <a:pt x="41" y="290"/>
                    <a:pt x="41" y="213"/>
                  </a:cubicBezTo>
                  <a:cubicBezTo>
                    <a:pt x="41" y="158"/>
                    <a:pt x="42" y="106"/>
                    <a:pt x="44" y="53"/>
                  </a:cubicBezTo>
                  <a:cubicBezTo>
                    <a:pt x="0" y="53"/>
                    <a:pt x="0" y="53"/>
                    <a:pt x="0" y="5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0" name="Freeform 17"/>
            <p:cNvSpPr>
              <a:spLocks/>
            </p:cNvSpPr>
            <p:nvPr userDrawn="1"/>
          </p:nvSpPr>
          <p:spPr bwMode="auto">
            <a:xfrm>
              <a:off x="2002" y="689"/>
              <a:ext cx="106" cy="141"/>
            </a:xfrm>
            <a:custGeom>
              <a:avLst/>
              <a:gdLst>
                <a:gd name="T0" fmla="*/ 9 w 253"/>
                <a:gd name="T1" fmla="*/ 285 h 338"/>
                <a:gd name="T2" fmla="*/ 49 w 253"/>
                <a:gd name="T3" fmla="*/ 285 h 338"/>
                <a:gd name="T4" fmla="*/ 51 w 253"/>
                <a:gd name="T5" fmla="*/ 59 h 338"/>
                <a:gd name="T6" fmla="*/ 0 w 253"/>
                <a:gd name="T7" fmla="*/ 59 h 338"/>
                <a:gd name="T8" fmla="*/ 0 w 253"/>
                <a:gd name="T9" fmla="*/ 6 h 338"/>
                <a:gd name="T10" fmla="*/ 118 w 253"/>
                <a:gd name="T11" fmla="*/ 6 h 338"/>
                <a:gd name="T12" fmla="*/ 114 w 253"/>
                <a:gd name="T13" fmla="*/ 98 h 338"/>
                <a:gd name="T14" fmla="*/ 116 w 253"/>
                <a:gd name="T15" fmla="*/ 99 h 338"/>
                <a:gd name="T16" fmla="*/ 212 w 253"/>
                <a:gd name="T17" fmla="*/ 0 h 338"/>
                <a:gd name="T18" fmla="*/ 253 w 253"/>
                <a:gd name="T19" fmla="*/ 6 h 338"/>
                <a:gd name="T20" fmla="*/ 245 w 253"/>
                <a:gd name="T21" fmla="*/ 69 h 338"/>
                <a:gd name="T22" fmla="*/ 212 w 253"/>
                <a:gd name="T23" fmla="*/ 64 h 338"/>
                <a:gd name="T24" fmla="*/ 122 w 253"/>
                <a:gd name="T25" fmla="*/ 182 h 338"/>
                <a:gd name="T26" fmla="*/ 121 w 253"/>
                <a:gd name="T27" fmla="*/ 285 h 338"/>
                <a:gd name="T28" fmla="*/ 169 w 253"/>
                <a:gd name="T29" fmla="*/ 285 h 338"/>
                <a:gd name="T30" fmla="*/ 169 w 253"/>
                <a:gd name="T31" fmla="*/ 338 h 338"/>
                <a:gd name="T32" fmla="*/ 9 w 253"/>
                <a:gd name="T33" fmla="*/ 338 h 338"/>
                <a:gd name="T34" fmla="*/ 9 w 253"/>
                <a:gd name="T35" fmla="*/ 28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3" h="338">
                  <a:moveTo>
                    <a:pt x="9" y="285"/>
                  </a:moveTo>
                  <a:cubicBezTo>
                    <a:pt x="49" y="285"/>
                    <a:pt x="49" y="285"/>
                    <a:pt x="49" y="285"/>
                  </a:cubicBezTo>
                  <a:cubicBezTo>
                    <a:pt x="51" y="59"/>
                    <a:pt x="51" y="59"/>
                    <a:pt x="51" y="59"/>
                  </a:cubicBezTo>
                  <a:cubicBezTo>
                    <a:pt x="0" y="59"/>
                    <a:pt x="0" y="59"/>
                    <a:pt x="0" y="59"/>
                  </a:cubicBezTo>
                  <a:cubicBezTo>
                    <a:pt x="0" y="6"/>
                    <a:pt x="0" y="6"/>
                    <a:pt x="0" y="6"/>
                  </a:cubicBezTo>
                  <a:cubicBezTo>
                    <a:pt x="118" y="6"/>
                    <a:pt x="118" y="6"/>
                    <a:pt x="118" y="6"/>
                  </a:cubicBezTo>
                  <a:cubicBezTo>
                    <a:pt x="118" y="31"/>
                    <a:pt x="118" y="65"/>
                    <a:pt x="114" y="98"/>
                  </a:cubicBezTo>
                  <a:cubicBezTo>
                    <a:pt x="116" y="99"/>
                    <a:pt x="116" y="99"/>
                    <a:pt x="116" y="99"/>
                  </a:cubicBezTo>
                  <a:cubicBezTo>
                    <a:pt x="128" y="37"/>
                    <a:pt x="165" y="0"/>
                    <a:pt x="212" y="0"/>
                  </a:cubicBezTo>
                  <a:cubicBezTo>
                    <a:pt x="230" y="0"/>
                    <a:pt x="246" y="3"/>
                    <a:pt x="253" y="6"/>
                  </a:cubicBezTo>
                  <a:cubicBezTo>
                    <a:pt x="245" y="69"/>
                    <a:pt x="245" y="69"/>
                    <a:pt x="245" y="69"/>
                  </a:cubicBezTo>
                  <a:cubicBezTo>
                    <a:pt x="236" y="66"/>
                    <a:pt x="227" y="64"/>
                    <a:pt x="212" y="64"/>
                  </a:cubicBezTo>
                  <a:cubicBezTo>
                    <a:pt x="149" y="64"/>
                    <a:pt x="123" y="124"/>
                    <a:pt x="122" y="182"/>
                  </a:cubicBezTo>
                  <a:cubicBezTo>
                    <a:pt x="121" y="285"/>
                    <a:pt x="121" y="285"/>
                    <a:pt x="121" y="285"/>
                  </a:cubicBezTo>
                  <a:cubicBezTo>
                    <a:pt x="169" y="285"/>
                    <a:pt x="169" y="285"/>
                    <a:pt x="169" y="285"/>
                  </a:cubicBezTo>
                  <a:cubicBezTo>
                    <a:pt x="169" y="338"/>
                    <a:pt x="169" y="338"/>
                    <a:pt x="169" y="338"/>
                  </a:cubicBezTo>
                  <a:cubicBezTo>
                    <a:pt x="9" y="338"/>
                    <a:pt x="9" y="338"/>
                    <a:pt x="9" y="338"/>
                  </a:cubicBezTo>
                  <a:lnTo>
                    <a:pt x="9" y="2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1" name="Freeform 18"/>
            <p:cNvSpPr>
              <a:spLocks noEditPoints="1"/>
            </p:cNvSpPr>
            <p:nvPr userDrawn="1"/>
          </p:nvSpPr>
          <p:spPr bwMode="auto">
            <a:xfrm>
              <a:off x="398" y="954"/>
              <a:ext cx="149" cy="208"/>
            </a:xfrm>
            <a:custGeom>
              <a:avLst/>
              <a:gdLst>
                <a:gd name="T0" fmla="*/ 0 w 358"/>
                <a:gd name="T1" fmla="*/ 7 h 499"/>
                <a:gd name="T2" fmla="*/ 114 w 358"/>
                <a:gd name="T3" fmla="*/ 7 h 499"/>
                <a:gd name="T4" fmla="*/ 108 w 358"/>
                <a:gd name="T5" fmla="*/ 75 h 499"/>
                <a:gd name="T6" fmla="*/ 109 w 358"/>
                <a:gd name="T7" fmla="*/ 75 h 499"/>
                <a:gd name="T8" fmla="*/ 219 w 358"/>
                <a:gd name="T9" fmla="*/ 0 h 499"/>
                <a:gd name="T10" fmla="*/ 358 w 358"/>
                <a:gd name="T11" fmla="*/ 157 h 499"/>
                <a:gd name="T12" fmla="*/ 180 w 358"/>
                <a:gd name="T13" fmla="*/ 346 h 499"/>
                <a:gd name="T14" fmla="*/ 114 w 358"/>
                <a:gd name="T15" fmla="*/ 336 h 499"/>
                <a:gd name="T16" fmla="*/ 113 w 358"/>
                <a:gd name="T17" fmla="*/ 446 h 499"/>
                <a:gd name="T18" fmla="*/ 166 w 358"/>
                <a:gd name="T19" fmla="*/ 446 h 499"/>
                <a:gd name="T20" fmla="*/ 166 w 358"/>
                <a:gd name="T21" fmla="*/ 499 h 499"/>
                <a:gd name="T22" fmla="*/ 7 w 358"/>
                <a:gd name="T23" fmla="*/ 499 h 499"/>
                <a:gd name="T24" fmla="*/ 7 w 358"/>
                <a:gd name="T25" fmla="*/ 446 h 499"/>
                <a:gd name="T26" fmla="*/ 44 w 358"/>
                <a:gd name="T27" fmla="*/ 446 h 499"/>
                <a:gd name="T28" fmla="*/ 47 w 358"/>
                <a:gd name="T29" fmla="*/ 60 h 499"/>
                <a:gd name="T30" fmla="*/ 0 w 358"/>
                <a:gd name="T31" fmla="*/ 60 h 499"/>
                <a:gd name="T32" fmla="*/ 0 w 358"/>
                <a:gd name="T33" fmla="*/ 7 h 499"/>
                <a:gd name="T34" fmla="*/ 117 w 358"/>
                <a:gd name="T35" fmla="*/ 276 h 499"/>
                <a:gd name="T36" fmla="*/ 180 w 358"/>
                <a:gd name="T37" fmla="*/ 290 h 499"/>
                <a:gd name="T38" fmla="*/ 283 w 358"/>
                <a:gd name="T39" fmla="*/ 168 h 499"/>
                <a:gd name="T40" fmla="*/ 203 w 358"/>
                <a:gd name="T41" fmla="*/ 60 h 499"/>
                <a:gd name="T42" fmla="*/ 117 w 358"/>
                <a:gd name="T43" fmla="*/ 184 h 499"/>
                <a:gd name="T44" fmla="*/ 117 w 358"/>
                <a:gd name="T45" fmla="*/ 27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499">
                  <a:moveTo>
                    <a:pt x="0" y="7"/>
                  </a:moveTo>
                  <a:cubicBezTo>
                    <a:pt x="114" y="7"/>
                    <a:pt x="114" y="7"/>
                    <a:pt x="114" y="7"/>
                  </a:cubicBezTo>
                  <a:cubicBezTo>
                    <a:pt x="114" y="31"/>
                    <a:pt x="111" y="56"/>
                    <a:pt x="108" y="75"/>
                  </a:cubicBezTo>
                  <a:cubicBezTo>
                    <a:pt x="109" y="75"/>
                    <a:pt x="109" y="75"/>
                    <a:pt x="109" y="75"/>
                  </a:cubicBezTo>
                  <a:cubicBezTo>
                    <a:pt x="126" y="30"/>
                    <a:pt x="162" y="0"/>
                    <a:pt x="219" y="0"/>
                  </a:cubicBezTo>
                  <a:cubicBezTo>
                    <a:pt x="299" y="0"/>
                    <a:pt x="358" y="58"/>
                    <a:pt x="358" y="157"/>
                  </a:cubicBezTo>
                  <a:cubicBezTo>
                    <a:pt x="358" y="267"/>
                    <a:pt x="293" y="346"/>
                    <a:pt x="180" y="346"/>
                  </a:cubicBezTo>
                  <a:cubicBezTo>
                    <a:pt x="156" y="346"/>
                    <a:pt x="134" y="343"/>
                    <a:pt x="114" y="336"/>
                  </a:cubicBezTo>
                  <a:cubicBezTo>
                    <a:pt x="113" y="446"/>
                    <a:pt x="113" y="446"/>
                    <a:pt x="113" y="446"/>
                  </a:cubicBezTo>
                  <a:cubicBezTo>
                    <a:pt x="166" y="446"/>
                    <a:pt x="166" y="446"/>
                    <a:pt x="166" y="446"/>
                  </a:cubicBezTo>
                  <a:cubicBezTo>
                    <a:pt x="166" y="499"/>
                    <a:pt x="166" y="499"/>
                    <a:pt x="166" y="499"/>
                  </a:cubicBezTo>
                  <a:cubicBezTo>
                    <a:pt x="7" y="499"/>
                    <a:pt x="7" y="499"/>
                    <a:pt x="7" y="499"/>
                  </a:cubicBezTo>
                  <a:cubicBezTo>
                    <a:pt x="7" y="446"/>
                    <a:pt x="7" y="446"/>
                    <a:pt x="7" y="446"/>
                  </a:cubicBezTo>
                  <a:cubicBezTo>
                    <a:pt x="44" y="446"/>
                    <a:pt x="44" y="446"/>
                    <a:pt x="44" y="446"/>
                  </a:cubicBezTo>
                  <a:cubicBezTo>
                    <a:pt x="47" y="60"/>
                    <a:pt x="47" y="60"/>
                    <a:pt x="47" y="60"/>
                  </a:cubicBezTo>
                  <a:cubicBezTo>
                    <a:pt x="0" y="60"/>
                    <a:pt x="0" y="60"/>
                    <a:pt x="0" y="60"/>
                  </a:cubicBezTo>
                  <a:lnTo>
                    <a:pt x="0" y="7"/>
                  </a:lnTo>
                  <a:close/>
                  <a:moveTo>
                    <a:pt x="117" y="276"/>
                  </a:moveTo>
                  <a:cubicBezTo>
                    <a:pt x="131" y="285"/>
                    <a:pt x="154" y="290"/>
                    <a:pt x="180" y="290"/>
                  </a:cubicBezTo>
                  <a:cubicBezTo>
                    <a:pt x="246" y="290"/>
                    <a:pt x="283" y="233"/>
                    <a:pt x="283" y="168"/>
                  </a:cubicBezTo>
                  <a:cubicBezTo>
                    <a:pt x="283" y="106"/>
                    <a:pt x="256" y="60"/>
                    <a:pt x="203" y="60"/>
                  </a:cubicBezTo>
                  <a:cubicBezTo>
                    <a:pt x="145" y="60"/>
                    <a:pt x="117" y="107"/>
                    <a:pt x="117" y="184"/>
                  </a:cubicBezTo>
                  <a:lnTo>
                    <a:pt x="117"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2" name="Freeform 19"/>
            <p:cNvSpPr>
              <a:spLocks noEditPoints="1"/>
            </p:cNvSpPr>
            <p:nvPr userDrawn="1"/>
          </p:nvSpPr>
          <p:spPr bwMode="auto">
            <a:xfrm>
              <a:off x="561"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4 w 312"/>
                <a:gd name="T17" fmla="*/ 265 h 346"/>
                <a:gd name="T18" fmla="*/ 291 w 312"/>
                <a:gd name="T19" fmla="*/ 323 h 346"/>
                <a:gd name="T20" fmla="*/ 236 w 312"/>
                <a:gd name="T21" fmla="*/ 136 h 346"/>
                <a:gd name="T22" fmla="*/ 236 w 312"/>
                <a:gd name="T23" fmla="*/ 130 h 346"/>
                <a:gd name="T24" fmla="*/ 158 w 312"/>
                <a:gd name="T25" fmla="*/ 52 h 346"/>
                <a:gd name="T26" fmla="*/ 75 w 312"/>
                <a:gd name="T27" fmla="*/ 136 h 346"/>
                <a:gd name="T28" fmla="*/ 236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4" y="346"/>
                    <a:pt x="0" y="278"/>
                    <a:pt x="0" y="174"/>
                  </a:cubicBezTo>
                  <a:cubicBezTo>
                    <a:pt x="0" y="76"/>
                    <a:pt x="55" y="0"/>
                    <a:pt x="162" y="0"/>
                  </a:cubicBezTo>
                  <a:cubicBezTo>
                    <a:pt x="261" y="0"/>
                    <a:pt x="312" y="72"/>
                    <a:pt x="312" y="175"/>
                  </a:cubicBezTo>
                  <a:cubicBezTo>
                    <a:pt x="312" y="185"/>
                    <a:pt x="312" y="185"/>
                    <a:pt x="312" y="185"/>
                  </a:cubicBezTo>
                  <a:cubicBezTo>
                    <a:pt x="75" y="185"/>
                    <a:pt x="75" y="185"/>
                    <a:pt x="75" y="185"/>
                  </a:cubicBezTo>
                  <a:cubicBezTo>
                    <a:pt x="75" y="249"/>
                    <a:pt x="122" y="290"/>
                    <a:pt x="188" y="290"/>
                  </a:cubicBezTo>
                  <a:cubicBezTo>
                    <a:pt x="229" y="290"/>
                    <a:pt x="266" y="279"/>
                    <a:pt x="294" y="265"/>
                  </a:cubicBezTo>
                  <a:lnTo>
                    <a:pt x="291" y="323"/>
                  </a:lnTo>
                  <a:close/>
                  <a:moveTo>
                    <a:pt x="236" y="136"/>
                  </a:moveTo>
                  <a:cubicBezTo>
                    <a:pt x="236" y="130"/>
                    <a:pt x="236" y="130"/>
                    <a:pt x="236" y="130"/>
                  </a:cubicBezTo>
                  <a:cubicBezTo>
                    <a:pt x="236" y="102"/>
                    <a:pt x="219" y="52"/>
                    <a:pt x="158" y="52"/>
                  </a:cubicBezTo>
                  <a:cubicBezTo>
                    <a:pt x="98" y="52"/>
                    <a:pt x="77" y="96"/>
                    <a:pt x="75" y="136"/>
                  </a:cubicBezTo>
                  <a:lnTo>
                    <a:pt x="236"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3" name="Freeform 20"/>
            <p:cNvSpPr>
              <a:spLocks/>
            </p:cNvSpPr>
            <p:nvPr userDrawn="1"/>
          </p:nvSpPr>
          <p:spPr bwMode="auto">
            <a:xfrm>
              <a:off x="700"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4" name="Freeform 21"/>
            <p:cNvSpPr>
              <a:spLocks/>
            </p:cNvSpPr>
            <p:nvPr userDrawn="1"/>
          </p:nvSpPr>
          <p:spPr bwMode="auto">
            <a:xfrm>
              <a:off x="814" y="888"/>
              <a:ext cx="107" cy="208"/>
            </a:xfrm>
            <a:custGeom>
              <a:avLst/>
              <a:gdLst>
                <a:gd name="T0" fmla="*/ 9 w 256"/>
                <a:gd name="T1" fmla="*/ 446 h 498"/>
                <a:gd name="T2" fmla="*/ 50 w 256"/>
                <a:gd name="T3" fmla="*/ 446 h 498"/>
                <a:gd name="T4" fmla="*/ 51 w 256"/>
                <a:gd name="T5" fmla="*/ 219 h 498"/>
                <a:gd name="T6" fmla="*/ 0 w 256"/>
                <a:gd name="T7" fmla="*/ 219 h 498"/>
                <a:gd name="T8" fmla="*/ 0 w 256"/>
                <a:gd name="T9" fmla="*/ 166 h 498"/>
                <a:gd name="T10" fmla="*/ 51 w 256"/>
                <a:gd name="T11" fmla="*/ 166 h 498"/>
                <a:gd name="T12" fmla="*/ 52 w 256"/>
                <a:gd name="T13" fmla="*/ 121 h 498"/>
                <a:gd name="T14" fmla="*/ 192 w 256"/>
                <a:gd name="T15" fmla="*/ 0 h 498"/>
                <a:gd name="T16" fmla="*/ 256 w 256"/>
                <a:gd name="T17" fmla="*/ 8 h 498"/>
                <a:gd name="T18" fmla="*/ 253 w 256"/>
                <a:gd name="T19" fmla="*/ 64 h 498"/>
                <a:gd name="T20" fmla="*/ 200 w 256"/>
                <a:gd name="T21" fmla="*/ 56 h 498"/>
                <a:gd name="T22" fmla="*/ 123 w 256"/>
                <a:gd name="T23" fmla="*/ 129 h 498"/>
                <a:gd name="T24" fmla="*/ 122 w 256"/>
                <a:gd name="T25" fmla="*/ 166 h 498"/>
                <a:gd name="T26" fmla="*/ 200 w 256"/>
                <a:gd name="T27" fmla="*/ 166 h 498"/>
                <a:gd name="T28" fmla="*/ 200 w 256"/>
                <a:gd name="T29" fmla="*/ 219 h 498"/>
                <a:gd name="T30" fmla="*/ 122 w 256"/>
                <a:gd name="T31" fmla="*/ 219 h 498"/>
                <a:gd name="T32" fmla="*/ 121 w 256"/>
                <a:gd name="T33" fmla="*/ 446 h 498"/>
                <a:gd name="T34" fmla="*/ 172 w 256"/>
                <a:gd name="T35" fmla="*/ 446 h 498"/>
                <a:gd name="T36" fmla="*/ 172 w 256"/>
                <a:gd name="T37" fmla="*/ 498 h 498"/>
                <a:gd name="T38" fmla="*/ 9 w 256"/>
                <a:gd name="T39" fmla="*/ 498 h 498"/>
                <a:gd name="T40" fmla="*/ 9 w 256"/>
                <a:gd name="T41" fmla="*/ 44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498">
                  <a:moveTo>
                    <a:pt x="9" y="446"/>
                  </a:moveTo>
                  <a:cubicBezTo>
                    <a:pt x="50" y="446"/>
                    <a:pt x="50" y="446"/>
                    <a:pt x="50" y="446"/>
                  </a:cubicBezTo>
                  <a:cubicBezTo>
                    <a:pt x="51" y="219"/>
                    <a:pt x="51" y="219"/>
                    <a:pt x="51" y="219"/>
                  </a:cubicBezTo>
                  <a:cubicBezTo>
                    <a:pt x="0" y="219"/>
                    <a:pt x="0" y="219"/>
                    <a:pt x="0" y="219"/>
                  </a:cubicBezTo>
                  <a:cubicBezTo>
                    <a:pt x="0" y="166"/>
                    <a:pt x="0" y="166"/>
                    <a:pt x="0" y="166"/>
                  </a:cubicBezTo>
                  <a:cubicBezTo>
                    <a:pt x="51" y="166"/>
                    <a:pt x="51" y="166"/>
                    <a:pt x="51" y="166"/>
                  </a:cubicBezTo>
                  <a:cubicBezTo>
                    <a:pt x="52" y="121"/>
                    <a:pt x="52" y="121"/>
                    <a:pt x="52" y="121"/>
                  </a:cubicBezTo>
                  <a:cubicBezTo>
                    <a:pt x="55" y="35"/>
                    <a:pt x="114" y="0"/>
                    <a:pt x="192" y="0"/>
                  </a:cubicBezTo>
                  <a:cubicBezTo>
                    <a:pt x="220" y="0"/>
                    <a:pt x="243" y="5"/>
                    <a:pt x="256" y="8"/>
                  </a:cubicBezTo>
                  <a:cubicBezTo>
                    <a:pt x="253" y="64"/>
                    <a:pt x="253" y="64"/>
                    <a:pt x="253" y="64"/>
                  </a:cubicBezTo>
                  <a:cubicBezTo>
                    <a:pt x="244" y="60"/>
                    <a:pt x="227" y="56"/>
                    <a:pt x="200" y="56"/>
                  </a:cubicBezTo>
                  <a:cubicBezTo>
                    <a:pt x="145" y="56"/>
                    <a:pt x="125" y="89"/>
                    <a:pt x="123" y="129"/>
                  </a:cubicBezTo>
                  <a:cubicBezTo>
                    <a:pt x="122" y="166"/>
                    <a:pt x="122" y="166"/>
                    <a:pt x="122" y="166"/>
                  </a:cubicBezTo>
                  <a:cubicBezTo>
                    <a:pt x="200" y="166"/>
                    <a:pt x="200" y="166"/>
                    <a:pt x="200" y="166"/>
                  </a:cubicBezTo>
                  <a:cubicBezTo>
                    <a:pt x="200" y="219"/>
                    <a:pt x="200" y="219"/>
                    <a:pt x="200" y="219"/>
                  </a:cubicBezTo>
                  <a:cubicBezTo>
                    <a:pt x="122" y="219"/>
                    <a:pt x="122" y="219"/>
                    <a:pt x="122" y="219"/>
                  </a:cubicBezTo>
                  <a:cubicBezTo>
                    <a:pt x="121" y="446"/>
                    <a:pt x="121" y="446"/>
                    <a:pt x="121" y="446"/>
                  </a:cubicBezTo>
                  <a:cubicBezTo>
                    <a:pt x="172" y="446"/>
                    <a:pt x="172" y="446"/>
                    <a:pt x="172" y="446"/>
                  </a:cubicBezTo>
                  <a:cubicBezTo>
                    <a:pt x="172" y="498"/>
                    <a:pt x="172" y="498"/>
                    <a:pt x="172" y="498"/>
                  </a:cubicBezTo>
                  <a:cubicBezTo>
                    <a:pt x="9" y="498"/>
                    <a:pt x="9" y="498"/>
                    <a:pt x="9" y="498"/>
                  </a:cubicBezTo>
                  <a:lnTo>
                    <a:pt x="9"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5" name="Freeform 22"/>
            <p:cNvSpPr>
              <a:spLocks noEditPoints="1"/>
            </p:cNvSpPr>
            <p:nvPr userDrawn="1"/>
          </p:nvSpPr>
          <p:spPr bwMode="auto">
            <a:xfrm>
              <a:off x="900" y="954"/>
              <a:ext cx="140" cy="145"/>
            </a:xfrm>
            <a:custGeom>
              <a:avLst/>
              <a:gdLst>
                <a:gd name="T0" fmla="*/ 173 w 336"/>
                <a:gd name="T1" fmla="*/ 0 h 346"/>
                <a:gd name="T2" fmla="*/ 336 w 336"/>
                <a:gd name="T3" fmla="*/ 175 h 346"/>
                <a:gd name="T4" fmla="*/ 165 w 336"/>
                <a:gd name="T5" fmla="*/ 346 h 346"/>
                <a:gd name="T6" fmla="*/ 0 w 336"/>
                <a:gd name="T7" fmla="*/ 180 h 346"/>
                <a:gd name="T8" fmla="*/ 173 w 336"/>
                <a:gd name="T9" fmla="*/ 0 h 346"/>
                <a:gd name="T10" fmla="*/ 167 w 336"/>
                <a:gd name="T11" fmla="*/ 287 h 346"/>
                <a:gd name="T12" fmla="*/ 260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3" y="0"/>
                  </a:moveTo>
                  <a:cubicBezTo>
                    <a:pt x="295" y="0"/>
                    <a:pt x="336" y="93"/>
                    <a:pt x="336" y="175"/>
                  </a:cubicBezTo>
                  <a:cubicBezTo>
                    <a:pt x="336" y="269"/>
                    <a:pt x="278" y="346"/>
                    <a:pt x="165" y="346"/>
                  </a:cubicBezTo>
                  <a:cubicBezTo>
                    <a:pt x="46" y="346"/>
                    <a:pt x="0" y="264"/>
                    <a:pt x="0" y="180"/>
                  </a:cubicBezTo>
                  <a:cubicBezTo>
                    <a:pt x="0" y="72"/>
                    <a:pt x="72" y="0"/>
                    <a:pt x="173" y="0"/>
                  </a:cubicBezTo>
                  <a:close/>
                  <a:moveTo>
                    <a:pt x="167" y="287"/>
                  </a:moveTo>
                  <a:cubicBezTo>
                    <a:pt x="232" y="287"/>
                    <a:pt x="260" y="232"/>
                    <a:pt x="260" y="167"/>
                  </a:cubicBezTo>
                  <a:cubicBezTo>
                    <a:pt x="260" y="93"/>
                    <a:pt x="222" y="60"/>
                    <a:pt x="172" y="60"/>
                  </a:cubicBezTo>
                  <a:cubicBezTo>
                    <a:pt x="101" y="60"/>
                    <a:pt x="75" y="119"/>
                    <a:pt x="75" y="178"/>
                  </a:cubicBezTo>
                  <a:cubicBezTo>
                    <a:pt x="75" y="233"/>
                    <a:pt x="102"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6" name="Freeform 23"/>
            <p:cNvSpPr>
              <a:spLocks/>
            </p:cNvSpPr>
            <p:nvPr userDrawn="1"/>
          </p:nvSpPr>
          <p:spPr bwMode="auto">
            <a:xfrm>
              <a:off x="1045" y="955"/>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99 h 338"/>
                <a:gd name="T16" fmla="*/ 212 w 252"/>
                <a:gd name="T17" fmla="*/ 0 h 338"/>
                <a:gd name="T18" fmla="*/ 252 w 252"/>
                <a:gd name="T19" fmla="*/ 6 h 338"/>
                <a:gd name="T20" fmla="*/ 245 w 252"/>
                <a:gd name="T21" fmla="*/ 69 h 338"/>
                <a:gd name="T22" fmla="*/ 212 w 252"/>
                <a:gd name="T23" fmla="*/ 64 h 338"/>
                <a:gd name="T24" fmla="*/ 122 w 252"/>
                <a:gd name="T25" fmla="*/ 182 h 338"/>
                <a:gd name="T26" fmla="*/ 120 w 252"/>
                <a:gd name="T27" fmla="*/ 286 h 338"/>
                <a:gd name="T28" fmla="*/ 169 w 252"/>
                <a:gd name="T29" fmla="*/ 286 h 338"/>
                <a:gd name="T30" fmla="*/ 169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99"/>
                    <a:pt x="115" y="99"/>
                    <a:pt x="115" y="99"/>
                  </a:cubicBezTo>
                  <a:cubicBezTo>
                    <a:pt x="128" y="37"/>
                    <a:pt x="164" y="0"/>
                    <a:pt x="212" y="0"/>
                  </a:cubicBezTo>
                  <a:cubicBezTo>
                    <a:pt x="229" y="0"/>
                    <a:pt x="246" y="3"/>
                    <a:pt x="252" y="6"/>
                  </a:cubicBezTo>
                  <a:cubicBezTo>
                    <a:pt x="245" y="69"/>
                    <a:pt x="245" y="69"/>
                    <a:pt x="245" y="69"/>
                  </a:cubicBezTo>
                  <a:cubicBezTo>
                    <a:pt x="236" y="66"/>
                    <a:pt x="227" y="64"/>
                    <a:pt x="212" y="64"/>
                  </a:cubicBezTo>
                  <a:cubicBezTo>
                    <a:pt x="149" y="64"/>
                    <a:pt x="122" y="124"/>
                    <a:pt x="122" y="182"/>
                  </a:cubicBezTo>
                  <a:cubicBezTo>
                    <a:pt x="120" y="286"/>
                    <a:pt x="120" y="286"/>
                    <a:pt x="120" y="286"/>
                  </a:cubicBezTo>
                  <a:cubicBezTo>
                    <a:pt x="169" y="286"/>
                    <a:pt x="169" y="286"/>
                    <a:pt x="169" y="286"/>
                  </a:cubicBezTo>
                  <a:cubicBezTo>
                    <a:pt x="169" y="338"/>
                    <a:pt x="169" y="338"/>
                    <a:pt x="169"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7" name="Freeform 24"/>
            <p:cNvSpPr>
              <a:spLocks/>
            </p:cNvSpPr>
            <p:nvPr userDrawn="1"/>
          </p:nvSpPr>
          <p:spPr bwMode="auto">
            <a:xfrm>
              <a:off x="1160" y="954"/>
              <a:ext cx="249" cy="142"/>
            </a:xfrm>
            <a:custGeom>
              <a:avLst/>
              <a:gdLst>
                <a:gd name="T0" fmla="*/ 8 w 597"/>
                <a:gd name="T1" fmla="*/ 287 h 339"/>
                <a:gd name="T2" fmla="*/ 45 w 597"/>
                <a:gd name="T3" fmla="*/ 287 h 339"/>
                <a:gd name="T4" fmla="*/ 46 w 597"/>
                <a:gd name="T5" fmla="*/ 60 h 339"/>
                <a:gd name="T6" fmla="*/ 0 w 597"/>
                <a:gd name="T7" fmla="*/ 60 h 339"/>
                <a:gd name="T8" fmla="*/ 0 w 597"/>
                <a:gd name="T9" fmla="*/ 7 h 339"/>
                <a:gd name="T10" fmla="*/ 118 w 597"/>
                <a:gd name="T11" fmla="*/ 7 h 339"/>
                <a:gd name="T12" fmla="*/ 111 w 597"/>
                <a:gd name="T13" fmla="*/ 81 h 339"/>
                <a:gd name="T14" fmla="*/ 113 w 597"/>
                <a:gd name="T15" fmla="*/ 81 h 339"/>
                <a:gd name="T16" fmla="*/ 226 w 597"/>
                <a:gd name="T17" fmla="*/ 0 h 339"/>
                <a:gd name="T18" fmla="*/ 328 w 597"/>
                <a:gd name="T19" fmla="*/ 75 h 339"/>
                <a:gd name="T20" fmla="*/ 329 w 597"/>
                <a:gd name="T21" fmla="*/ 75 h 339"/>
                <a:gd name="T22" fmla="*/ 443 w 597"/>
                <a:gd name="T23" fmla="*/ 0 h 339"/>
                <a:gd name="T24" fmla="*/ 557 w 597"/>
                <a:gd name="T25" fmla="*/ 128 h 339"/>
                <a:gd name="T26" fmla="*/ 554 w 597"/>
                <a:gd name="T27" fmla="*/ 287 h 339"/>
                <a:gd name="T28" fmla="*/ 597 w 597"/>
                <a:gd name="T29" fmla="*/ 287 h 339"/>
                <a:gd name="T30" fmla="*/ 597 w 597"/>
                <a:gd name="T31" fmla="*/ 339 h 339"/>
                <a:gd name="T32" fmla="*/ 445 w 597"/>
                <a:gd name="T33" fmla="*/ 339 h 339"/>
                <a:gd name="T34" fmla="*/ 445 w 597"/>
                <a:gd name="T35" fmla="*/ 287 h 339"/>
                <a:gd name="T36" fmla="*/ 483 w 597"/>
                <a:gd name="T37" fmla="*/ 287 h 339"/>
                <a:gd name="T38" fmla="*/ 485 w 597"/>
                <a:gd name="T39" fmla="*/ 141 h 339"/>
                <a:gd name="T40" fmla="*/ 418 w 597"/>
                <a:gd name="T41" fmla="*/ 60 h 339"/>
                <a:gd name="T42" fmla="*/ 338 w 597"/>
                <a:gd name="T43" fmla="*/ 160 h 339"/>
                <a:gd name="T44" fmla="*/ 336 w 597"/>
                <a:gd name="T45" fmla="*/ 287 h 339"/>
                <a:gd name="T46" fmla="*/ 378 w 597"/>
                <a:gd name="T47" fmla="*/ 287 h 339"/>
                <a:gd name="T48" fmla="*/ 378 w 597"/>
                <a:gd name="T49" fmla="*/ 339 h 339"/>
                <a:gd name="T50" fmla="*/ 229 w 597"/>
                <a:gd name="T51" fmla="*/ 339 h 339"/>
                <a:gd name="T52" fmla="*/ 229 w 597"/>
                <a:gd name="T53" fmla="*/ 287 h 339"/>
                <a:gd name="T54" fmla="*/ 265 w 597"/>
                <a:gd name="T55" fmla="*/ 287 h 339"/>
                <a:gd name="T56" fmla="*/ 266 w 597"/>
                <a:gd name="T57" fmla="*/ 153 h 339"/>
                <a:gd name="T58" fmla="*/ 200 w 597"/>
                <a:gd name="T59" fmla="*/ 60 h 339"/>
                <a:gd name="T60" fmla="*/ 118 w 597"/>
                <a:gd name="T61" fmla="*/ 160 h 339"/>
                <a:gd name="T62" fmla="*/ 116 w 597"/>
                <a:gd name="T63" fmla="*/ 287 h 339"/>
                <a:gd name="T64" fmla="*/ 161 w 597"/>
                <a:gd name="T65" fmla="*/ 287 h 339"/>
                <a:gd name="T66" fmla="*/ 161 w 597"/>
                <a:gd name="T67" fmla="*/ 339 h 339"/>
                <a:gd name="T68" fmla="*/ 8 w 597"/>
                <a:gd name="T69" fmla="*/ 339 h 339"/>
                <a:gd name="T70" fmla="*/ 8 w 597"/>
                <a:gd name="T71"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2"/>
                    <a:pt x="171" y="0"/>
                    <a:pt x="226" y="0"/>
                  </a:cubicBezTo>
                  <a:cubicBezTo>
                    <a:pt x="292" y="0"/>
                    <a:pt x="322" y="34"/>
                    <a:pt x="328" y="75"/>
                  </a:cubicBezTo>
                  <a:cubicBezTo>
                    <a:pt x="329" y="75"/>
                    <a:pt x="329" y="75"/>
                    <a:pt x="329" y="75"/>
                  </a:cubicBezTo>
                  <a:cubicBezTo>
                    <a:pt x="345" y="27"/>
                    <a:pt x="387" y="0"/>
                    <a:pt x="443" y="0"/>
                  </a:cubicBezTo>
                  <a:cubicBezTo>
                    <a:pt x="519" y="0"/>
                    <a:pt x="557" y="49"/>
                    <a:pt x="557" y="128"/>
                  </a:cubicBezTo>
                  <a:cubicBezTo>
                    <a:pt x="557" y="181"/>
                    <a:pt x="556" y="234"/>
                    <a:pt x="554" y="287"/>
                  </a:cubicBezTo>
                  <a:cubicBezTo>
                    <a:pt x="597" y="287"/>
                    <a:pt x="597" y="287"/>
                    <a:pt x="597" y="287"/>
                  </a:cubicBezTo>
                  <a:cubicBezTo>
                    <a:pt x="597" y="339"/>
                    <a:pt x="597" y="339"/>
                    <a:pt x="597" y="339"/>
                  </a:cubicBezTo>
                  <a:cubicBezTo>
                    <a:pt x="445" y="339"/>
                    <a:pt x="445" y="339"/>
                    <a:pt x="445" y="339"/>
                  </a:cubicBezTo>
                  <a:cubicBezTo>
                    <a:pt x="445" y="287"/>
                    <a:pt x="445" y="287"/>
                    <a:pt x="445" y="287"/>
                  </a:cubicBezTo>
                  <a:cubicBezTo>
                    <a:pt x="483" y="287"/>
                    <a:pt x="483" y="287"/>
                    <a:pt x="483" y="287"/>
                  </a:cubicBezTo>
                  <a:cubicBezTo>
                    <a:pt x="485" y="238"/>
                    <a:pt x="485" y="189"/>
                    <a:pt x="485" y="141"/>
                  </a:cubicBezTo>
                  <a:cubicBezTo>
                    <a:pt x="485" y="94"/>
                    <a:pt x="464" y="60"/>
                    <a:pt x="418" y="60"/>
                  </a:cubicBezTo>
                  <a:cubicBezTo>
                    <a:pt x="370" y="60"/>
                    <a:pt x="339" y="99"/>
                    <a:pt x="338" y="160"/>
                  </a:cubicBezTo>
                  <a:cubicBezTo>
                    <a:pt x="336" y="287"/>
                    <a:pt x="336" y="287"/>
                    <a:pt x="336" y="287"/>
                  </a:cubicBezTo>
                  <a:cubicBezTo>
                    <a:pt x="378" y="287"/>
                    <a:pt x="378" y="287"/>
                    <a:pt x="378" y="287"/>
                  </a:cubicBezTo>
                  <a:cubicBezTo>
                    <a:pt x="378" y="339"/>
                    <a:pt x="378" y="339"/>
                    <a:pt x="378" y="339"/>
                  </a:cubicBezTo>
                  <a:cubicBezTo>
                    <a:pt x="229" y="339"/>
                    <a:pt x="229" y="339"/>
                    <a:pt x="229" y="339"/>
                  </a:cubicBezTo>
                  <a:cubicBezTo>
                    <a:pt x="229" y="287"/>
                    <a:pt x="229" y="287"/>
                    <a:pt x="229" y="287"/>
                  </a:cubicBezTo>
                  <a:cubicBezTo>
                    <a:pt x="265" y="287"/>
                    <a:pt x="265" y="287"/>
                    <a:pt x="265" y="287"/>
                  </a:cubicBezTo>
                  <a:cubicBezTo>
                    <a:pt x="266" y="153"/>
                    <a:pt x="266" y="153"/>
                    <a:pt x="266" y="153"/>
                  </a:cubicBezTo>
                  <a:cubicBezTo>
                    <a:pt x="267" y="102"/>
                    <a:pt x="253" y="60"/>
                    <a:pt x="200" y="60"/>
                  </a:cubicBezTo>
                  <a:cubicBezTo>
                    <a:pt x="157" y="60"/>
                    <a:pt x="118" y="99"/>
                    <a:pt x="118" y="160"/>
                  </a:cubicBezTo>
                  <a:cubicBezTo>
                    <a:pt x="116" y="287"/>
                    <a:pt x="116" y="287"/>
                    <a:pt x="116"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8" name="Freeform 25"/>
            <p:cNvSpPr>
              <a:spLocks noEditPoints="1"/>
            </p:cNvSpPr>
            <p:nvPr userDrawn="1"/>
          </p:nvSpPr>
          <p:spPr bwMode="auto">
            <a:xfrm>
              <a:off x="1419" y="954"/>
              <a:ext cx="132" cy="145"/>
            </a:xfrm>
            <a:custGeom>
              <a:avLst/>
              <a:gdLst>
                <a:gd name="T0" fmla="*/ 14 w 317"/>
                <a:gd name="T1" fmla="*/ 30 h 346"/>
                <a:gd name="T2" fmla="*/ 145 w 317"/>
                <a:gd name="T3" fmla="*/ 0 h 346"/>
                <a:gd name="T4" fmla="*/ 275 w 317"/>
                <a:gd name="T5" fmla="*/ 127 h 346"/>
                <a:gd name="T6" fmla="*/ 272 w 317"/>
                <a:gd name="T7" fmla="*/ 287 h 346"/>
                <a:gd name="T8" fmla="*/ 317 w 317"/>
                <a:gd name="T9" fmla="*/ 287 h 346"/>
                <a:gd name="T10" fmla="*/ 317 w 317"/>
                <a:gd name="T11" fmla="*/ 339 h 346"/>
                <a:gd name="T12" fmla="*/ 211 w 317"/>
                <a:gd name="T13" fmla="*/ 339 h 346"/>
                <a:gd name="T14" fmla="*/ 217 w 317"/>
                <a:gd name="T15" fmla="*/ 270 h 346"/>
                <a:gd name="T16" fmla="*/ 216 w 317"/>
                <a:gd name="T17" fmla="*/ 270 h 346"/>
                <a:gd name="T18" fmla="*/ 106 w 317"/>
                <a:gd name="T19" fmla="*/ 346 h 346"/>
                <a:gd name="T20" fmla="*/ 0 w 317"/>
                <a:gd name="T21" fmla="*/ 251 h 346"/>
                <a:gd name="T22" fmla="*/ 143 w 317"/>
                <a:gd name="T23" fmla="*/ 150 h 346"/>
                <a:gd name="T24" fmla="*/ 211 w 317"/>
                <a:gd name="T25" fmla="*/ 146 h 346"/>
                <a:gd name="T26" fmla="*/ 211 w 317"/>
                <a:gd name="T27" fmla="*/ 122 h 346"/>
                <a:gd name="T28" fmla="*/ 138 w 317"/>
                <a:gd name="T29" fmla="*/ 52 h 346"/>
                <a:gd name="T30" fmla="*/ 78 w 317"/>
                <a:gd name="T31" fmla="*/ 64 h 346"/>
                <a:gd name="T32" fmla="*/ 78 w 317"/>
                <a:gd name="T33" fmla="*/ 112 h 346"/>
                <a:gd name="T34" fmla="*/ 14 w 317"/>
                <a:gd name="T35" fmla="*/ 112 h 346"/>
                <a:gd name="T36" fmla="*/ 14 w 317"/>
                <a:gd name="T37" fmla="*/ 30 h 346"/>
                <a:gd name="T38" fmla="*/ 124 w 317"/>
                <a:gd name="T39" fmla="*/ 290 h 346"/>
                <a:gd name="T40" fmla="*/ 210 w 317"/>
                <a:gd name="T41" fmla="*/ 206 h 346"/>
                <a:gd name="T42" fmla="*/ 210 w 317"/>
                <a:gd name="T43" fmla="*/ 193 h 346"/>
                <a:gd name="T44" fmla="*/ 71 w 317"/>
                <a:gd name="T45" fmla="*/ 246 h 346"/>
                <a:gd name="T46" fmla="*/ 124 w 317"/>
                <a:gd name="T47" fmla="*/ 29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 h="346">
                  <a:moveTo>
                    <a:pt x="14" y="30"/>
                  </a:moveTo>
                  <a:cubicBezTo>
                    <a:pt x="32" y="21"/>
                    <a:pt x="74" y="0"/>
                    <a:pt x="145" y="0"/>
                  </a:cubicBezTo>
                  <a:cubicBezTo>
                    <a:pt x="243" y="0"/>
                    <a:pt x="275" y="48"/>
                    <a:pt x="275" y="127"/>
                  </a:cubicBezTo>
                  <a:cubicBezTo>
                    <a:pt x="275" y="180"/>
                    <a:pt x="273" y="233"/>
                    <a:pt x="272" y="287"/>
                  </a:cubicBezTo>
                  <a:cubicBezTo>
                    <a:pt x="317" y="287"/>
                    <a:pt x="317" y="287"/>
                    <a:pt x="317" y="287"/>
                  </a:cubicBezTo>
                  <a:cubicBezTo>
                    <a:pt x="317" y="339"/>
                    <a:pt x="317" y="339"/>
                    <a:pt x="317" y="339"/>
                  </a:cubicBezTo>
                  <a:cubicBezTo>
                    <a:pt x="211" y="339"/>
                    <a:pt x="211" y="339"/>
                    <a:pt x="211" y="339"/>
                  </a:cubicBezTo>
                  <a:cubicBezTo>
                    <a:pt x="211" y="318"/>
                    <a:pt x="213" y="292"/>
                    <a:pt x="217" y="270"/>
                  </a:cubicBezTo>
                  <a:cubicBezTo>
                    <a:pt x="216" y="270"/>
                    <a:pt x="216" y="270"/>
                    <a:pt x="216" y="270"/>
                  </a:cubicBezTo>
                  <a:cubicBezTo>
                    <a:pt x="202" y="308"/>
                    <a:pt x="175" y="346"/>
                    <a:pt x="106" y="346"/>
                  </a:cubicBezTo>
                  <a:cubicBezTo>
                    <a:pt x="26" y="346"/>
                    <a:pt x="0" y="294"/>
                    <a:pt x="0" y="251"/>
                  </a:cubicBezTo>
                  <a:cubicBezTo>
                    <a:pt x="0" y="164"/>
                    <a:pt x="89" y="153"/>
                    <a:pt x="143" y="150"/>
                  </a:cubicBezTo>
                  <a:cubicBezTo>
                    <a:pt x="211" y="146"/>
                    <a:pt x="211" y="146"/>
                    <a:pt x="211" y="146"/>
                  </a:cubicBezTo>
                  <a:cubicBezTo>
                    <a:pt x="211" y="122"/>
                    <a:pt x="211" y="122"/>
                    <a:pt x="211" y="122"/>
                  </a:cubicBezTo>
                  <a:cubicBezTo>
                    <a:pt x="211" y="81"/>
                    <a:pt x="196" y="52"/>
                    <a:pt x="138" y="52"/>
                  </a:cubicBezTo>
                  <a:cubicBezTo>
                    <a:pt x="113" y="52"/>
                    <a:pt x="89" y="59"/>
                    <a:pt x="78" y="64"/>
                  </a:cubicBezTo>
                  <a:cubicBezTo>
                    <a:pt x="78" y="112"/>
                    <a:pt x="78" y="112"/>
                    <a:pt x="78" y="112"/>
                  </a:cubicBezTo>
                  <a:cubicBezTo>
                    <a:pt x="14" y="112"/>
                    <a:pt x="14" y="112"/>
                    <a:pt x="14" y="112"/>
                  </a:cubicBezTo>
                  <a:lnTo>
                    <a:pt x="14" y="30"/>
                  </a:lnTo>
                  <a:close/>
                  <a:moveTo>
                    <a:pt x="124" y="290"/>
                  </a:moveTo>
                  <a:cubicBezTo>
                    <a:pt x="180" y="290"/>
                    <a:pt x="210" y="248"/>
                    <a:pt x="210" y="206"/>
                  </a:cubicBezTo>
                  <a:cubicBezTo>
                    <a:pt x="210" y="193"/>
                    <a:pt x="210" y="193"/>
                    <a:pt x="210" y="193"/>
                  </a:cubicBezTo>
                  <a:cubicBezTo>
                    <a:pt x="136" y="193"/>
                    <a:pt x="71" y="197"/>
                    <a:pt x="71" y="246"/>
                  </a:cubicBezTo>
                  <a:cubicBezTo>
                    <a:pt x="71" y="271"/>
                    <a:pt x="90" y="290"/>
                    <a:pt x="124" y="2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49" name="Freeform 26"/>
            <p:cNvSpPr>
              <a:spLocks/>
            </p:cNvSpPr>
            <p:nvPr userDrawn="1"/>
          </p:nvSpPr>
          <p:spPr bwMode="auto">
            <a:xfrm>
              <a:off x="1560" y="954"/>
              <a:ext cx="161" cy="142"/>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0" name="Freeform 27"/>
            <p:cNvSpPr>
              <a:spLocks/>
            </p:cNvSpPr>
            <p:nvPr userDrawn="1"/>
          </p:nvSpPr>
          <p:spPr bwMode="auto">
            <a:xfrm>
              <a:off x="1726" y="954"/>
              <a:ext cx="113" cy="145"/>
            </a:xfrm>
            <a:custGeom>
              <a:avLst/>
              <a:gdLst>
                <a:gd name="T0" fmla="*/ 212 w 272"/>
                <a:gd name="T1" fmla="*/ 62 h 346"/>
                <a:gd name="T2" fmla="*/ 170 w 272"/>
                <a:gd name="T3" fmla="*/ 56 h 346"/>
                <a:gd name="T4" fmla="*/ 71 w 272"/>
                <a:gd name="T5" fmla="*/ 168 h 346"/>
                <a:gd name="T6" fmla="*/ 187 w 272"/>
                <a:gd name="T7" fmla="*/ 287 h 346"/>
                <a:gd name="T8" fmla="*/ 272 w 272"/>
                <a:gd name="T9" fmla="*/ 267 h 346"/>
                <a:gd name="T10" fmla="*/ 268 w 272"/>
                <a:gd name="T11" fmla="*/ 329 h 346"/>
                <a:gd name="T12" fmla="*/ 177 w 272"/>
                <a:gd name="T13" fmla="*/ 346 h 346"/>
                <a:gd name="T14" fmla="*/ 0 w 272"/>
                <a:gd name="T15" fmla="*/ 175 h 346"/>
                <a:gd name="T16" fmla="*/ 178 w 272"/>
                <a:gd name="T17" fmla="*/ 0 h 346"/>
                <a:gd name="T18" fmla="*/ 272 w 272"/>
                <a:gd name="T19" fmla="*/ 17 h 346"/>
                <a:gd name="T20" fmla="*/ 272 w 272"/>
                <a:gd name="T21" fmla="*/ 111 h 346"/>
                <a:gd name="T22" fmla="*/ 212 w 272"/>
                <a:gd name="T23" fmla="*/ 111 h 346"/>
                <a:gd name="T24" fmla="*/ 212 w 272"/>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6">
                  <a:moveTo>
                    <a:pt x="212" y="62"/>
                  </a:moveTo>
                  <a:cubicBezTo>
                    <a:pt x="202" y="58"/>
                    <a:pt x="186" y="56"/>
                    <a:pt x="170" y="56"/>
                  </a:cubicBezTo>
                  <a:cubicBezTo>
                    <a:pt x="105" y="56"/>
                    <a:pt x="71" y="105"/>
                    <a:pt x="71" y="168"/>
                  </a:cubicBezTo>
                  <a:cubicBezTo>
                    <a:pt x="71" y="225"/>
                    <a:pt x="99" y="287"/>
                    <a:pt x="187" y="287"/>
                  </a:cubicBezTo>
                  <a:cubicBezTo>
                    <a:pt x="219" y="287"/>
                    <a:pt x="255" y="277"/>
                    <a:pt x="272" y="267"/>
                  </a:cubicBezTo>
                  <a:cubicBezTo>
                    <a:pt x="268" y="329"/>
                    <a:pt x="268" y="329"/>
                    <a:pt x="268" y="329"/>
                  </a:cubicBezTo>
                  <a:cubicBezTo>
                    <a:pt x="254" y="335"/>
                    <a:pt x="219" y="346"/>
                    <a:pt x="177" y="346"/>
                  </a:cubicBezTo>
                  <a:cubicBezTo>
                    <a:pt x="45" y="346"/>
                    <a:pt x="0" y="258"/>
                    <a:pt x="0" y="175"/>
                  </a:cubicBezTo>
                  <a:cubicBezTo>
                    <a:pt x="0" y="74"/>
                    <a:pt x="62" y="0"/>
                    <a:pt x="178" y="0"/>
                  </a:cubicBezTo>
                  <a:cubicBezTo>
                    <a:pt x="228" y="0"/>
                    <a:pt x="258" y="11"/>
                    <a:pt x="272" y="17"/>
                  </a:cubicBezTo>
                  <a:cubicBezTo>
                    <a:pt x="272" y="111"/>
                    <a:pt x="272" y="111"/>
                    <a:pt x="272" y="111"/>
                  </a:cubicBezTo>
                  <a:cubicBezTo>
                    <a:pt x="212" y="111"/>
                    <a:pt x="212" y="111"/>
                    <a:pt x="212" y="111"/>
                  </a:cubicBezTo>
                  <a:lnTo>
                    <a:pt x="2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1" name="Freeform 28"/>
            <p:cNvSpPr>
              <a:spLocks noEditPoints="1"/>
            </p:cNvSpPr>
            <p:nvPr userDrawn="1"/>
          </p:nvSpPr>
          <p:spPr bwMode="auto">
            <a:xfrm>
              <a:off x="1852" y="954"/>
              <a:ext cx="130" cy="145"/>
            </a:xfrm>
            <a:custGeom>
              <a:avLst/>
              <a:gdLst>
                <a:gd name="T0" fmla="*/ 291 w 312"/>
                <a:gd name="T1" fmla="*/ 323 h 346"/>
                <a:gd name="T2" fmla="*/ 175 w 312"/>
                <a:gd name="T3" fmla="*/ 346 h 346"/>
                <a:gd name="T4" fmla="*/ 0 w 312"/>
                <a:gd name="T5" fmla="*/ 174 h 346"/>
                <a:gd name="T6" fmla="*/ 163 w 312"/>
                <a:gd name="T7" fmla="*/ 0 h 346"/>
                <a:gd name="T8" fmla="*/ 312 w 312"/>
                <a:gd name="T9" fmla="*/ 175 h 346"/>
                <a:gd name="T10" fmla="*/ 312 w 312"/>
                <a:gd name="T11" fmla="*/ 185 h 346"/>
                <a:gd name="T12" fmla="*/ 75 w 312"/>
                <a:gd name="T13" fmla="*/ 185 h 346"/>
                <a:gd name="T14" fmla="*/ 189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5" y="346"/>
                  </a:cubicBezTo>
                  <a:cubicBezTo>
                    <a:pt x="65" y="346"/>
                    <a:pt x="0" y="278"/>
                    <a:pt x="0" y="174"/>
                  </a:cubicBezTo>
                  <a:cubicBezTo>
                    <a:pt x="0" y="76"/>
                    <a:pt x="56" y="0"/>
                    <a:pt x="163" y="0"/>
                  </a:cubicBezTo>
                  <a:cubicBezTo>
                    <a:pt x="262" y="0"/>
                    <a:pt x="312" y="72"/>
                    <a:pt x="312" y="175"/>
                  </a:cubicBezTo>
                  <a:cubicBezTo>
                    <a:pt x="312" y="185"/>
                    <a:pt x="312" y="185"/>
                    <a:pt x="312" y="185"/>
                  </a:cubicBezTo>
                  <a:cubicBezTo>
                    <a:pt x="75" y="185"/>
                    <a:pt x="75" y="185"/>
                    <a:pt x="75" y="185"/>
                  </a:cubicBezTo>
                  <a:cubicBezTo>
                    <a:pt x="76" y="249"/>
                    <a:pt x="123" y="290"/>
                    <a:pt x="189"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2" name="Freeform 29"/>
            <p:cNvSpPr>
              <a:spLocks noEditPoints="1"/>
            </p:cNvSpPr>
            <p:nvPr userDrawn="1"/>
          </p:nvSpPr>
          <p:spPr bwMode="auto">
            <a:xfrm>
              <a:off x="2063" y="888"/>
              <a:ext cx="69" cy="208"/>
            </a:xfrm>
            <a:custGeom>
              <a:avLst/>
              <a:gdLst>
                <a:gd name="T0" fmla="*/ 6 w 165"/>
                <a:gd name="T1" fmla="*/ 446 h 498"/>
                <a:gd name="T2" fmla="*/ 49 w 165"/>
                <a:gd name="T3" fmla="*/ 446 h 498"/>
                <a:gd name="T4" fmla="*/ 51 w 165"/>
                <a:gd name="T5" fmla="*/ 219 h 498"/>
                <a:gd name="T6" fmla="*/ 0 w 165"/>
                <a:gd name="T7" fmla="*/ 219 h 498"/>
                <a:gd name="T8" fmla="*/ 0 w 165"/>
                <a:gd name="T9" fmla="*/ 166 h 498"/>
                <a:gd name="T10" fmla="*/ 122 w 165"/>
                <a:gd name="T11" fmla="*/ 166 h 498"/>
                <a:gd name="T12" fmla="*/ 121 w 165"/>
                <a:gd name="T13" fmla="*/ 446 h 498"/>
                <a:gd name="T14" fmla="*/ 165 w 165"/>
                <a:gd name="T15" fmla="*/ 446 h 498"/>
                <a:gd name="T16" fmla="*/ 165 w 165"/>
                <a:gd name="T17" fmla="*/ 498 h 498"/>
                <a:gd name="T18" fmla="*/ 6 w 165"/>
                <a:gd name="T19" fmla="*/ 498 h 498"/>
                <a:gd name="T20" fmla="*/ 6 w 165"/>
                <a:gd name="T21" fmla="*/ 446 h 498"/>
                <a:gd name="T22" fmla="*/ 86 w 165"/>
                <a:gd name="T23" fmla="*/ 0 h 498"/>
                <a:gd name="T24" fmla="*/ 135 w 165"/>
                <a:gd name="T25" fmla="*/ 49 h 498"/>
                <a:gd name="T26" fmla="*/ 86 w 165"/>
                <a:gd name="T27" fmla="*/ 98 h 498"/>
                <a:gd name="T28" fmla="*/ 37 w 165"/>
                <a:gd name="T29" fmla="*/ 49 h 498"/>
                <a:gd name="T30" fmla="*/ 86 w 165"/>
                <a:gd name="T31"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498">
                  <a:moveTo>
                    <a:pt x="6" y="446"/>
                  </a:moveTo>
                  <a:cubicBezTo>
                    <a:pt x="49" y="446"/>
                    <a:pt x="49" y="446"/>
                    <a:pt x="49" y="446"/>
                  </a:cubicBezTo>
                  <a:cubicBezTo>
                    <a:pt x="51" y="219"/>
                    <a:pt x="51" y="219"/>
                    <a:pt x="51" y="219"/>
                  </a:cubicBezTo>
                  <a:cubicBezTo>
                    <a:pt x="0" y="219"/>
                    <a:pt x="0" y="219"/>
                    <a:pt x="0" y="219"/>
                  </a:cubicBezTo>
                  <a:cubicBezTo>
                    <a:pt x="0" y="166"/>
                    <a:pt x="0" y="166"/>
                    <a:pt x="0" y="166"/>
                  </a:cubicBezTo>
                  <a:cubicBezTo>
                    <a:pt x="122" y="166"/>
                    <a:pt x="122" y="166"/>
                    <a:pt x="122" y="166"/>
                  </a:cubicBezTo>
                  <a:cubicBezTo>
                    <a:pt x="121" y="446"/>
                    <a:pt x="121" y="446"/>
                    <a:pt x="121" y="446"/>
                  </a:cubicBezTo>
                  <a:cubicBezTo>
                    <a:pt x="165" y="446"/>
                    <a:pt x="165" y="446"/>
                    <a:pt x="165" y="446"/>
                  </a:cubicBezTo>
                  <a:cubicBezTo>
                    <a:pt x="165" y="498"/>
                    <a:pt x="165" y="498"/>
                    <a:pt x="165" y="498"/>
                  </a:cubicBezTo>
                  <a:cubicBezTo>
                    <a:pt x="6" y="498"/>
                    <a:pt x="6" y="498"/>
                    <a:pt x="6" y="498"/>
                  </a:cubicBezTo>
                  <a:lnTo>
                    <a:pt x="6" y="446"/>
                  </a:lnTo>
                  <a:close/>
                  <a:moveTo>
                    <a:pt x="86" y="0"/>
                  </a:moveTo>
                  <a:cubicBezTo>
                    <a:pt x="114" y="0"/>
                    <a:pt x="135" y="22"/>
                    <a:pt x="135" y="49"/>
                  </a:cubicBezTo>
                  <a:cubicBezTo>
                    <a:pt x="135" y="77"/>
                    <a:pt x="114" y="98"/>
                    <a:pt x="86" y="98"/>
                  </a:cubicBezTo>
                  <a:cubicBezTo>
                    <a:pt x="59" y="98"/>
                    <a:pt x="37" y="77"/>
                    <a:pt x="37" y="49"/>
                  </a:cubicBezTo>
                  <a:cubicBezTo>
                    <a:pt x="37" y="22"/>
                    <a:pt x="59"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3" name="Freeform 30"/>
            <p:cNvSpPr>
              <a:spLocks/>
            </p:cNvSpPr>
            <p:nvPr userDrawn="1"/>
          </p:nvSpPr>
          <p:spPr bwMode="auto">
            <a:xfrm>
              <a:off x="2140" y="954"/>
              <a:ext cx="161" cy="142"/>
            </a:xfrm>
            <a:custGeom>
              <a:avLst/>
              <a:gdLst>
                <a:gd name="T0" fmla="*/ 8 w 385"/>
                <a:gd name="T1" fmla="*/ 287 h 339"/>
                <a:gd name="T2" fmla="*/ 45 w 385"/>
                <a:gd name="T3" fmla="*/ 287 h 339"/>
                <a:gd name="T4" fmla="*/ 46 w 385"/>
                <a:gd name="T5" fmla="*/ 60 h 339"/>
                <a:gd name="T6" fmla="*/ 0 w 385"/>
                <a:gd name="T7" fmla="*/ 60 h 339"/>
                <a:gd name="T8" fmla="*/ 0 w 385"/>
                <a:gd name="T9" fmla="*/ 7 h 339"/>
                <a:gd name="T10" fmla="*/ 118 w 385"/>
                <a:gd name="T11" fmla="*/ 7 h 339"/>
                <a:gd name="T12" fmla="*/ 111 w 385"/>
                <a:gd name="T13" fmla="*/ 81 h 339"/>
                <a:gd name="T14" fmla="*/ 113 w 385"/>
                <a:gd name="T15" fmla="*/ 81 h 339"/>
                <a:gd name="T16" fmla="*/ 229 w 385"/>
                <a:gd name="T17" fmla="*/ 0 h 339"/>
                <a:gd name="T18" fmla="*/ 345 w 385"/>
                <a:gd name="T19" fmla="*/ 128 h 339"/>
                <a:gd name="T20" fmla="*/ 342 w 385"/>
                <a:gd name="T21" fmla="*/ 287 h 339"/>
                <a:gd name="T22" fmla="*/ 385 w 385"/>
                <a:gd name="T23" fmla="*/ 287 h 339"/>
                <a:gd name="T24" fmla="*/ 385 w 385"/>
                <a:gd name="T25" fmla="*/ 339 h 339"/>
                <a:gd name="T26" fmla="*/ 233 w 385"/>
                <a:gd name="T27" fmla="*/ 339 h 339"/>
                <a:gd name="T28" fmla="*/ 233 w 385"/>
                <a:gd name="T29" fmla="*/ 287 h 339"/>
                <a:gd name="T30" fmla="*/ 271 w 385"/>
                <a:gd name="T31" fmla="*/ 287 h 339"/>
                <a:gd name="T32" fmla="*/ 273 w 385"/>
                <a:gd name="T33" fmla="*/ 141 h 339"/>
                <a:gd name="T34" fmla="*/ 206 w 385"/>
                <a:gd name="T35" fmla="*/ 60 h 339"/>
                <a:gd name="T36" fmla="*/ 119 w 385"/>
                <a:gd name="T37" fmla="*/ 160 h 339"/>
                <a:gd name="T38" fmla="*/ 117 w 385"/>
                <a:gd name="T39" fmla="*/ 287 h 339"/>
                <a:gd name="T40" fmla="*/ 161 w 385"/>
                <a:gd name="T41" fmla="*/ 287 h 339"/>
                <a:gd name="T42" fmla="*/ 161 w 385"/>
                <a:gd name="T43" fmla="*/ 339 h 339"/>
                <a:gd name="T44" fmla="*/ 8 w 385"/>
                <a:gd name="T45" fmla="*/ 339 h 339"/>
                <a:gd name="T46" fmla="*/ 8 w 385"/>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39">
                  <a:moveTo>
                    <a:pt x="8" y="287"/>
                  </a:moveTo>
                  <a:cubicBezTo>
                    <a:pt x="45" y="287"/>
                    <a:pt x="45" y="287"/>
                    <a:pt x="45" y="287"/>
                  </a:cubicBezTo>
                  <a:cubicBezTo>
                    <a:pt x="46" y="60"/>
                    <a:pt x="46" y="60"/>
                    <a:pt x="46" y="60"/>
                  </a:cubicBezTo>
                  <a:cubicBezTo>
                    <a:pt x="0" y="60"/>
                    <a:pt x="0" y="60"/>
                    <a:pt x="0" y="60"/>
                  </a:cubicBezTo>
                  <a:cubicBezTo>
                    <a:pt x="0" y="7"/>
                    <a:pt x="0" y="7"/>
                    <a:pt x="0" y="7"/>
                  </a:cubicBezTo>
                  <a:cubicBezTo>
                    <a:pt x="118" y="7"/>
                    <a:pt x="118" y="7"/>
                    <a:pt x="118" y="7"/>
                  </a:cubicBezTo>
                  <a:cubicBezTo>
                    <a:pt x="118" y="30"/>
                    <a:pt x="116" y="53"/>
                    <a:pt x="111"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5" y="287"/>
                    <a:pt x="385" y="287"/>
                    <a:pt x="385" y="287"/>
                  </a:cubicBezTo>
                  <a:cubicBezTo>
                    <a:pt x="385" y="339"/>
                    <a:pt x="385" y="339"/>
                    <a:pt x="385"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6" y="60"/>
                  </a:cubicBezTo>
                  <a:cubicBezTo>
                    <a:pt x="157" y="60"/>
                    <a:pt x="120"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4" name="Freeform 31"/>
            <p:cNvSpPr>
              <a:spLocks/>
            </p:cNvSpPr>
            <p:nvPr userDrawn="1"/>
          </p:nvSpPr>
          <p:spPr bwMode="auto">
            <a:xfrm>
              <a:off x="2381" y="924"/>
              <a:ext cx="92" cy="175"/>
            </a:xfrm>
            <a:custGeom>
              <a:avLst/>
              <a:gdLst>
                <a:gd name="T0" fmla="*/ 0 w 221"/>
                <a:gd name="T1" fmla="*/ 79 h 418"/>
                <a:gd name="T2" fmla="*/ 50 w 221"/>
                <a:gd name="T3" fmla="*/ 79 h 418"/>
                <a:gd name="T4" fmla="*/ 51 w 221"/>
                <a:gd name="T5" fmla="*/ 5 h 418"/>
                <a:gd name="T6" fmla="*/ 123 w 221"/>
                <a:gd name="T7" fmla="*/ 0 h 418"/>
                <a:gd name="T8" fmla="*/ 121 w 221"/>
                <a:gd name="T9" fmla="*/ 79 h 418"/>
                <a:gd name="T10" fmla="*/ 216 w 221"/>
                <a:gd name="T11" fmla="*/ 79 h 418"/>
                <a:gd name="T12" fmla="*/ 216 w 221"/>
                <a:gd name="T13" fmla="*/ 132 h 418"/>
                <a:gd name="T14" fmla="*/ 121 w 221"/>
                <a:gd name="T15" fmla="*/ 132 h 418"/>
                <a:gd name="T16" fmla="*/ 120 w 221"/>
                <a:gd name="T17" fmla="*/ 287 h 418"/>
                <a:gd name="T18" fmla="*/ 166 w 221"/>
                <a:gd name="T19" fmla="*/ 362 h 418"/>
                <a:gd name="T20" fmla="*/ 221 w 221"/>
                <a:gd name="T21" fmla="*/ 350 h 418"/>
                <a:gd name="T22" fmla="*/ 219 w 221"/>
                <a:gd name="T23" fmla="*/ 402 h 418"/>
                <a:gd name="T24" fmla="*/ 146 w 221"/>
                <a:gd name="T25" fmla="*/ 418 h 418"/>
                <a:gd name="T26" fmla="*/ 48 w 221"/>
                <a:gd name="T27" fmla="*/ 316 h 418"/>
                <a:gd name="T28" fmla="*/ 50 w 221"/>
                <a:gd name="T29" fmla="*/ 132 h 418"/>
                <a:gd name="T30" fmla="*/ 0 w 221"/>
                <a:gd name="T31" fmla="*/ 132 h 418"/>
                <a:gd name="T32" fmla="*/ 0 w 221"/>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418">
                  <a:moveTo>
                    <a:pt x="0" y="79"/>
                  </a:moveTo>
                  <a:cubicBezTo>
                    <a:pt x="50" y="79"/>
                    <a:pt x="50" y="79"/>
                    <a:pt x="50" y="79"/>
                  </a:cubicBezTo>
                  <a:cubicBezTo>
                    <a:pt x="51" y="5"/>
                    <a:pt x="51" y="5"/>
                    <a:pt x="51" y="5"/>
                  </a:cubicBezTo>
                  <a:cubicBezTo>
                    <a:pt x="123" y="0"/>
                    <a:pt x="123" y="0"/>
                    <a:pt x="123"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0" y="185"/>
                    <a:pt x="120" y="237"/>
                    <a:pt x="120" y="287"/>
                  </a:cubicBezTo>
                  <a:cubicBezTo>
                    <a:pt x="120" y="347"/>
                    <a:pt x="133" y="362"/>
                    <a:pt x="166" y="362"/>
                  </a:cubicBezTo>
                  <a:cubicBezTo>
                    <a:pt x="185" y="362"/>
                    <a:pt x="206" y="356"/>
                    <a:pt x="221" y="350"/>
                  </a:cubicBezTo>
                  <a:cubicBezTo>
                    <a:pt x="219" y="402"/>
                    <a:pt x="219" y="402"/>
                    <a:pt x="219" y="402"/>
                  </a:cubicBezTo>
                  <a:cubicBezTo>
                    <a:pt x="201" y="411"/>
                    <a:pt x="174" y="418"/>
                    <a:pt x="146" y="418"/>
                  </a:cubicBezTo>
                  <a:cubicBezTo>
                    <a:pt x="76" y="418"/>
                    <a:pt x="48" y="391"/>
                    <a:pt x="48" y="316"/>
                  </a:cubicBezTo>
                  <a:cubicBezTo>
                    <a:pt x="48" y="274"/>
                    <a:pt x="49" y="189"/>
                    <a:pt x="50"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5" name="Freeform 32"/>
            <p:cNvSpPr>
              <a:spLocks/>
            </p:cNvSpPr>
            <p:nvPr userDrawn="1"/>
          </p:nvSpPr>
          <p:spPr bwMode="auto">
            <a:xfrm>
              <a:off x="2479" y="891"/>
              <a:ext cx="160" cy="205"/>
            </a:xfrm>
            <a:custGeom>
              <a:avLst/>
              <a:gdLst>
                <a:gd name="T0" fmla="*/ 7 w 385"/>
                <a:gd name="T1" fmla="*/ 438 h 490"/>
                <a:gd name="T2" fmla="*/ 45 w 385"/>
                <a:gd name="T3" fmla="*/ 438 h 490"/>
                <a:gd name="T4" fmla="*/ 48 w 385"/>
                <a:gd name="T5" fmla="*/ 52 h 490"/>
                <a:gd name="T6" fmla="*/ 0 w 385"/>
                <a:gd name="T7" fmla="*/ 52 h 490"/>
                <a:gd name="T8" fmla="*/ 0 w 385"/>
                <a:gd name="T9" fmla="*/ 0 h 490"/>
                <a:gd name="T10" fmla="*/ 121 w 385"/>
                <a:gd name="T11" fmla="*/ 0 h 490"/>
                <a:gd name="T12" fmla="*/ 120 w 385"/>
                <a:gd name="T13" fmla="*/ 158 h 490"/>
                <a:gd name="T14" fmla="*/ 111 w 385"/>
                <a:gd name="T15" fmla="*/ 232 h 490"/>
                <a:gd name="T16" fmla="*/ 113 w 385"/>
                <a:gd name="T17" fmla="*/ 232 h 490"/>
                <a:gd name="T18" fmla="*/ 229 w 385"/>
                <a:gd name="T19" fmla="*/ 151 h 490"/>
                <a:gd name="T20" fmla="*/ 344 w 385"/>
                <a:gd name="T21" fmla="*/ 279 h 490"/>
                <a:gd name="T22" fmla="*/ 342 w 385"/>
                <a:gd name="T23" fmla="*/ 438 h 490"/>
                <a:gd name="T24" fmla="*/ 385 w 385"/>
                <a:gd name="T25" fmla="*/ 438 h 490"/>
                <a:gd name="T26" fmla="*/ 385 w 385"/>
                <a:gd name="T27" fmla="*/ 490 h 490"/>
                <a:gd name="T28" fmla="*/ 233 w 385"/>
                <a:gd name="T29" fmla="*/ 490 h 490"/>
                <a:gd name="T30" fmla="*/ 233 w 385"/>
                <a:gd name="T31" fmla="*/ 438 h 490"/>
                <a:gd name="T32" fmla="*/ 271 w 385"/>
                <a:gd name="T33" fmla="*/ 438 h 490"/>
                <a:gd name="T34" fmla="*/ 273 w 385"/>
                <a:gd name="T35" fmla="*/ 292 h 490"/>
                <a:gd name="T36" fmla="*/ 206 w 385"/>
                <a:gd name="T37" fmla="*/ 211 h 490"/>
                <a:gd name="T38" fmla="*/ 119 w 385"/>
                <a:gd name="T39" fmla="*/ 311 h 490"/>
                <a:gd name="T40" fmla="*/ 116 w 385"/>
                <a:gd name="T41" fmla="*/ 438 h 490"/>
                <a:gd name="T42" fmla="*/ 161 w 385"/>
                <a:gd name="T43" fmla="*/ 438 h 490"/>
                <a:gd name="T44" fmla="*/ 161 w 385"/>
                <a:gd name="T45" fmla="*/ 490 h 490"/>
                <a:gd name="T46" fmla="*/ 7 w 385"/>
                <a:gd name="T47" fmla="*/ 490 h 490"/>
                <a:gd name="T48" fmla="*/ 7 w 385"/>
                <a:gd name="T49" fmla="*/ 43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490">
                  <a:moveTo>
                    <a:pt x="7" y="438"/>
                  </a:moveTo>
                  <a:cubicBezTo>
                    <a:pt x="45" y="438"/>
                    <a:pt x="45" y="438"/>
                    <a:pt x="45" y="438"/>
                  </a:cubicBezTo>
                  <a:cubicBezTo>
                    <a:pt x="48" y="52"/>
                    <a:pt x="48" y="52"/>
                    <a:pt x="48" y="52"/>
                  </a:cubicBezTo>
                  <a:cubicBezTo>
                    <a:pt x="0" y="52"/>
                    <a:pt x="0" y="52"/>
                    <a:pt x="0" y="52"/>
                  </a:cubicBezTo>
                  <a:cubicBezTo>
                    <a:pt x="0" y="0"/>
                    <a:pt x="0" y="0"/>
                    <a:pt x="0" y="0"/>
                  </a:cubicBezTo>
                  <a:cubicBezTo>
                    <a:pt x="121" y="0"/>
                    <a:pt x="121" y="0"/>
                    <a:pt x="121" y="0"/>
                  </a:cubicBezTo>
                  <a:cubicBezTo>
                    <a:pt x="120" y="158"/>
                    <a:pt x="120" y="158"/>
                    <a:pt x="120" y="158"/>
                  </a:cubicBezTo>
                  <a:cubicBezTo>
                    <a:pt x="120" y="181"/>
                    <a:pt x="116" y="204"/>
                    <a:pt x="111" y="232"/>
                  </a:cubicBezTo>
                  <a:cubicBezTo>
                    <a:pt x="113" y="232"/>
                    <a:pt x="113" y="232"/>
                    <a:pt x="113" y="232"/>
                  </a:cubicBezTo>
                  <a:cubicBezTo>
                    <a:pt x="126" y="189"/>
                    <a:pt x="163" y="151"/>
                    <a:pt x="229" y="151"/>
                  </a:cubicBezTo>
                  <a:cubicBezTo>
                    <a:pt x="307" y="151"/>
                    <a:pt x="344" y="200"/>
                    <a:pt x="344" y="279"/>
                  </a:cubicBezTo>
                  <a:cubicBezTo>
                    <a:pt x="344" y="332"/>
                    <a:pt x="343" y="385"/>
                    <a:pt x="342" y="438"/>
                  </a:cubicBezTo>
                  <a:cubicBezTo>
                    <a:pt x="385" y="438"/>
                    <a:pt x="385" y="438"/>
                    <a:pt x="385" y="438"/>
                  </a:cubicBezTo>
                  <a:cubicBezTo>
                    <a:pt x="385" y="490"/>
                    <a:pt x="385" y="490"/>
                    <a:pt x="385" y="490"/>
                  </a:cubicBezTo>
                  <a:cubicBezTo>
                    <a:pt x="233" y="490"/>
                    <a:pt x="233" y="490"/>
                    <a:pt x="233" y="490"/>
                  </a:cubicBezTo>
                  <a:cubicBezTo>
                    <a:pt x="233" y="438"/>
                    <a:pt x="233" y="438"/>
                    <a:pt x="233" y="438"/>
                  </a:cubicBezTo>
                  <a:cubicBezTo>
                    <a:pt x="271" y="438"/>
                    <a:pt x="271" y="438"/>
                    <a:pt x="271" y="438"/>
                  </a:cubicBezTo>
                  <a:cubicBezTo>
                    <a:pt x="271" y="389"/>
                    <a:pt x="273" y="340"/>
                    <a:pt x="273" y="292"/>
                  </a:cubicBezTo>
                  <a:cubicBezTo>
                    <a:pt x="273" y="245"/>
                    <a:pt x="251" y="211"/>
                    <a:pt x="206" y="211"/>
                  </a:cubicBezTo>
                  <a:cubicBezTo>
                    <a:pt x="157" y="211"/>
                    <a:pt x="120" y="250"/>
                    <a:pt x="119" y="311"/>
                  </a:cubicBezTo>
                  <a:cubicBezTo>
                    <a:pt x="116" y="438"/>
                    <a:pt x="116" y="438"/>
                    <a:pt x="116" y="438"/>
                  </a:cubicBezTo>
                  <a:cubicBezTo>
                    <a:pt x="161" y="438"/>
                    <a:pt x="161" y="438"/>
                    <a:pt x="161" y="438"/>
                  </a:cubicBezTo>
                  <a:cubicBezTo>
                    <a:pt x="161" y="490"/>
                    <a:pt x="161" y="490"/>
                    <a:pt x="161" y="490"/>
                  </a:cubicBezTo>
                  <a:cubicBezTo>
                    <a:pt x="7" y="490"/>
                    <a:pt x="7" y="490"/>
                    <a:pt x="7" y="490"/>
                  </a:cubicBezTo>
                  <a:lnTo>
                    <a:pt x="7" y="4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6" name="Freeform 33"/>
            <p:cNvSpPr>
              <a:spLocks noEditPoints="1"/>
            </p:cNvSpPr>
            <p:nvPr userDrawn="1"/>
          </p:nvSpPr>
          <p:spPr bwMode="auto">
            <a:xfrm>
              <a:off x="2642" y="954"/>
              <a:ext cx="130" cy="145"/>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9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79"/>
                    <a:pt x="295" y="265"/>
                  </a:cubicBezTo>
                  <a:lnTo>
                    <a:pt x="291" y="323"/>
                  </a:lnTo>
                  <a:close/>
                  <a:moveTo>
                    <a:pt x="237" y="136"/>
                  </a:moveTo>
                  <a:cubicBezTo>
                    <a:pt x="237" y="130"/>
                    <a:pt x="237" y="130"/>
                    <a:pt x="237" y="130"/>
                  </a:cubicBezTo>
                  <a:cubicBezTo>
                    <a:pt x="237" y="102"/>
                    <a:pt x="219" y="52"/>
                    <a:pt x="159"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7" name="Freeform 34"/>
            <p:cNvSpPr>
              <a:spLocks/>
            </p:cNvSpPr>
            <p:nvPr userDrawn="1"/>
          </p:nvSpPr>
          <p:spPr bwMode="auto">
            <a:xfrm>
              <a:off x="400" y="1220"/>
              <a:ext cx="114" cy="144"/>
            </a:xfrm>
            <a:custGeom>
              <a:avLst/>
              <a:gdLst>
                <a:gd name="T0" fmla="*/ 213 w 273"/>
                <a:gd name="T1" fmla="*/ 62 h 346"/>
                <a:gd name="T2" fmla="*/ 171 w 273"/>
                <a:gd name="T3" fmla="*/ 56 h 346"/>
                <a:gd name="T4" fmla="*/ 72 w 273"/>
                <a:gd name="T5" fmla="*/ 168 h 346"/>
                <a:gd name="T6" fmla="*/ 188 w 273"/>
                <a:gd name="T7" fmla="*/ 287 h 346"/>
                <a:gd name="T8" fmla="*/ 272 w 273"/>
                <a:gd name="T9" fmla="*/ 267 h 346"/>
                <a:gd name="T10" fmla="*/ 269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6" y="56"/>
                    <a:pt x="72" y="105"/>
                    <a:pt x="72" y="168"/>
                  </a:cubicBezTo>
                  <a:cubicBezTo>
                    <a:pt x="72" y="225"/>
                    <a:pt x="100" y="287"/>
                    <a:pt x="188" y="287"/>
                  </a:cubicBezTo>
                  <a:cubicBezTo>
                    <a:pt x="220" y="287"/>
                    <a:pt x="256" y="277"/>
                    <a:pt x="272" y="267"/>
                  </a:cubicBezTo>
                  <a:cubicBezTo>
                    <a:pt x="269" y="329"/>
                    <a:pt x="269" y="329"/>
                    <a:pt x="269" y="329"/>
                  </a:cubicBezTo>
                  <a:cubicBezTo>
                    <a:pt x="255" y="335"/>
                    <a:pt x="220" y="346"/>
                    <a:pt x="178" y="346"/>
                  </a:cubicBezTo>
                  <a:cubicBezTo>
                    <a:pt x="46"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8" name="Freeform 35"/>
            <p:cNvSpPr>
              <a:spLocks noEditPoints="1"/>
            </p:cNvSpPr>
            <p:nvPr userDrawn="1"/>
          </p:nvSpPr>
          <p:spPr bwMode="auto">
            <a:xfrm>
              <a:off x="526"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6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6" y="119"/>
                    <a:pt x="76" y="178"/>
                  </a:cubicBezTo>
                  <a:cubicBezTo>
                    <a:pt x="76"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59" name="Freeform 36"/>
            <p:cNvSpPr>
              <a:spLocks/>
            </p:cNvSpPr>
            <p:nvPr userDrawn="1"/>
          </p:nvSpPr>
          <p:spPr bwMode="auto">
            <a:xfrm>
              <a:off x="67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2" y="238"/>
                    <a:pt x="273" y="189"/>
                    <a:pt x="273" y="141"/>
                  </a:cubicBezTo>
                  <a:cubicBezTo>
                    <a:pt x="273" y="94"/>
                    <a:pt x="252" y="60"/>
                    <a:pt x="207" y="60"/>
                  </a:cubicBezTo>
                  <a:cubicBezTo>
                    <a:pt x="158"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0" name="Freeform 37"/>
            <p:cNvSpPr>
              <a:spLocks/>
            </p:cNvSpPr>
            <p:nvPr userDrawn="1"/>
          </p:nvSpPr>
          <p:spPr bwMode="auto">
            <a:xfrm>
              <a:off x="844" y="1220"/>
              <a:ext cx="161" cy="141"/>
            </a:xfrm>
            <a:custGeom>
              <a:avLst/>
              <a:gdLst>
                <a:gd name="T0" fmla="*/ 8 w 386"/>
                <a:gd name="T1" fmla="*/ 287 h 339"/>
                <a:gd name="T2" fmla="*/ 45 w 386"/>
                <a:gd name="T3" fmla="*/ 287 h 339"/>
                <a:gd name="T4" fmla="*/ 47 w 386"/>
                <a:gd name="T5" fmla="*/ 60 h 339"/>
                <a:gd name="T6" fmla="*/ 0 w 386"/>
                <a:gd name="T7" fmla="*/ 60 h 339"/>
                <a:gd name="T8" fmla="*/ 0 w 386"/>
                <a:gd name="T9" fmla="*/ 7 h 339"/>
                <a:gd name="T10" fmla="*/ 118 w 386"/>
                <a:gd name="T11" fmla="*/ 7 h 339"/>
                <a:gd name="T12" fmla="*/ 112 w 386"/>
                <a:gd name="T13" fmla="*/ 81 h 339"/>
                <a:gd name="T14" fmla="*/ 113 w 386"/>
                <a:gd name="T15" fmla="*/ 81 h 339"/>
                <a:gd name="T16" fmla="*/ 229 w 386"/>
                <a:gd name="T17" fmla="*/ 0 h 339"/>
                <a:gd name="T18" fmla="*/ 345 w 386"/>
                <a:gd name="T19" fmla="*/ 128 h 339"/>
                <a:gd name="T20" fmla="*/ 342 w 386"/>
                <a:gd name="T21" fmla="*/ 287 h 339"/>
                <a:gd name="T22" fmla="*/ 386 w 386"/>
                <a:gd name="T23" fmla="*/ 287 h 339"/>
                <a:gd name="T24" fmla="*/ 386 w 386"/>
                <a:gd name="T25" fmla="*/ 339 h 339"/>
                <a:gd name="T26" fmla="*/ 233 w 386"/>
                <a:gd name="T27" fmla="*/ 339 h 339"/>
                <a:gd name="T28" fmla="*/ 233 w 386"/>
                <a:gd name="T29" fmla="*/ 287 h 339"/>
                <a:gd name="T30" fmla="*/ 271 w 386"/>
                <a:gd name="T31" fmla="*/ 287 h 339"/>
                <a:gd name="T32" fmla="*/ 273 w 386"/>
                <a:gd name="T33" fmla="*/ 141 h 339"/>
                <a:gd name="T34" fmla="*/ 207 w 386"/>
                <a:gd name="T35" fmla="*/ 60 h 339"/>
                <a:gd name="T36" fmla="*/ 119 w 386"/>
                <a:gd name="T37" fmla="*/ 160 h 339"/>
                <a:gd name="T38" fmla="*/ 117 w 386"/>
                <a:gd name="T39" fmla="*/ 287 h 339"/>
                <a:gd name="T40" fmla="*/ 161 w 386"/>
                <a:gd name="T41" fmla="*/ 287 h 339"/>
                <a:gd name="T42" fmla="*/ 161 w 386"/>
                <a:gd name="T43" fmla="*/ 339 h 339"/>
                <a:gd name="T44" fmla="*/ 8 w 386"/>
                <a:gd name="T45" fmla="*/ 339 h 339"/>
                <a:gd name="T46" fmla="*/ 8 w 386"/>
                <a:gd name="T47" fmla="*/ 28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6" h="339">
                  <a:moveTo>
                    <a:pt x="8" y="287"/>
                  </a:moveTo>
                  <a:cubicBezTo>
                    <a:pt x="45" y="287"/>
                    <a:pt x="45" y="287"/>
                    <a:pt x="45" y="287"/>
                  </a:cubicBezTo>
                  <a:cubicBezTo>
                    <a:pt x="47" y="60"/>
                    <a:pt x="47" y="60"/>
                    <a:pt x="47" y="60"/>
                  </a:cubicBezTo>
                  <a:cubicBezTo>
                    <a:pt x="0" y="60"/>
                    <a:pt x="0" y="60"/>
                    <a:pt x="0" y="60"/>
                  </a:cubicBezTo>
                  <a:cubicBezTo>
                    <a:pt x="0" y="7"/>
                    <a:pt x="0" y="7"/>
                    <a:pt x="0" y="7"/>
                  </a:cubicBezTo>
                  <a:cubicBezTo>
                    <a:pt x="118" y="7"/>
                    <a:pt x="118" y="7"/>
                    <a:pt x="118" y="7"/>
                  </a:cubicBezTo>
                  <a:cubicBezTo>
                    <a:pt x="118" y="30"/>
                    <a:pt x="116" y="53"/>
                    <a:pt x="112" y="81"/>
                  </a:cubicBezTo>
                  <a:cubicBezTo>
                    <a:pt x="113" y="81"/>
                    <a:pt x="113" y="81"/>
                    <a:pt x="113" y="81"/>
                  </a:cubicBezTo>
                  <a:cubicBezTo>
                    <a:pt x="126" y="38"/>
                    <a:pt x="163" y="0"/>
                    <a:pt x="229" y="0"/>
                  </a:cubicBezTo>
                  <a:cubicBezTo>
                    <a:pt x="307" y="0"/>
                    <a:pt x="345" y="49"/>
                    <a:pt x="345" y="128"/>
                  </a:cubicBezTo>
                  <a:cubicBezTo>
                    <a:pt x="345" y="181"/>
                    <a:pt x="343" y="234"/>
                    <a:pt x="342" y="287"/>
                  </a:cubicBezTo>
                  <a:cubicBezTo>
                    <a:pt x="386" y="287"/>
                    <a:pt x="386" y="287"/>
                    <a:pt x="386" y="287"/>
                  </a:cubicBezTo>
                  <a:cubicBezTo>
                    <a:pt x="386" y="339"/>
                    <a:pt x="386" y="339"/>
                    <a:pt x="386" y="339"/>
                  </a:cubicBezTo>
                  <a:cubicBezTo>
                    <a:pt x="233" y="339"/>
                    <a:pt x="233" y="339"/>
                    <a:pt x="233" y="339"/>
                  </a:cubicBezTo>
                  <a:cubicBezTo>
                    <a:pt x="233" y="287"/>
                    <a:pt x="233" y="287"/>
                    <a:pt x="233" y="287"/>
                  </a:cubicBezTo>
                  <a:cubicBezTo>
                    <a:pt x="271" y="287"/>
                    <a:pt x="271" y="287"/>
                    <a:pt x="271" y="287"/>
                  </a:cubicBezTo>
                  <a:cubicBezTo>
                    <a:pt x="271" y="238"/>
                    <a:pt x="273" y="189"/>
                    <a:pt x="273" y="141"/>
                  </a:cubicBezTo>
                  <a:cubicBezTo>
                    <a:pt x="273" y="94"/>
                    <a:pt x="252" y="60"/>
                    <a:pt x="207" y="60"/>
                  </a:cubicBezTo>
                  <a:cubicBezTo>
                    <a:pt x="157" y="60"/>
                    <a:pt x="121" y="99"/>
                    <a:pt x="119" y="160"/>
                  </a:cubicBezTo>
                  <a:cubicBezTo>
                    <a:pt x="117" y="287"/>
                    <a:pt x="117" y="287"/>
                    <a:pt x="117" y="287"/>
                  </a:cubicBezTo>
                  <a:cubicBezTo>
                    <a:pt x="161" y="287"/>
                    <a:pt x="161" y="287"/>
                    <a:pt x="161" y="287"/>
                  </a:cubicBezTo>
                  <a:cubicBezTo>
                    <a:pt x="161" y="339"/>
                    <a:pt x="161" y="339"/>
                    <a:pt x="161" y="339"/>
                  </a:cubicBezTo>
                  <a:cubicBezTo>
                    <a:pt x="8" y="339"/>
                    <a:pt x="8" y="339"/>
                    <a:pt x="8" y="339"/>
                  </a:cubicBezTo>
                  <a:lnTo>
                    <a:pt x="8"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1" name="Freeform 38"/>
            <p:cNvSpPr>
              <a:spLocks noEditPoints="1"/>
            </p:cNvSpPr>
            <p:nvPr userDrawn="1"/>
          </p:nvSpPr>
          <p:spPr bwMode="auto">
            <a:xfrm>
              <a:off x="1011" y="1220"/>
              <a:ext cx="130" cy="144"/>
            </a:xfrm>
            <a:custGeom>
              <a:avLst/>
              <a:gdLst>
                <a:gd name="T0" fmla="*/ 291 w 312"/>
                <a:gd name="T1" fmla="*/ 323 h 346"/>
                <a:gd name="T2" fmla="*/ 174 w 312"/>
                <a:gd name="T3" fmla="*/ 346 h 346"/>
                <a:gd name="T4" fmla="*/ 0 w 312"/>
                <a:gd name="T5" fmla="*/ 174 h 346"/>
                <a:gd name="T6" fmla="*/ 162 w 312"/>
                <a:gd name="T7" fmla="*/ 0 h 346"/>
                <a:gd name="T8" fmla="*/ 312 w 312"/>
                <a:gd name="T9" fmla="*/ 175 h 346"/>
                <a:gd name="T10" fmla="*/ 312 w 312"/>
                <a:gd name="T11" fmla="*/ 185 h 346"/>
                <a:gd name="T12" fmla="*/ 75 w 312"/>
                <a:gd name="T13" fmla="*/ 185 h 346"/>
                <a:gd name="T14" fmla="*/ 188 w 312"/>
                <a:gd name="T15" fmla="*/ 290 h 346"/>
                <a:gd name="T16" fmla="*/ 295 w 312"/>
                <a:gd name="T17" fmla="*/ 265 h 346"/>
                <a:gd name="T18" fmla="*/ 291 w 312"/>
                <a:gd name="T19" fmla="*/ 323 h 346"/>
                <a:gd name="T20" fmla="*/ 237 w 312"/>
                <a:gd name="T21" fmla="*/ 136 h 346"/>
                <a:gd name="T22" fmla="*/ 237 w 312"/>
                <a:gd name="T23" fmla="*/ 130 h 346"/>
                <a:gd name="T24" fmla="*/ 158 w 312"/>
                <a:gd name="T25" fmla="*/ 52 h 346"/>
                <a:gd name="T26" fmla="*/ 75 w 312"/>
                <a:gd name="T27" fmla="*/ 136 h 346"/>
                <a:gd name="T28" fmla="*/ 237 w 312"/>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 h="346">
                  <a:moveTo>
                    <a:pt x="291" y="323"/>
                  </a:moveTo>
                  <a:cubicBezTo>
                    <a:pt x="268" y="333"/>
                    <a:pt x="224" y="346"/>
                    <a:pt x="174" y="346"/>
                  </a:cubicBezTo>
                  <a:cubicBezTo>
                    <a:pt x="65" y="346"/>
                    <a:pt x="0" y="278"/>
                    <a:pt x="0" y="174"/>
                  </a:cubicBezTo>
                  <a:cubicBezTo>
                    <a:pt x="0" y="76"/>
                    <a:pt x="55" y="0"/>
                    <a:pt x="162" y="0"/>
                  </a:cubicBezTo>
                  <a:cubicBezTo>
                    <a:pt x="262" y="0"/>
                    <a:pt x="312" y="72"/>
                    <a:pt x="312" y="175"/>
                  </a:cubicBezTo>
                  <a:cubicBezTo>
                    <a:pt x="312" y="185"/>
                    <a:pt x="312" y="185"/>
                    <a:pt x="312" y="185"/>
                  </a:cubicBezTo>
                  <a:cubicBezTo>
                    <a:pt x="75" y="185"/>
                    <a:pt x="75" y="185"/>
                    <a:pt x="75" y="185"/>
                  </a:cubicBezTo>
                  <a:cubicBezTo>
                    <a:pt x="76" y="249"/>
                    <a:pt x="123" y="290"/>
                    <a:pt x="188" y="290"/>
                  </a:cubicBezTo>
                  <a:cubicBezTo>
                    <a:pt x="230" y="290"/>
                    <a:pt x="266" y="280"/>
                    <a:pt x="295" y="265"/>
                  </a:cubicBezTo>
                  <a:lnTo>
                    <a:pt x="291" y="323"/>
                  </a:lnTo>
                  <a:close/>
                  <a:moveTo>
                    <a:pt x="237" y="136"/>
                  </a:moveTo>
                  <a:cubicBezTo>
                    <a:pt x="237" y="130"/>
                    <a:pt x="237" y="130"/>
                    <a:pt x="237" y="130"/>
                  </a:cubicBezTo>
                  <a:cubicBezTo>
                    <a:pt x="237" y="102"/>
                    <a:pt x="219" y="52"/>
                    <a:pt x="158" y="52"/>
                  </a:cubicBezTo>
                  <a:cubicBezTo>
                    <a:pt x="98" y="52"/>
                    <a:pt x="78" y="96"/>
                    <a:pt x="75"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2" name="Freeform 39"/>
            <p:cNvSpPr>
              <a:spLocks/>
            </p:cNvSpPr>
            <p:nvPr userDrawn="1"/>
          </p:nvSpPr>
          <p:spPr bwMode="auto">
            <a:xfrm>
              <a:off x="1151" y="1220"/>
              <a:ext cx="114" cy="144"/>
            </a:xfrm>
            <a:custGeom>
              <a:avLst/>
              <a:gdLst>
                <a:gd name="T0" fmla="*/ 213 w 273"/>
                <a:gd name="T1" fmla="*/ 62 h 346"/>
                <a:gd name="T2" fmla="*/ 171 w 273"/>
                <a:gd name="T3" fmla="*/ 56 h 346"/>
                <a:gd name="T4" fmla="*/ 71 w 273"/>
                <a:gd name="T5" fmla="*/ 168 h 346"/>
                <a:gd name="T6" fmla="*/ 187 w 273"/>
                <a:gd name="T7" fmla="*/ 287 h 346"/>
                <a:gd name="T8" fmla="*/ 272 w 273"/>
                <a:gd name="T9" fmla="*/ 267 h 346"/>
                <a:gd name="T10" fmla="*/ 268 w 273"/>
                <a:gd name="T11" fmla="*/ 329 h 346"/>
                <a:gd name="T12" fmla="*/ 178 w 273"/>
                <a:gd name="T13" fmla="*/ 346 h 346"/>
                <a:gd name="T14" fmla="*/ 0 w 273"/>
                <a:gd name="T15" fmla="*/ 175 h 346"/>
                <a:gd name="T16" fmla="*/ 179 w 273"/>
                <a:gd name="T17" fmla="*/ 0 h 346"/>
                <a:gd name="T18" fmla="*/ 273 w 273"/>
                <a:gd name="T19" fmla="*/ 17 h 346"/>
                <a:gd name="T20" fmla="*/ 273 w 273"/>
                <a:gd name="T21" fmla="*/ 111 h 346"/>
                <a:gd name="T22" fmla="*/ 213 w 273"/>
                <a:gd name="T23" fmla="*/ 111 h 346"/>
                <a:gd name="T24" fmla="*/ 213 w 273"/>
                <a:gd name="T25" fmla="*/ 6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213" y="62"/>
                  </a:moveTo>
                  <a:cubicBezTo>
                    <a:pt x="203" y="58"/>
                    <a:pt x="187" y="56"/>
                    <a:pt x="171" y="56"/>
                  </a:cubicBezTo>
                  <a:cubicBezTo>
                    <a:pt x="105" y="56"/>
                    <a:pt x="71" y="105"/>
                    <a:pt x="71" y="168"/>
                  </a:cubicBezTo>
                  <a:cubicBezTo>
                    <a:pt x="71" y="225"/>
                    <a:pt x="100" y="287"/>
                    <a:pt x="187" y="287"/>
                  </a:cubicBezTo>
                  <a:cubicBezTo>
                    <a:pt x="219" y="287"/>
                    <a:pt x="256" y="277"/>
                    <a:pt x="272" y="267"/>
                  </a:cubicBezTo>
                  <a:cubicBezTo>
                    <a:pt x="268" y="329"/>
                    <a:pt x="268" y="329"/>
                    <a:pt x="268" y="329"/>
                  </a:cubicBezTo>
                  <a:cubicBezTo>
                    <a:pt x="255" y="335"/>
                    <a:pt x="219" y="346"/>
                    <a:pt x="178" y="346"/>
                  </a:cubicBezTo>
                  <a:cubicBezTo>
                    <a:pt x="45" y="346"/>
                    <a:pt x="0" y="258"/>
                    <a:pt x="0" y="175"/>
                  </a:cubicBezTo>
                  <a:cubicBezTo>
                    <a:pt x="0" y="74"/>
                    <a:pt x="63" y="0"/>
                    <a:pt x="179" y="0"/>
                  </a:cubicBezTo>
                  <a:cubicBezTo>
                    <a:pt x="229" y="0"/>
                    <a:pt x="259" y="11"/>
                    <a:pt x="273" y="17"/>
                  </a:cubicBezTo>
                  <a:cubicBezTo>
                    <a:pt x="273" y="111"/>
                    <a:pt x="273" y="111"/>
                    <a:pt x="273" y="111"/>
                  </a:cubicBezTo>
                  <a:cubicBezTo>
                    <a:pt x="213" y="111"/>
                    <a:pt x="213" y="111"/>
                    <a:pt x="213" y="111"/>
                  </a:cubicBezTo>
                  <a:lnTo>
                    <a:pt x="213"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3" name="Freeform 40"/>
            <p:cNvSpPr>
              <a:spLocks/>
            </p:cNvSpPr>
            <p:nvPr userDrawn="1"/>
          </p:nvSpPr>
          <p:spPr bwMode="auto">
            <a:xfrm>
              <a:off x="1277" y="1190"/>
              <a:ext cx="92" cy="174"/>
            </a:xfrm>
            <a:custGeom>
              <a:avLst/>
              <a:gdLst>
                <a:gd name="T0" fmla="*/ 0 w 222"/>
                <a:gd name="T1" fmla="*/ 79 h 418"/>
                <a:gd name="T2" fmla="*/ 51 w 222"/>
                <a:gd name="T3" fmla="*/ 79 h 418"/>
                <a:gd name="T4" fmla="*/ 52 w 222"/>
                <a:gd name="T5" fmla="*/ 5 h 418"/>
                <a:gd name="T6" fmla="*/ 124 w 222"/>
                <a:gd name="T7" fmla="*/ 0 h 418"/>
                <a:gd name="T8" fmla="*/ 121 w 222"/>
                <a:gd name="T9" fmla="*/ 79 h 418"/>
                <a:gd name="T10" fmla="*/ 216 w 222"/>
                <a:gd name="T11" fmla="*/ 79 h 418"/>
                <a:gd name="T12" fmla="*/ 216 w 222"/>
                <a:gd name="T13" fmla="*/ 132 h 418"/>
                <a:gd name="T14" fmla="*/ 121 w 222"/>
                <a:gd name="T15" fmla="*/ 132 h 418"/>
                <a:gd name="T16" fmla="*/ 120 w 222"/>
                <a:gd name="T17" fmla="*/ 287 h 418"/>
                <a:gd name="T18" fmla="*/ 167 w 222"/>
                <a:gd name="T19" fmla="*/ 362 h 418"/>
                <a:gd name="T20" fmla="*/ 222 w 222"/>
                <a:gd name="T21" fmla="*/ 350 h 418"/>
                <a:gd name="T22" fmla="*/ 220 w 222"/>
                <a:gd name="T23" fmla="*/ 402 h 418"/>
                <a:gd name="T24" fmla="*/ 146 w 222"/>
                <a:gd name="T25" fmla="*/ 418 h 418"/>
                <a:gd name="T26" fmla="*/ 49 w 222"/>
                <a:gd name="T27" fmla="*/ 316 h 418"/>
                <a:gd name="T28" fmla="*/ 51 w 222"/>
                <a:gd name="T29" fmla="*/ 132 h 418"/>
                <a:gd name="T30" fmla="*/ 0 w 222"/>
                <a:gd name="T31" fmla="*/ 132 h 418"/>
                <a:gd name="T32" fmla="*/ 0 w 222"/>
                <a:gd name="T33"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418">
                  <a:moveTo>
                    <a:pt x="0" y="79"/>
                  </a:moveTo>
                  <a:cubicBezTo>
                    <a:pt x="51" y="79"/>
                    <a:pt x="51" y="79"/>
                    <a:pt x="51" y="79"/>
                  </a:cubicBezTo>
                  <a:cubicBezTo>
                    <a:pt x="52" y="5"/>
                    <a:pt x="52" y="5"/>
                    <a:pt x="52" y="5"/>
                  </a:cubicBezTo>
                  <a:cubicBezTo>
                    <a:pt x="124" y="0"/>
                    <a:pt x="124" y="0"/>
                    <a:pt x="124" y="0"/>
                  </a:cubicBezTo>
                  <a:cubicBezTo>
                    <a:pt x="121" y="79"/>
                    <a:pt x="121" y="79"/>
                    <a:pt x="121" y="79"/>
                  </a:cubicBezTo>
                  <a:cubicBezTo>
                    <a:pt x="216" y="79"/>
                    <a:pt x="216" y="79"/>
                    <a:pt x="216" y="79"/>
                  </a:cubicBezTo>
                  <a:cubicBezTo>
                    <a:pt x="216" y="132"/>
                    <a:pt x="216" y="132"/>
                    <a:pt x="216" y="132"/>
                  </a:cubicBezTo>
                  <a:cubicBezTo>
                    <a:pt x="121" y="132"/>
                    <a:pt x="121" y="132"/>
                    <a:pt x="121" y="132"/>
                  </a:cubicBezTo>
                  <a:cubicBezTo>
                    <a:pt x="121" y="185"/>
                    <a:pt x="120" y="237"/>
                    <a:pt x="120" y="287"/>
                  </a:cubicBezTo>
                  <a:cubicBezTo>
                    <a:pt x="120" y="347"/>
                    <a:pt x="134" y="362"/>
                    <a:pt x="167" y="362"/>
                  </a:cubicBezTo>
                  <a:cubicBezTo>
                    <a:pt x="186" y="362"/>
                    <a:pt x="206" y="356"/>
                    <a:pt x="222" y="350"/>
                  </a:cubicBezTo>
                  <a:cubicBezTo>
                    <a:pt x="220" y="402"/>
                    <a:pt x="220" y="402"/>
                    <a:pt x="220" y="402"/>
                  </a:cubicBezTo>
                  <a:cubicBezTo>
                    <a:pt x="202" y="411"/>
                    <a:pt x="174" y="418"/>
                    <a:pt x="146" y="418"/>
                  </a:cubicBezTo>
                  <a:cubicBezTo>
                    <a:pt x="76" y="418"/>
                    <a:pt x="49" y="391"/>
                    <a:pt x="49" y="316"/>
                  </a:cubicBezTo>
                  <a:cubicBezTo>
                    <a:pt x="49" y="274"/>
                    <a:pt x="50" y="189"/>
                    <a:pt x="51" y="132"/>
                  </a:cubicBezTo>
                  <a:cubicBezTo>
                    <a:pt x="0" y="132"/>
                    <a:pt x="0" y="132"/>
                    <a:pt x="0" y="132"/>
                  </a:cubicBez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4" name="Freeform 41"/>
            <p:cNvSpPr>
              <a:spLocks noEditPoints="1"/>
            </p:cNvSpPr>
            <p:nvPr userDrawn="1"/>
          </p:nvSpPr>
          <p:spPr bwMode="auto">
            <a:xfrm>
              <a:off x="1373" y="1220"/>
              <a:ext cx="130" cy="144"/>
            </a:xfrm>
            <a:custGeom>
              <a:avLst/>
              <a:gdLst>
                <a:gd name="T0" fmla="*/ 292 w 313"/>
                <a:gd name="T1" fmla="*/ 323 h 346"/>
                <a:gd name="T2" fmla="*/ 175 w 313"/>
                <a:gd name="T3" fmla="*/ 346 h 346"/>
                <a:gd name="T4" fmla="*/ 0 w 313"/>
                <a:gd name="T5" fmla="*/ 174 h 346"/>
                <a:gd name="T6" fmla="*/ 163 w 313"/>
                <a:gd name="T7" fmla="*/ 0 h 346"/>
                <a:gd name="T8" fmla="*/ 313 w 313"/>
                <a:gd name="T9" fmla="*/ 175 h 346"/>
                <a:gd name="T10" fmla="*/ 313 w 313"/>
                <a:gd name="T11" fmla="*/ 185 h 346"/>
                <a:gd name="T12" fmla="*/ 76 w 313"/>
                <a:gd name="T13" fmla="*/ 185 h 346"/>
                <a:gd name="T14" fmla="*/ 189 w 313"/>
                <a:gd name="T15" fmla="*/ 290 h 346"/>
                <a:gd name="T16" fmla="*/ 295 w 313"/>
                <a:gd name="T17" fmla="*/ 265 h 346"/>
                <a:gd name="T18" fmla="*/ 292 w 313"/>
                <a:gd name="T19" fmla="*/ 323 h 346"/>
                <a:gd name="T20" fmla="*/ 237 w 313"/>
                <a:gd name="T21" fmla="*/ 136 h 346"/>
                <a:gd name="T22" fmla="*/ 237 w 313"/>
                <a:gd name="T23" fmla="*/ 130 h 346"/>
                <a:gd name="T24" fmla="*/ 159 w 313"/>
                <a:gd name="T25" fmla="*/ 52 h 346"/>
                <a:gd name="T26" fmla="*/ 76 w 313"/>
                <a:gd name="T27" fmla="*/ 136 h 346"/>
                <a:gd name="T28" fmla="*/ 237 w 313"/>
                <a:gd name="T29" fmla="*/ 13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346">
                  <a:moveTo>
                    <a:pt x="292" y="323"/>
                  </a:moveTo>
                  <a:cubicBezTo>
                    <a:pt x="269" y="333"/>
                    <a:pt x="225" y="346"/>
                    <a:pt x="175" y="346"/>
                  </a:cubicBezTo>
                  <a:cubicBezTo>
                    <a:pt x="65" y="346"/>
                    <a:pt x="0" y="278"/>
                    <a:pt x="0" y="174"/>
                  </a:cubicBezTo>
                  <a:cubicBezTo>
                    <a:pt x="0" y="76"/>
                    <a:pt x="56" y="0"/>
                    <a:pt x="163" y="0"/>
                  </a:cubicBezTo>
                  <a:cubicBezTo>
                    <a:pt x="262" y="0"/>
                    <a:pt x="313" y="72"/>
                    <a:pt x="313" y="175"/>
                  </a:cubicBezTo>
                  <a:cubicBezTo>
                    <a:pt x="313" y="185"/>
                    <a:pt x="313" y="185"/>
                    <a:pt x="313" y="185"/>
                  </a:cubicBezTo>
                  <a:cubicBezTo>
                    <a:pt x="76" y="185"/>
                    <a:pt x="76" y="185"/>
                    <a:pt x="76" y="185"/>
                  </a:cubicBezTo>
                  <a:cubicBezTo>
                    <a:pt x="76" y="249"/>
                    <a:pt x="123" y="290"/>
                    <a:pt x="189" y="290"/>
                  </a:cubicBezTo>
                  <a:cubicBezTo>
                    <a:pt x="230" y="290"/>
                    <a:pt x="267" y="280"/>
                    <a:pt x="295" y="265"/>
                  </a:cubicBezTo>
                  <a:lnTo>
                    <a:pt x="292" y="323"/>
                  </a:lnTo>
                  <a:close/>
                  <a:moveTo>
                    <a:pt x="237" y="136"/>
                  </a:moveTo>
                  <a:cubicBezTo>
                    <a:pt x="237" y="130"/>
                    <a:pt x="237" y="130"/>
                    <a:pt x="237" y="130"/>
                  </a:cubicBezTo>
                  <a:cubicBezTo>
                    <a:pt x="237" y="102"/>
                    <a:pt x="220" y="52"/>
                    <a:pt x="159" y="52"/>
                  </a:cubicBezTo>
                  <a:cubicBezTo>
                    <a:pt x="99" y="52"/>
                    <a:pt x="78" y="96"/>
                    <a:pt x="76" y="136"/>
                  </a:cubicBezTo>
                  <a:lnTo>
                    <a:pt x="237"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5" name="Freeform 42"/>
            <p:cNvSpPr>
              <a:spLocks noEditPoints="1"/>
            </p:cNvSpPr>
            <p:nvPr userDrawn="1"/>
          </p:nvSpPr>
          <p:spPr bwMode="auto">
            <a:xfrm>
              <a:off x="1515" y="1157"/>
              <a:ext cx="149"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5 w 356"/>
                <a:gd name="T19" fmla="*/ 52 h 497"/>
                <a:gd name="T20" fmla="*/ 185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6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5" y="52"/>
                    <a:pt x="185" y="52"/>
                    <a:pt x="185" y="52"/>
                  </a:cubicBezTo>
                  <a:cubicBezTo>
                    <a:pt x="185" y="0"/>
                    <a:pt x="185" y="0"/>
                    <a:pt x="185"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7" y="212"/>
                    <a:pt x="204" y="207"/>
                    <a:pt x="178" y="207"/>
                  </a:cubicBezTo>
                  <a:cubicBezTo>
                    <a:pt x="113" y="207"/>
                    <a:pt x="76" y="264"/>
                    <a:pt x="76" y="329"/>
                  </a:cubicBezTo>
                  <a:cubicBezTo>
                    <a:pt x="76"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6" name="Freeform 43"/>
            <p:cNvSpPr>
              <a:spLocks/>
            </p:cNvSpPr>
            <p:nvPr userDrawn="1"/>
          </p:nvSpPr>
          <p:spPr bwMode="auto">
            <a:xfrm>
              <a:off x="1740" y="1223"/>
              <a:ext cx="233" cy="138"/>
            </a:xfrm>
            <a:custGeom>
              <a:avLst/>
              <a:gdLst>
                <a:gd name="T0" fmla="*/ 293 w 560"/>
                <a:gd name="T1" fmla="*/ 202 h 332"/>
                <a:gd name="T2" fmla="*/ 283 w 560"/>
                <a:gd name="T3" fmla="*/ 166 h 332"/>
                <a:gd name="T4" fmla="*/ 281 w 560"/>
                <a:gd name="T5" fmla="*/ 166 h 332"/>
                <a:gd name="T6" fmla="*/ 271 w 560"/>
                <a:gd name="T7" fmla="*/ 202 h 332"/>
                <a:gd name="T8" fmla="*/ 217 w 560"/>
                <a:gd name="T9" fmla="*/ 332 h 332"/>
                <a:gd name="T10" fmla="*/ 146 w 560"/>
                <a:gd name="T11" fmla="*/ 332 h 332"/>
                <a:gd name="T12" fmla="*/ 35 w 560"/>
                <a:gd name="T13" fmla="*/ 53 h 332"/>
                <a:gd name="T14" fmla="*/ 0 w 560"/>
                <a:gd name="T15" fmla="*/ 53 h 332"/>
                <a:gd name="T16" fmla="*/ 0 w 560"/>
                <a:gd name="T17" fmla="*/ 0 h 332"/>
                <a:gd name="T18" fmla="*/ 148 w 560"/>
                <a:gd name="T19" fmla="*/ 0 h 332"/>
                <a:gd name="T20" fmla="*/ 148 w 560"/>
                <a:gd name="T21" fmla="*/ 53 h 332"/>
                <a:gd name="T22" fmla="*/ 110 w 560"/>
                <a:gd name="T23" fmla="*/ 53 h 332"/>
                <a:gd name="T24" fmla="*/ 171 w 560"/>
                <a:gd name="T25" fmla="*/ 221 h 332"/>
                <a:gd name="T26" fmla="*/ 185 w 560"/>
                <a:gd name="T27" fmla="*/ 268 h 332"/>
                <a:gd name="T28" fmla="*/ 186 w 560"/>
                <a:gd name="T29" fmla="*/ 268 h 332"/>
                <a:gd name="T30" fmla="*/ 202 w 560"/>
                <a:gd name="T31" fmla="*/ 221 h 332"/>
                <a:gd name="T32" fmla="*/ 255 w 560"/>
                <a:gd name="T33" fmla="*/ 97 h 332"/>
                <a:gd name="T34" fmla="*/ 239 w 560"/>
                <a:gd name="T35" fmla="*/ 53 h 332"/>
                <a:gd name="T36" fmla="*/ 202 w 560"/>
                <a:gd name="T37" fmla="*/ 53 h 332"/>
                <a:gd name="T38" fmla="*/ 202 w 560"/>
                <a:gd name="T39" fmla="*/ 0 h 332"/>
                <a:gd name="T40" fmla="*/ 349 w 560"/>
                <a:gd name="T41" fmla="*/ 0 h 332"/>
                <a:gd name="T42" fmla="*/ 349 w 560"/>
                <a:gd name="T43" fmla="*/ 53 h 332"/>
                <a:gd name="T44" fmla="*/ 310 w 560"/>
                <a:gd name="T45" fmla="*/ 53 h 332"/>
                <a:gd name="T46" fmla="*/ 371 w 560"/>
                <a:gd name="T47" fmla="*/ 223 h 332"/>
                <a:gd name="T48" fmla="*/ 383 w 560"/>
                <a:gd name="T49" fmla="*/ 268 h 332"/>
                <a:gd name="T50" fmla="*/ 384 w 560"/>
                <a:gd name="T51" fmla="*/ 268 h 332"/>
                <a:gd name="T52" fmla="*/ 396 w 560"/>
                <a:gd name="T53" fmla="*/ 223 h 332"/>
                <a:gd name="T54" fmla="*/ 458 w 560"/>
                <a:gd name="T55" fmla="*/ 53 h 332"/>
                <a:gd name="T56" fmla="*/ 412 w 560"/>
                <a:gd name="T57" fmla="*/ 53 h 332"/>
                <a:gd name="T58" fmla="*/ 412 w 560"/>
                <a:gd name="T59" fmla="*/ 0 h 332"/>
                <a:gd name="T60" fmla="*/ 560 w 560"/>
                <a:gd name="T61" fmla="*/ 0 h 332"/>
                <a:gd name="T62" fmla="*/ 560 w 560"/>
                <a:gd name="T63" fmla="*/ 53 h 332"/>
                <a:gd name="T64" fmla="*/ 526 w 560"/>
                <a:gd name="T65" fmla="*/ 53 h 332"/>
                <a:gd name="T66" fmla="*/ 414 w 560"/>
                <a:gd name="T67" fmla="*/ 332 h 332"/>
                <a:gd name="T68" fmla="*/ 339 w 560"/>
                <a:gd name="T69" fmla="*/ 332 h 332"/>
                <a:gd name="T70" fmla="*/ 293 w 560"/>
                <a:gd name="T71" fmla="*/ 20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332">
                  <a:moveTo>
                    <a:pt x="293" y="202"/>
                  </a:moveTo>
                  <a:cubicBezTo>
                    <a:pt x="288" y="190"/>
                    <a:pt x="286" y="178"/>
                    <a:pt x="283" y="166"/>
                  </a:cubicBezTo>
                  <a:cubicBezTo>
                    <a:pt x="281" y="166"/>
                    <a:pt x="281" y="166"/>
                    <a:pt x="281" y="166"/>
                  </a:cubicBezTo>
                  <a:cubicBezTo>
                    <a:pt x="278" y="178"/>
                    <a:pt x="276" y="190"/>
                    <a:pt x="271" y="202"/>
                  </a:cubicBezTo>
                  <a:cubicBezTo>
                    <a:pt x="217" y="332"/>
                    <a:pt x="217" y="332"/>
                    <a:pt x="217" y="332"/>
                  </a:cubicBezTo>
                  <a:cubicBezTo>
                    <a:pt x="146" y="332"/>
                    <a:pt x="146" y="332"/>
                    <a:pt x="146" y="332"/>
                  </a:cubicBezTo>
                  <a:cubicBezTo>
                    <a:pt x="35" y="53"/>
                    <a:pt x="35" y="53"/>
                    <a:pt x="35" y="53"/>
                  </a:cubicBezTo>
                  <a:cubicBezTo>
                    <a:pt x="0" y="53"/>
                    <a:pt x="0" y="53"/>
                    <a:pt x="0" y="53"/>
                  </a:cubicBezTo>
                  <a:cubicBezTo>
                    <a:pt x="0" y="0"/>
                    <a:pt x="0" y="0"/>
                    <a:pt x="0" y="0"/>
                  </a:cubicBezTo>
                  <a:cubicBezTo>
                    <a:pt x="148" y="0"/>
                    <a:pt x="148" y="0"/>
                    <a:pt x="148" y="0"/>
                  </a:cubicBezTo>
                  <a:cubicBezTo>
                    <a:pt x="148" y="53"/>
                    <a:pt x="148" y="53"/>
                    <a:pt x="148" y="53"/>
                  </a:cubicBezTo>
                  <a:cubicBezTo>
                    <a:pt x="110" y="53"/>
                    <a:pt x="110" y="53"/>
                    <a:pt x="110" y="53"/>
                  </a:cubicBezTo>
                  <a:cubicBezTo>
                    <a:pt x="171" y="221"/>
                    <a:pt x="171" y="221"/>
                    <a:pt x="171" y="221"/>
                  </a:cubicBezTo>
                  <a:cubicBezTo>
                    <a:pt x="177" y="236"/>
                    <a:pt x="181" y="252"/>
                    <a:pt x="185" y="268"/>
                  </a:cubicBezTo>
                  <a:cubicBezTo>
                    <a:pt x="186" y="268"/>
                    <a:pt x="186" y="268"/>
                    <a:pt x="186" y="268"/>
                  </a:cubicBezTo>
                  <a:cubicBezTo>
                    <a:pt x="191" y="252"/>
                    <a:pt x="196" y="236"/>
                    <a:pt x="202" y="221"/>
                  </a:cubicBezTo>
                  <a:cubicBezTo>
                    <a:pt x="255" y="97"/>
                    <a:pt x="255" y="97"/>
                    <a:pt x="255" y="97"/>
                  </a:cubicBezTo>
                  <a:cubicBezTo>
                    <a:pt x="239" y="53"/>
                    <a:pt x="239" y="53"/>
                    <a:pt x="239" y="53"/>
                  </a:cubicBezTo>
                  <a:cubicBezTo>
                    <a:pt x="202" y="53"/>
                    <a:pt x="202" y="53"/>
                    <a:pt x="202" y="53"/>
                  </a:cubicBezTo>
                  <a:cubicBezTo>
                    <a:pt x="202" y="0"/>
                    <a:pt x="202" y="0"/>
                    <a:pt x="202" y="0"/>
                  </a:cubicBezTo>
                  <a:cubicBezTo>
                    <a:pt x="349" y="0"/>
                    <a:pt x="349" y="0"/>
                    <a:pt x="349" y="0"/>
                  </a:cubicBezTo>
                  <a:cubicBezTo>
                    <a:pt x="349" y="53"/>
                    <a:pt x="349" y="53"/>
                    <a:pt x="349" y="53"/>
                  </a:cubicBezTo>
                  <a:cubicBezTo>
                    <a:pt x="310" y="53"/>
                    <a:pt x="310" y="53"/>
                    <a:pt x="310" y="53"/>
                  </a:cubicBezTo>
                  <a:cubicBezTo>
                    <a:pt x="371" y="223"/>
                    <a:pt x="371" y="223"/>
                    <a:pt x="371" y="223"/>
                  </a:cubicBezTo>
                  <a:cubicBezTo>
                    <a:pt x="376" y="237"/>
                    <a:pt x="379" y="253"/>
                    <a:pt x="383" y="268"/>
                  </a:cubicBezTo>
                  <a:cubicBezTo>
                    <a:pt x="384" y="268"/>
                    <a:pt x="384" y="268"/>
                    <a:pt x="384" y="268"/>
                  </a:cubicBezTo>
                  <a:cubicBezTo>
                    <a:pt x="388" y="253"/>
                    <a:pt x="391" y="237"/>
                    <a:pt x="396" y="223"/>
                  </a:cubicBezTo>
                  <a:cubicBezTo>
                    <a:pt x="458" y="53"/>
                    <a:pt x="458" y="53"/>
                    <a:pt x="458" y="53"/>
                  </a:cubicBezTo>
                  <a:cubicBezTo>
                    <a:pt x="412" y="53"/>
                    <a:pt x="412" y="53"/>
                    <a:pt x="412" y="53"/>
                  </a:cubicBezTo>
                  <a:cubicBezTo>
                    <a:pt x="412" y="0"/>
                    <a:pt x="412" y="0"/>
                    <a:pt x="412" y="0"/>
                  </a:cubicBezTo>
                  <a:cubicBezTo>
                    <a:pt x="560" y="0"/>
                    <a:pt x="560" y="0"/>
                    <a:pt x="560" y="0"/>
                  </a:cubicBezTo>
                  <a:cubicBezTo>
                    <a:pt x="560" y="53"/>
                    <a:pt x="560" y="53"/>
                    <a:pt x="560" y="53"/>
                  </a:cubicBezTo>
                  <a:cubicBezTo>
                    <a:pt x="526" y="53"/>
                    <a:pt x="526" y="53"/>
                    <a:pt x="526" y="53"/>
                  </a:cubicBezTo>
                  <a:cubicBezTo>
                    <a:pt x="414" y="332"/>
                    <a:pt x="414" y="332"/>
                    <a:pt x="414" y="332"/>
                  </a:cubicBezTo>
                  <a:cubicBezTo>
                    <a:pt x="339" y="332"/>
                    <a:pt x="339" y="332"/>
                    <a:pt x="339" y="332"/>
                  </a:cubicBezTo>
                  <a:lnTo>
                    <a:pt x="293"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7" name="Freeform 44"/>
            <p:cNvSpPr>
              <a:spLocks noEditPoints="1"/>
            </p:cNvSpPr>
            <p:nvPr userDrawn="1"/>
          </p:nvSpPr>
          <p:spPr bwMode="auto">
            <a:xfrm>
              <a:off x="1973" y="1220"/>
              <a:ext cx="140" cy="144"/>
            </a:xfrm>
            <a:custGeom>
              <a:avLst/>
              <a:gdLst>
                <a:gd name="T0" fmla="*/ 174 w 336"/>
                <a:gd name="T1" fmla="*/ 0 h 346"/>
                <a:gd name="T2" fmla="*/ 336 w 336"/>
                <a:gd name="T3" fmla="*/ 175 h 346"/>
                <a:gd name="T4" fmla="*/ 165 w 336"/>
                <a:gd name="T5" fmla="*/ 346 h 346"/>
                <a:gd name="T6" fmla="*/ 0 w 336"/>
                <a:gd name="T7" fmla="*/ 180 h 346"/>
                <a:gd name="T8" fmla="*/ 174 w 336"/>
                <a:gd name="T9" fmla="*/ 0 h 346"/>
                <a:gd name="T10" fmla="*/ 167 w 336"/>
                <a:gd name="T11" fmla="*/ 287 h 346"/>
                <a:gd name="T12" fmla="*/ 261 w 336"/>
                <a:gd name="T13" fmla="*/ 167 h 346"/>
                <a:gd name="T14" fmla="*/ 172 w 336"/>
                <a:gd name="T15" fmla="*/ 60 h 346"/>
                <a:gd name="T16" fmla="*/ 75 w 336"/>
                <a:gd name="T17" fmla="*/ 178 h 346"/>
                <a:gd name="T18" fmla="*/ 167 w 336"/>
                <a:gd name="T19" fmla="*/ 28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46">
                  <a:moveTo>
                    <a:pt x="174" y="0"/>
                  </a:moveTo>
                  <a:cubicBezTo>
                    <a:pt x="296" y="0"/>
                    <a:pt x="336" y="93"/>
                    <a:pt x="336" y="175"/>
                  </a:cubicBezTo>
                  <a:cubicBezTo>
                    <a:pt x="336" y="269"/>
                    <a:pt x="279" y="346"/>
                    <a:pt x="165" y="346"/>
                  </a:cubicBezTo>
                  <a:cubicBezTo>
                    <a:pt x="47" y="346"/>
                    <a:pt x="0" y="264"/>
                    <a:pt x="0" y="180"/>
                  </a:cubicBezTo>
                  <a:cubicBezTo>
                    <a:pt x="0" y="72"/>
                    <a:pt x="72" y="0"/>
                    <a:pt x="174" y="0"/>
                  </a:cubicBezTo>
                  <a:close/>
                  <a:moveTo>
                    <a:pt x="167" y="287"/>
                  </a:moveTo>
                  <a:cubicBezTo>
                    <a:pt x="232" y="287"/>
                    <a:pt x="261" y="232"/>
                    <a:pt x="261" y="167"/>
                  </a:cubicBezTo>
                  <a:cubicBezTo>
                    <a:pt x="261" y="93"/>
                    <a:pt x="222" y="60"/>
                    <a:pt x="172" y="60"/>
                  </a:cubicBezTo>
                  <a:cubicBezTo>
                    <a:pt x="102" y="60"/>
                    <a:pt x="75" y="119"/>
                    <a:pt x="75" y="178"/>
                  </a:cubicBezTo>
                  <a:cubicBezTo>
                    <a:pt x="75" y="233"/>
                    <a:pt x="103" y="287"/>
                    <a:pt x="167"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8" name="Freeform 45"/>
            <p:cNvSpPr>
              <a:spLocks/>
            </p:cNvSpPr>
            <p:nvPr userDrawn="1"/>
          </p:nvSpPr>
          <p:spPr bwMode="auto">
            <a:xfrm>
              <a:off x="2122" y="1220"/>
              <a:ext cx="105" cy="141"/>
            </a:xfrm>
            <a:custGeom>
              <a:avLst/>
              <a:gdLst>
                <a:gd name="T0" fmla="*/ 9 w 252"/>
                <a:gd name="T1" fmla="*/ 286 h 338"/>
                <a:gd name="T2" fmla="*/ 49 w 252"/>
                <a:gd name="T3" fmla="*/ 286 h 338"/>
                <a:gd name="T4" fmla="*/ 50 w 252"/>
                <a:gd name="T5" fmla="*/ 59 h 338"/>
                <a:gd name="T6" fmla="*/ 0 w 252"/>
                <a:gd name="T7" fmla="*/ 59 h 338"/>
                <a:gd name="T8" fmla="*/ 0 w 252"/>
                <a:gd name="T9" fmla="*/ 6 h 338"/>
                <a:gd name="T10" fmla="*/ 118 w 252"/>
                <a:gd name="T11" fmla="*/ 6 h 338"/>
                <a:gd name="T12" fmla="*/ 114 w 252"/>
                <a:gd name="T13" fmla="*/ 98 h 338"/>
                <a:gd name="T14" fmla="*/ 115 w 252"/>
                <a:gd name="T15" fmla="*/ 100 h 338"/>
                <a:gd name="T16" fmla="*/ 212 w 252"/>
                <a:gd name="T17" fmla="*/ 0 h 338"/>
                <a:gd name="T18" fmla="*/ 252 w 252"/>
                <a:gd name="T19" fmla="*/ 6 h 338"/>
                <a:gd name="T20" fmla="*/ 244 w 252"/>
                <a:gd name="T21" fmla="*/ 69 h 338"/>
                <a:gd name="T22" fmla="*/ 212 w 252"/>
                <a:gd name="T23" fmla="*/ 64 h 338"/>
                <a:gd name="T24" fmla="*/ 121 w 252"/>
                <a:gd name="T25" fmla="*/ 182 h 338"/>
                <a:gd name="T26" fmla="*/ 120 w 252"/>
                <a:gd name="T27" fmla="*/ 286 h 338"/>
                <a:gd name="T28" fmla="*/ 168 w 252"/>
                <a:gd name="T29" fmla="*/ 286 h 338"/>
                <a:gd name="T30" fmla="*/ 168 w 252"/>
                <a:gd name="T31" fmla="*/ 338 h 338"/>
                <a:gd name="T32" fmla="*/ 9 w 252"/>
                <a:gd name="T33" fmla="*/ 338 h 338"/>
                <a:gd name="T34" fmla="*/ 9 w 252"/>
                <a:gd name="T35" fmla="*/ 28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338">
                  <a:moveTo>
                    <a:pt x="9" y="286"/>
                  </a:moveTo>
                  <a:cubicBezTo>
                    <a:pt x="49" y="286"/>
                    <a:pt x="49" y="286"/>
                    <a:pt x="49" y="286"/>
                  </a:cubicBezTo>
                  <a:cubicBezTo>
                    <a:pt x="50" y="59"/>
                    <a:pt x="50" y="59"/>
                    <a:pt x="50" y="59"/>
                  </a:cubicBezTo>
                  <a:cubicBezTo>
                    <a:pt x="0" y="59"/>
                    <a:pt x="0" y="59"/>
                    <a:pt x="0" y="59"/>
                  </a:cubicBezTo>
                  <a:cubicBezTo>
                    <a:pt x="0" y="6"/>
                    <a:pt x="0" y="6"/>
                    <a:pt x="0" y="6"/>
                  </a:cubicBezTo>
                  <a:cubicBezTo>
                    <a:pt x="118" y="6"/>
                    <a:pt x="118" y="6"/>
                    <a:pt x="118" y="6"/>
                  </a:cubicBezTo>
                  <a:cubicBezTo>
                    <a:pt x="118" y="31"/>
                    <a:pt x="118" y="65"/>
                    <a:pt x="114" y="98"/>
                  </a:cubicBezTo>
                  <a:cubicBezTo>
                    <a:pt x="115" y="100"/>
                    <a:pt x="115" y="100"/>
                    <a:pt x="115" y="100"/>
                  </a:cubicBezTo>
                  <a:cubicBezTo>
                    <a:pt x="128" y="37"/>
                    <a:pt x="164" y="0"/>
                    <a:pt x="212" y="0"/>
                  </a:cubicBezTo>
                  <a:cubicBezTo>
                    <a:pt x="229" y="0"/>
                    <a:pt x="246" y="3"/>
                    <a:pt x="252" y="6"/>
                  </a:cubicBezTo>
                  <a:cubicBezTo>
                    <a:pt x="244" y="69"/>
                    <a:pt x="244" y="69"/>
                    <a:pt x="244" y="69"/>
                  </a:cubicBezTo>
                  <a:cubicBezTo>
                    <a:pt x="235" y="66"/>
                    <a:pt x="226" y="64"/>
                    <a:pt x="212" y="64"/>
                  </a:cubicBezTo>
                  <a:cubicBezTo>
                    <a:pt x="149" y="64"/>
                    <a:pt x="122" y="124"/>
                    <a:pt x="121" y="182"/>
                  </a:cubicBezTo>
                  <a:cubicBezTo>
                    <a:pt x="120" y="286"/>
                    <a:pt x="120" y="286"/>
                    <a:pt x="120" y="286"/>
                  </a:cubicBezTo>
                  <a:cubicBezTo>
                    <a:pt x="168" y="286"/>
                    <a:pt x="168" y="286"/>
                    <a:pt x="168" y="286"/>
                  </a:cubicBezTo>
                  <a:cubicBezTo>
                    <a:pt x="168" y="338"/>
                    <a:pt x="168" y="338"/>
                    <a:pt x="168" y="338"/>
                  </a:cubicBezTo>
                  <a:cubicBezTo>
                    <a:pt x="9" y="338"/>
                    <a:pt x="9" y="338"/>
                    <a:pt x="9" y="338"/>
                  </a:cubicBezTo>
                  <a:lnTo>
                    <a:pt x="9"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69" name="Freeform 46"/>
            <p:cNvSpPr>
              <a:spLocks/>
            </p:cNvSpPr>
            <p:nvPr userDrawn="1"/>
          </p:nvSpPr>
          <p:spPr bwMode="auto">
            <a:xfrm>
              <a:off x="2224" y="1157"/>
              <a:ext cx="72" cy="204"/>
            </a:xfrm>
            <a:custGeom>
              <a:avLst/>
              <a:gdLst>
                <a:gd name="T0" fmla="*/ 7 w 72"/>
                <a:gd name="T1" fmla="*/ 183 h 204"/>
                <a:gd name="T2" fmla="*/ 23 w 72"/>
                <a:gd name="T3" fmla="*/ 183 h 204"/>
                <a:gd name="T4" fmla="*/ 25 w 72"/>
                <a:gd name="T5" fmla="*/ 22 h 204"/>
                <a:gd name="T6" fmla="*/ 0 w 72"/>
                <a:gd name="T7" fmla="*/ 22 h 204"/>
                <a:gd name="T8" fmla="*/ 0 w 72"/>
                <a:gd name="T9" fmla="*/ 0 h 204"/>
                <a:gd name="T10" fmla="*/ 54 w 72"/>
                <a:gd name="T11" fmla="*/ 0 h 204"/>
                <a:gd name="T12" fmla="*/ 53 w 72"/>
                <a:gd name="T13" fmla="*/ 183 h 204"/>
                <a:gd name="T14" fmla="*/ 72 w 72"/>
                <a:gd name="T15" fmla="*/ 183 h 204"/>
                <a:gd name="T16" fmla="*/ 72 w 72"/>
                <a:gd name="T17" fmla="*/ 204 h 204"/>
                <a:gd name="T18" fmla="*/ 7 w 72"/>
                <a:gd name="T19" fmla="*/ 204 h 204"/>
                <a:gd name="T20" fmla="*/ 7 w 72"/>
                <a:gd name="T21"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04">
                  <a:moveTo>
                    <a:pt x="7" y="183"/>
                  </a:moveTo>
                  <a:lnTo>
                    <a:pt x="23" y="183"/>
                  </a:lnTo>
                  <a:lnTo>
                    <a:pt x="25" y="22"/>
                  </a:lnTo>
                  <a:lnTo>
                    <a:pt x="0" y="22"/>
                  </a:lnTo>
                  <a:lnTo>
                    <a:pt x="0" y="0"/>
                  </a:lnTo>
                  <a:lnTo>
                    <a:pt x="54" y="0"/>
                  </a:lnTo>
                  <a:lnTo>
                    <a:pt x="53" y="183"/>
                  </a:lnTo>
                  <a:lnTo>
                    <a:pt x="72" y="183"/>
                  </a:lnTo>
                  <a:lnTo>
                    <a:pt x="72" y="204"/>
                  </a:lnTo>
                  <a:lnTo>
                    <a:pt x="7" y="204"/>
                  </a:lnTo>
                  <a:lnTo>
                    <a:pt x="7"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0" name="Freeform 47"/>
            <p:cNvSpPr>
              <a:spLocks noEditPoints="1"/>
            </p:cNvSpPr>
            <p:nvPr userDrawn="1"/>
          </p:nvSpPr>
          <p:spPr bwMode="auto">
            <a:xfrm>
              <a:off x="2299" y="1157"/>
              <a:ext cx="148" cy="207"/>
            </a:xfrm>
            <a:custGeom>
              <a:avLst/>
              <a:gdLst>
                <a:gd name="T0" fmla="*/ 356 w 356"/>
                <a:gd name="T1" fmla="*/ 490 h 497"/>
                <a:gd name="T2" fmla="*/ 244 w 356"/>
                <a:gd name="T3" fmla="*/ 490 h 497"/>
                <a:gd name="T4" fmla="*/ 250 w 356"/>
                <a:gd name="T5" fmla="*/ 422 h 497"/>
                <a:gd name="T6" fmla="*/ 249 w 356"/>
                <a:gd name="T7" fmla="*/ 422 h 497"/>
                <a:gd name="T8" fmla="*/ 139 w 356"/>
                <a:gd name="T9" fmla="*/ 497 h 497"/>
                <a:gd name="T10" fmla="*/ 0 w 356"/>
                <a:gd name="T11" fmla="*/ 340 h 497"/>
                <a:gd name="T12" fmla="*/ 178 w 356"/>
                <a:gd name="T13" fmla="*/ 151 h 497"/>
                <a:gd name="T14" fmla="*/ 244 w 356"/>
                <a:gd name="T15" fmla="*/ 158 h 497"/>
                <a:gd name="T16" fmla="*/ 245 w 356"/>
                <a:gd name="T17" fmla="*/ 52 h 497"/>
                <a:gd name="T18" fmla="*/ 184 w 356"/>
                <a:gd name="T19" fmla="*/ 52 h 497"/>
                <a:gd name="T20" fmla="*/ 184 w 356"/>
                <a:gd name="T21" fmla="*/ 0 h 497"/>
                <a:gd name="T22" fmla="*/ 314 w 356"/>
                <a:gd name="T23" fmla="*/ 0 h 497"/>
                <a:gd name="T24" fmla="*/ 311 w 356"/>
                <a:gd name="T25" fmla="*/ 438 h 497"/>
                <a:gd name="T26" fmla="*/ 356 w 356"/>
                <a:gd name="T27" fmla="*/ 438 h 497"/>
                <a:gd name="T28" fmla="*/ 356 w 356"/>
                <a:gd name="T29" fmla="*/ 490 h 497"/>
                <a:gd name="T30" fmla="*/ 241 w 356"/>
                <a:gd name="T31" fmla="*/ 221 h 497"/>
                <a:gd name="T32" fmla="*/ 178 w 356"/>
                <a:gd name="T33" fmla="*/ 207 h 497"/>
                <a:gd name="T34" fmla="*/ 75 w 356"/>
                <a:gd name="T35" fmla="*/ 329 h 497"/>
                <a:gd name="T36" fmla="*/ 156 w 356"/>
                <a:gd name="T37" fmla="*/ 438 h 497"/>
                <a:gd name="T38" fmla="*/ 241 w 356"/>
                <a:gd name="T39" fmla="*/ 313 h 497"/>
                <a:gd name="T40" fmla="*/ 241 w 356"/>
                <a:gd name="T41"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6" h="497">
                  <a:moveTo>
                    <a:pt x="356" y="490"/>
                  </a:moveTo>
                  <a:cubicBezTo>
                    <a:pt x="244" y="490"/>
                    <a:pt x="244" y="490"/>
                    <a:pt x="244" y="490"/>
                  </a:cubicBezTo>
                  <a:cubicBezTo>
                    <a:pt x="244" y="466"/>
                    <a:pt x="247" y="441"/>
                    <a:pt x="250" y="422"/>
                  </a:cubicBezTo>
                  <a:cubicBezTo>
                    <a:pt x="249" y="422"/>
                    <a:pt x="249" y="422"/>
                    <a:pt x="249" y="422"/>
                  </a:cubicBezTo>
                  <a:cubicBezTo>
                    <a:pt x="232" y="467"/>
                    <a:pt x="195" y="497"/>
                    <a:pt x="139" y="497"/>
                  </a:cubicBezTo>
                  <a:cubicBezTo>
                    <a:pt x="59" y="497"/>
                    <a:pt x="0" y="439"/>
                    <a:pt x="0" y="340"/>
                  </a:cubicBezTo>
                  <a:cubicBezTo>
                    <a:pt x="0" y="230"/>
                    <a:pt x="65" y="151"/>
                    <a:pt x="178" y="151"/>
                  </a:cubicBezTo>
                  <a:cubicBezTo>
                    <a:pt x="202" y="151"/>
                    <a:pt x="224" y="154"/>
                    <a:pt x="244" y="158"/>
                  </a:cubicBezTo>
                  <a:cubicBezTo>
                    <a:pt x="245" y="52"/>
                    <a:pt x="245" y="52"/>
                    <a:pt x="245" y="52"/>
                  </a:cubicBezTo>
                  <a:cubicBezTo>
                    <a:pt x="184" y="52"/>
                    <a:pt x="184" y="52"/>
                    <a:pt x="184" y="52"/>
                  </a:cubicBezTo>
                  <a:cubicBezTo>
                    <a:pt x="184" y="0"/>
                    <a:pt x="184" y="0"/>
                    <a:pt x="184" y="0"/>
                  </a:cubicBezTo>
                  <a:cubicBezTo>
                    <a:pt x="314" y="0"/>
                    <a:pt x="314" y="0"/>
                    <a:pt x="314" y="0"/>
                  </a:cubicBezTo>
                  <a:cubicBezTo>
                    <a:pt x="311" y="438"/>
                    <a:pt x="311" y="438"/>
                    <a:pt x="311" y="438"/>
                  </a:cubicBezTo>
                  <a:cubicBezTo>
                    <a:pt x="356" y="438"/>
                    <a:pt x="356" y="438"/>
                    <a:pt x="356" y="438"/>
                  </a:cubicBezTo>
                  <a:lnTo>
                    <a:pt x="356" y="490"/>
                  </a:lnTo>
                  <a:close/>
                  <a:moveTo>
                    <a:pt x="241" y="221"/>
                  </a:moveTo>
                  <a:cubicBezTo>
                    <a:pt x="226" y="212"/>
                    <a:pt x="204" y="207"/>
                    <a:pt x="178" y="207"/>
                  </a:cubicBezTo>
                  <a:cubicBezTo>
                    <a:pt x="112" y="207"/>
                    <a:pt x="75" y="264"/>
                    <a:pt x="75" y="329"/>
                  </a:cubicBezTo>
                  <a:cubicBezTo>
                    <a:pt x="75" y="391"/>
                    <a:pt x="102" y="438"/>
                    <a:pt x="156" y="438"/>
                  </a:cubicBezTo>
                  <a:cubicBezTo>
                    <a:pt x="213" y="438"/>
                    <a:pt x="241" y="390"/>
                    <a:pt x="241" y="313"/>
                  </a:cubicBezTo>
                  <a:lnTo>
                    <a:pt x="2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sp>
          <p:nvSpPr>
            <p:cNvPr id="71" name="Oval 48"/>
            <p:cNvSpPr>
              <a:spLocks noChangeArrowheads="1"/>
            </p:cNvSpPr>
            <p:nvPr userDrawn="1"/>
          </p:nvSpPr>
          <p:spPr bwMode="auto">
            <a:xfrm>
              <a:off x="2455" y="1324"/>
              <a:ext cx="41"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sv-SE" sz="2400"/>
            </a:p>
          </p:txBody>
        </p:sp>
      </p:grpSp>
    </p:spTree>
    <p:extLst>
      <p:ext uri="{BB962C8B-B14F-4D97-AF65-F5344CB8AC3E}">
        <p14:creationId xmlns:p14="http://schemas.microsoft.com/office/powerpoint/2010/main" val="23145609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4F6C04A-B459-4EF9-AE39-9662AE2A9F33}"/>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3" name="Footer Placeholder 2">
            <a:extLst>
              <a:ext uri="{FF2B5EF4-FFF2-40B4-BE49-F238E27FC236}">
                <a16:creationId xmlns:a16="http://schemas.microsoft.com/office/drawing/2014/main" id="{EC49C985-6871-4BB8-81F9-C0E8223B1B2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F8B56EB-41B7-4775-8DC7-025A69D5C6F4}"/>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14979486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DC0A4-0013-4417-A36C-7DA6AE93CE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C1C9AE0-7042-481E-873F-589012F2100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6A9C618-F4A3-4627-8ADA-F14D316C3F9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085F860-49DB-436B-94FC-D47F2C92CA9C}"/>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6" name="Footer Placeholder 5">
            <a:extLst>
              <a:ext uri="{FF2B5EF4-FFF2-40B4-BE49-F238E27FC236}">
                <a16:creationId xmlns:a16="http://schemas.microsoft.com/office/drawing/2014/main" id="{1F836785-D8EC-4778-8E32-A757DB39B5D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58069AE-8C83-4C00-A606-BA89B61FDE58}"/>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2072812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E1A359-3E55-43D1-AE7F-4F9BFB8E8E0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67D9ECB-1325-46C8-A346-8E4C6A7989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FB32E98-3AE9-432D-B013-3FD10614C8E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FA9C28B9-447F-44D6-B76C-0433E606D041}"/>
              </a:ext>
            </a:extLst>
          </p:cNvPr>
          <p:cNvSpPr>
            <a:spLocks noGrp="1"/>
          </p:cNvSpPr>
          <p:nvPr>
            <p:ph type="dt" sz="half" idx="10"/>
          </p:nvPr>
        </p:nvSpPr>
        <p:spPr/>
        <p:txBody>
          <a:bodyPr/>
          <a:lstStyle/>
          <a:p>
            <a:fld id="{8635E2AA-FD54-437C-8D09-D78897865359}" type="datetimeFigureOut">
              <a:rPr lang="en-US" smtClean="0"/>
              <a:t>10/17/2019</a:t>
            </a:fld>
            <a:endParaRPr lang="en-US"/>
          </a:p>
        </p:txBody>
      </p:sp>
      <p:sp>
        <p:nvSpPr>
          <p:cNvPr id="6" name="Footer Placeholder 5">
            <a:extLst>
              <a:ext uri="{FF2B5EF4-FFF2-40B4-BE49-F238E27FC236}">
                <a16:creationId xmlns:a16="http://schemas.microsoft.com/office/drawing/2014/main" id="{DEB92844-688D-4665-A207-7DE41698483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427C0C6-DAA8-4F17-9F6F-79B961E074DF}"/>
              </a:ext>
            </a:extLst>
          </p:cNvPr>
          <p:cNvSpPr>
            <a:spLocks noGrp="1"/>
          </p:cNvSpPr>
          <p:nvPr>
            <p:ph type="sldNum" sz="quarter" idx="12"/>
          </p:nvPr>
        </p:nvSpPr>
        <p:spPr/>
        <p:txBody>
          <a:bodyPr/>
          <a:lstStyle/>
          <a:p>
            <a:fld id="{B7D3708D-B68D-46C9-89DF-ABF28CB540F7}" type="slidenum">
              <a:rPr lang="en-US" smtClean="0"/>
              <a:t>‹#›</a:t>
            </a:fld>
            <a:endParaRPr lang="en-US"/>
          </a:p>
        </p:txBody>
      </p:sp>
    </p:spTree>
    <p:extLst>
      <p:ext uri="{BB962C8B-B14F-4D97-AF65-F5344CB8AC3E}">
        <p14:creationId xmlns:p14="http://schemas.microsoft.com/office/powerpoint/2010/main" val="24871731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image" Target="../media/image4.jp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slideLayout" Target="../slideLayouts/slideLayout63.xml"/><Relationship Id="rId3" Type="http://schemas.openxmlformats.org/officeDocument/2006/relationships/slideLayout" Target="../slideLayouts/slideLayout40.xml"/><Relationship Id="rId21" Type="http://schemas.openxmlformats.org/officeDocument/2006/relationships/slideLayout" Target="../slideLayouts/slideLayout58.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28" Type="http://schemas.openxmlformats.org/officeDocument/2006/relationships/image" Target="../media/image5.emf"/><Relationship Id="rId10" Type="http://schemas.openxmlformats.org/officeDocument/2006/relationships/slideLayout" Target="../slideLayouts/slideLayout47.xml"/><Relationship Id="rId19" Type="http://schemas.openxmlformats.org/officeDocument/2006/relationships/slideLayout" Target="../slideLayouts/slideLayout56.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 Id="rId27"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CBFC005-2E30-4A0E-96B2-5130B165EAA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29D2911-A49D-42D1-BE92-4F042C661C6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7C605C-874C-4B7B-8E8C-CF1C173955A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635E2AA-FD54-437C-8D09-D78897865359}" type="datetimeFigureOut">
              <a:rPr lang="en-US" smtClean="0"/>
              <a:t>10/17/2019</a:t>
            </a:fld>
            <a:endParaRPr lang="en-US"/>
          </a:p>
        </p:txBody>
      </p:sp>
      <p:sp>
        <p:nvSpPr>
          <p:cNvPr id="5" name="Footer Placeholder 4">
            <a:extLst>
              <a:ext uri="{FF2B5EF4-FFF2-40B4-BE49-F238E27FC236}">
                <a16:creationId xmlns:a16="http://schemas.microsoft.com/office/drawing/2014/main" id="{B9F6C7F0-3161-416B-981D-14878DB350D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7082E68-7E59-4DAC-B8BB-962584DDE1C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D3708D-B68D-46C9-89DF-ABF28CB540F7}" type="slidenum">
              <a:rPr lang="en-US" smtClean="0"/>
              <a:t>‹#›</a:t>
            </a:fld>
            <a:endParaRPr lang="en-US"/>
          </a:p>
        </p:txBody>
      </p:sp>
    </p:spTree>
    <p:extLst>
      <p:ext uri="{BB962C8B-B14F-4D97-AF65-F5344CB8AC3E}">
        <p14:creationId xmlns:p14="http://schemas.microsoft.com/office/powerpoint/2010/main" val="31270095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7" name="Title Placeholder 1"/>
          <p:cNvSpPr>
            <a:spLocks noGrp="1"/>
          </p:cNvSpPr>
          <p:nvPr>
            <p:ph type="title"/>
          </p:nvPr>
        </p:nvSpPr>
        <p:spPr bwMode="auto">
          <a:xfrm>
            <a:off x="719669" y="0"/>
            <a:ext cx="9063567" cy="1030288"/>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357321282"/>
      </p:ext>
    </p:extLst>
  </p:cSld>
  <p:clrMap bg1="dk2" tx1="lt1" bg2="dk1" tx2="lt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Lst>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hf hdr="0"/>
  <p:txStyles>
    <p:titleStyle>
      <a:lvl1pPr algn="l" rtl="0" eaLnBrk="1" fontAlgn="base" hangingPunct="1">
        <a:lnSpc>
          <a:spcPct val="85000"/>
        </a:lnSpc>
        <a:spcBef>
          <a:spcPct val="0"/>
        </a:spcBef>
        <a:spcAft>
          <a:spcPct val="0"/>
        </a:spcAft>
        <a:defRPr sz="3733" b="1" kern="1200">
          <a:solidFill>
            <a:schemeClr val="bg1"/>
          </a:solidFill>
          <a:latin typeface="Arial" pitchFamily="34" charset="0"/>
          <a:ea typeface="+mj-ea"/>
          <a:cs typeface="Arial" pitchFamily="34" charset="0"/>
        </a:defRPr>
      </a:lvl1pPr>
      <a:lvl2pPr algn="l" rtl="0" eaLnBrk="1" fontAlgn="base" hangingPunct="1">
        <a:lnSpc>
          <a:spcPct val="85000"/>
        </a:lnSpc>
        <a:spcBef>
          <a:spcPct val="0"/>
        </a:spcBef>
        <a:spcAft>
          <a:spcPct val="0"/>
        </a:spcAft>
        <a:defRPr sz="4000" b="1">
          <a:solidFill>
            <a:schemeClr val="bg1"/>
          </a:solidFill>
          <a:latin typeface="Arial" charset="0"/>
          <a:cs typeface="Arial" charset="0"/>
        </a:defRPr>
      </a:lvl2pPr>
      <a:lvl3pPr algn="l" rtl="0" eaLnBrk="1" fontAlgn="base" hangingPunct="1">
        <a:lnSpc>
          <a:spcPct val="85000"/>
        </a:lnSpc>
        <a:spcBef>
          <a:spcPct val="0"/>
        </a:spcBef>
        <a:spcAft>
          <a:spcPct val="0"/>
        </a:spcAft>
        <a:defRPr sz="4000" b="1">
          <a:solidFill>
            <a:schemeClr val="bg1"/>
          </a:solidFill>
          <a:latin typeface="Arial" charset="0"/>
          <a:cs typeface="Arial" charset="0"/>
        </a:defRPr>
      </a:lvl3pPr>
      <a:lvl4pPr algn="l" rtl="0" eaLnBrk="1" fontAlgn="base" hangingPunct="1">
        <a:lnSpc>
          <a:spcPct val="85000"/>
        </a:lnSpc>
        <a:spcBef>
          <a:spcPct val="0"/>
        </a:spcBef>
        <a:spcAft>
          <a:spcPct val="0"/>
        </a:spcAft>
        <a:defRPr sz="4000" b="1">
          <a:solidFill>
            <a:schemeClr val="bg1"/>
          </a:solidFill>
          <a:latin typeface="Arial" charset="0"/>
          <a:cs typeface="Arial" charset="0"/>
        </a:defRPr>
      </a:lvl4pPr>
      <a:lvl5pPr algn="l" rtl="0" eaLnBrk="1" fontAlgn="base" hangingPunct="1">
        <a:lnSpc>
          <a:spcPct val="85000"/>
        </a:lnSpc>
        <a:spcBef>
          <a:spcPct val="0"/>
        </a:spcBef>
        <a:spcAft>
          <a:spcPct val="0"/>
        </a:spcAft>
        <a:defRPr sz="4000" b="1">
          <a:solidFill>
            <a:schemeClr val="bg1"/>
          </a:solidFill>
          <a:latin typeface="Arial" charset="0"/>
          <a:cs typeface="Arial" charset="0"/>
        </a:defRPr>
      </a:lvl5pPr>
      <a:lvl6pPr marL="609585" algn="l" rtl="0" eaLnBrk="1" fontAlgn="base" hangingPunct="1">
        <a:spcBef>
          <a:spcPct val="0"/>
        </a:spcBef>
        <a:spcAft>
          <a:spcPct val="0"/>
        </a:spcAft>
        <a:defRPr sz="3867" b="1">
          <a:solidFill>
            <a:schemeClr val="tx1"/>
          </a:solidFill>
          <a:latin typeface="Arial" charset="0"/>
          <a:cs typeface="Arial" charset="0"/>
        </a:defRPr>
      </a:lvl6pPr>
      <a:lvl7pPr marL="1219170" algn="l" rtl="0" eaLnBrk="1" fontAlgn="base" hangingPunct="1">
        <a:spcBef>
          <a:spcPct val="0"/>
        </a:spcBef>
        <a:spcAft>
          <a:spcPct val="0"/>
        </a:spcAft>
        <a:defRPr sz="3867" b="1">
          <a:solidFill>
            <a:schemeClr val="tx1"/>
          </a:solidFill>
          <a:latin typeface="Arial" charset="0"/>
          <a:cs typeface="Arial" charset="0"/>
        </a:defRPr>
      </a:lvl7pPr>
      <a:lvl8pPr marL="1828754" algn="l" rtl="0" eaLnBrk="1" fontAlgn="base" hangingPunct="1">
        <a:spcBef>
          <a:spcPct val="0"/>
        </a:spcBef>
        <a:spcAft>
          <a:spcPct val="0"/>
        </a:spcAft>
        <a:defRPr sz="3867" b="1">
          <a:solidFill>
            <a:schemeClr val="tx1"/>
          </a:solidFill>
          <a:latin typeface="Arial" charset="0"/>
          <a:cs typeface="Arial" charset="0"/>
        </a:defRPr>
      </a:lvl8pPr>
      <a:lvl9pPr marL="2438339" algn="l" rtl="0" eaLnBrk="1" fontAlgn="base" hangingPunct="1">
        <a:spcBef>
          <a:spcPct val="0"/>
        </a:spcBef>
        <a:spcAft>
          <a:spcPct val="0"/>
        </a:spcAft>
        <a:defRPr sz="3867" b="1">
          <a:solidFill>
            <a:schemeClr val="tx1"/>
          </a:solidFill>
          <a:latin typeface="Arial" charset="0"/>
          <a:cs typeface="Arial" charset="0"/>
        </a:defRPr>
      </a:lvl9pPr>
    </p:titleStyle>
    <p:bodyStyle>
      <a:lvl1pPr marL="239178" indent="-239178" algn="l" rtl="0" eaLnBrk="1" fontAlgn="base" hangingPunct="1">
        <a:spcBef>
          <a:spcPct val="20000"/>
        </a:spcBef>
        <a:spcAft>
          <a:spcPct val="0"/>
        </a:spcAft>
        <a:buFont typeface="Arial" charset="0"/>
        <a:buChar char="•"/>
        <a:defRPr sz="3200" kern="1200">
          <a:solidFill>
            <a:schemeClr val="bg1"/>
          </a:solidFill>
          <a:latin typeface="Arial" pitchFamily="34" charset="0"/>
          <a:ea typeface="+mn-ea"/>
          <a:cs typeface="Arial" pitchFamily="34" charset="0"/>
        </a:defRPr>
      </a:lvl1pPr>
      <a:lvl2pPr marL="719649" indent="-359824" algn="l" rtl="0" eaLnBrk="1" fontAlgn="base" hangingPunct="1">
        <a:spcBef>
          <a:spcPct val="20000"/>
        </a:spcBef>
        <a:spcAft>
          <a:spcPct val="0"/>
        </a:spcAft>
        <a:buFont typeface="Arial" charset="0"/>
        <a:buChar char="–"/>
        <a:defRPr sz="2933" kern="1200">
          <a:solidFill>
            <a:schemeClr val="bg1"/>
          </a:solidFill>
          <a:latin typeface="Arial" pitchFamily="34" charset="0"/>
          <a:ea typeface="+mn-ea"/>
          <a:cs typeface="Arial" pitchFamily="34" charset="0"/>
        </a:defRPr>
      </a:lvl2pPr>
      <a:lvl3pPr marL="1523962" indent="-304792" algn="l" rtl="0" eaLnBrk="1" fontAlgn="base" hangingPunct="1">
        <a:spcBef>
          <a:spcPct val="20000"/>
        </a:spcBef>
        <a:spcAft>
          <a:spcPct val="0"/>
        </a:spcAft>
        <a:buFont typeface="Arial" charset="0"/>
        <a:buChar char="•"/>
        <a:defRPr sz="3200" kern="1200">
          <a:solidFill>
            <a:schemeClr val="bg1"/>
          </a:solidFill>
          <a:latin typeface="Arial" pitchFamily="34" charset="0"/>
          <a:ea typeface="+mn-ea"/>
          <a:cs typeface="Arial" pitchFamily="34" charset="0"/>
        </a:defRPr>
      </a:lvl3pPr>
      <a:lvl4pPr marL="2133547" indent="-304792" algn="l" rtl="0" eaLnBrk="1" fontAlgn="base" hangingPunct="1">
        <a:spcBef>
          <a:spcPct val="20000"/>
        </a:spcBef>
        <a:spcAft>
          <a:spcPct val="0"/>
        </a:spcAft>
        <a:buFont typeface="Arial" charset="0"/>
        <a:buChar char="–"/>
        <a:defRPr sz="2667" kern="1200">
          <a:solidFill>
            <a:schemeClr val="tx1"/>
          </a:solidFill>
          <a:latin typeface="Arial" pitchFamily="34" charset="0"/>
          <a:ea typeface="+mn-ea"/>
          <a:cs typeface="Arial" pitchFamily="34" charset="0"/>
        </a:defRPr>
      </a:lvl4pPr>
      <a:lvl5pPr marL="2743131" indent="-304792" algn="l" rtl="0" eaLnBrk="1" fontAlgn="base" hangingPunct="1">
        <a:spcBef>
          <a:spcPct val="20000"/>
        </a:spcBef>
        <a:spcAft>
          <a:spcPct val="0"/>
        </a:spcAft>
        <a:buFont typeface="Arial" charset="0"/>
        <a:buChar char="»"/>
        <a:defRPr sz="2667" kern="1200">
          <a:solidFill>
            <a:schemeClr val="tx1"/>
          </a:solidFill>
          <a:latin typeface="Arial" pitchFamily="34" charset="0"/>
          <a:ea typeface="+mn-ea"/>
          <a:cs typeface="Arial" pitchFamily="34" charset="0"/>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
        <p:nvSpPr>
          <p:cNvPr id="1027" name="Title Placeholder 1"/>
          <p:cNvSpPr>
            <a:spLocks noGrp="1"/>
          </p:cNvSpPr>
          <p:nvPr>
            <p:ph type="title"/>
          </p:nvPr>
        </p:nvSpPr>
        <p:spPr bwMode="auto">
          <a:xfrm>
            <a:off x="719669" y="0"/>
            <a:ext cx="9063567" cy="1030288"/>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803718533"/>
      </p:ext>
    </p:extLst>
  </p:cSld>
  <p:clrMap bg1="dk2" tx1="lt1" bg2="dk1" tx2="lt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Lst>
  <mc:AlternateContent xmlns:mc="http://schemas.openxmlformats.org/markup-compatibility/2006" xmlns:p14="http://schemas.microsoft.com/office/powerpoint/2010/main">
    <mc:Choice Requires="p14">
      <p:transition spd="slow" p14:dur="2000" advClick="0" advTm="12000"/>
    </mc:Choice>
    <mc:Fallback xmlns="">
      <p:transition spd="slow" advClick="0" advTm="12000"/>
    </mc:Fallback>
  </mc:AlternateContent>
  <p:hf hdr="0"/>
  <p:txStyles>
    <p:titleStyle>
      <a:lvl1pPr algn="l" rtl="0" eaLnBrk="1" fontAlgn="base" hangingPunct="1">
        <a:lnSpc>
          <a:spcPct val="85000"/>
        </a:lnSpc>
        <a:spcBef>
          <a:spcPct val="0"/>
        </a:spcBef>
        <a:spcAft>
          <a:spcPct val="0"/>
        </a:spcAft>
        <a:defRPr sz="3733" b="1" kern="1200">
          <a:solidFill>
            <a:schemeClr val="bg1"/>
          </a:solidFill>
          <a:latin typeface="Arial" pitchFamily="34" charset="0"/>
          <a:ea typeface="+mj-ea"/>
          <a:cs typeface="Arial" pitchFamily="34" charset="0"/>
        </a:defRPr>
      </a:lvl1pPr>
      <a:lvl2pPr algn="l" rtl="0" eaLnBrk="1" fontAlgn="base" hangingPunct="1">
        <a:lnSpc>
          <a:spcPct val="85000"/>
        </a:lnSpc>
        <a:spcBef>
          <a:spcPct val="0"/>
        </a:spcBef>
        <a:spcAft>
          <a:spcPct val="0"/>
        </a:spcAft>
        <a:defRPr sz="4000" b="1">
          <a:solidFill>
            <a:schemeClr val="bg1"/>
          </a:solidFill>
          <a:latin typeface="Arial" charset="0"/>
          <a:cs typeface="Arial" charset="0"/>
        </a:defRPr>
      </a:lvl2pPr>
      <a:lvl3pPr algn="l" rtl="0" eaLnBrk="1" fontAlgn="base" hangingPunct="1">
        <a:lnSpc>
          <a:spcPct val="85000"/>
        </a:lnSpc>
        <a:spcBef>
          <a:spcPct val="0"/>
        </a:spcBef>
        <a:spcAft>
          <a:spcPct val="0"/>
        </a:spcAft>
        <a:defRPr sz="4000" b="1">
          <a:solidFill>
            <a:schemeClr val="bg1"/>
          </a:solidFill>
          <a:latin typeface="Arial" charset="0"/>
          <a:cs typeface="Arial" charset="0"/>
        </a:defRPr>
      </a:lvl3pPr>
      <a:lvl4pPr algn="l" rtl="0" eaLnBrk="1" fontAlgn="base" hangingPunct="1">
        <a:lnSpc>
          <a:spcPct val="85000"/>
        </a:lnSpc>
        <a:spcBef>
          <a:spcPct val="0"/>
        </a:spcBef>
        <a:spcAft>
          <a:spcPct val="0"/>
        </a:spcAft>
        <a:defRPr sz="4000" b="1">
          <a:solidFill>
            <a:schemeClr val="bg1"/>
          </a:solidFill>
          <a:latin typeface="Arial" charset="0"/>
          <a:cs typeface="Arial" charset="0"/>
        </a:defRPr>
      </a:lvl4pPr>
      <a:lvl5pPr algn="l" rtl="0" eaLnBrk="1" fontAlgn="base" hangingPunct="1">
        <a:lnSpc>
          <a:spcPct val="85000"/>
        </a:lnSpc>
        <a:spcBef>
          <a:spcPct val="0"/>
        </a:spcBef>
        <a:spcAft>
          <a:spcPct val="0"/>
        </a:spcAft>
        <a:defRPr sz="4000" b="1">
          <a:solidFill>
            <a:schemeClr val="bg1"/>
          </a:solidFill>
          <a:latin typeface="Arial" charset="0"/>
          <a:cs typeface="Arial" charset="0"/>
        </a:defRPr>
      </a:lvl5pPr>
      <a:lvl6pPr marL="609585" algn="l" rtl="0" eaLnBrk="1" fontAlgn="base" hangingPunct="1">
        <a:spcBef>
          <a:spcPct val="0"/>
        </a:spcBef>
        <a:spcAft>
          <a:spcPct val="0"/>
        </a:spcAft>
        <a:defRPr sz="3867" b="1">
          <a:solidFill>
            <a:schemeClr val="tx1"/>
          </a:solidFill>
          <a:latin typeface="Arial" charset="0"/>
          <a:cs typeface="Arial" charset="0"/>
        </a:defRPr>
      </a:lvl6pPr>
      <a:lvl7pPr marL="1219170" algn="l" rtl="0" eaLnBrk="1" fontAlgn="base" hangingPunct="1">
        <a:spcBef>
          <a:spcPct val="0"/>
        </a:spcBef>
        <a:spcAft>
          <a:spcPct val="0"/>
        </a:spcAft>
        <a:defRPr sz="3867" b="1">
          <a:solidFill>
            <a:schemeClr val="tx1"/>
          </a:solidFill>
          <a:latin typeface="Arial" charset="0"/>
          <a:cs typeface="Arial" charset="0"/>
        </a:defRPr>
      </a:lvl7pPr>
      <a:lvl8pPr marL="1828754" algn="l" rtl="0" eaLnBrk="1" fontAlgn="base" hangingPunct="1">
        <a:spcBef>
          <a:spcPct val="0"/>
        </a:spcBef>
        <a:spcAft>
          <a:spcPct val="0"/>
        </a:spcAft>
        <a:defRPr sz="3867" b="1">
          <a:solidFill>
            <a:schemeClr val="tx1"/>
          </a:solidFill>
          <a:latin typeface="Arial" charset="0"/>
          <a:cs typeface="Arial" charset="0"/>
        </a:defRPr>
      </a:lvl8pPr>
      <a:lvl9pPr marL="2438339" algn="l" rtl="0" eaLnBrk="1" fontAlgn="base" hangingPunct="1">
        <a:spcBef>
          <a:spcPct val="0"/>
        </a:spcBef>
        <a:spcAft>
          <a:spcPct val="0"/>
        </a:spcAft>
        <a:defRPr sz="3867" b="1">
          <a:solidFill>
            <a:schemeClr val="tx1"/>
          </a:solidFill>
          <a:latin typeface="Arial" charset="0"/>
          <a:cs typeface="Arial" charset="0"/>
        </a:defRPr>
      </a:lvl9pPr>
    </p:titleStyle>
    <p:bodyStyle>
      <a:lvl1pPr marL="239178" indent="-239178" algn="l" rtl="0" eaLnBrk="1" fontAlgn="base" hangingPunct="1">
        <a:spcBef>
          <a:spcPct val="20000"/>
        </a:spcBef>
        <a:spcAft>
          <a:spcPct val="0"/>
        </a:spcAft>
        <a:buFont typeface="Arial" charset="0"/>
        <a:buChar char="•"/>
        <a:defRPr sz="3200" kern="1200">
          <a:solidFill>
            <a:schemeClr val="bg1"/>
          </a:solidFill>
          <a:latin typeface="Arial" pitchFamily="34" charset="0"/>
          <a:ea typeface="+mn-ea"/>
          <a:cs typeface="Arial" pitchFamily="34" charset="0"/>
        </a:defRPr>
      </a:lvl1pPr>
      <a:lvl2pPr marL="719649" indent="-359824" algn="l" rtl="0" eaLnBrk="1" fontAlgn="base" hangingPunct="1">
        <a:spcBef>
          <a:spcPct val="20000"/>
        </a:spcBef>
        <a:spcAft>
          <a:spcPct val="0"/>
        </a:spcAft>
        <a:buFont typeface="Arial" charset="0"/>
        <a:buChar char="–"/>
        <a:defRPr sz="2933" kern="1200">
          <a:solidFill>
            <a:schemeClr val="bg1"/>
          </a:solidFill>
          <a:latin typeface="Arial" pitchFamily="34" charset="0"/>
          <a:ea typeface="+mn-ea"/>
          <a:cs typeface="Arial" pitchFamily="34" charset="0"/>
        </a:defRPr>
      </a:lvl2pPr>
      <a:lvl3pPr marL="1523962" indent="-304792" algn="l" rtl="0" eaLnBrk="1" fontAlgn="base" hangingPunct="1">
        <a:spcBef>
          <a:spcPct val="20000"/>
        </a:spcBef>
        <a:spcAft>
          <a:spcPct val="0"/>
        </a:spcAft>
        <a:buFont typeface="Arial" charset="0"/>
        <a:buChar char="•"/>
        <a:defRPr sz="3200" kern="1200">
          <a:solidFill>
            <a:schemeClr val="bg1"/>
          </a:solidFill>
          <a:latin typeface="Arial" pitchFamily="34" charset="0"/>
          <a:ea typeface="+mn-ea"/>
          <a:cs typeface="Arial" pitchFamily="34" charset="0"/>
        </a:defRPr>
      </a:lvl3pPr>
      <a:lvl4pPr marL="2133547" indent="-304792" algn="l" rtl="0" eaLnBrk="1" fontAlgn="base" hangingPunct="1">
        <a:spcBef>
          <a:spcPct val="20000"/>
        </a:spcBef>
        <a:spcAft>
          <a:spcPct val="0"/>
        </a:spcAft>
        <a:buFont typeface="Arial" charset="0"/>
        <a:buChar char="–"/>
        <a:defRPr sz="2667" kern="1200">
          <a:solidFill>
            <a:schemeClr val="tx1"/>
          </a:solidFill>
          <a:latin typeface="Arial" pitchFamily="34" charset="0"/>
          <a:ea typeface="+mn-ea"/>
          <a:cs typeface="Arial" pitchFamily="34" charset="0"/>
        </a:defRPr>
      </a:lvl4pPr>
      <a:lvl5pPr marL="2743131" indent="-304792" algn="l" rtl="0" eaLnBrk="1" fontAlgn="base" hangingPunct="1">
        <a:spcBef>
          <a:spcPct val="20000"/>
        </a:spcBef>
        <a:spcAft>
          <a:spcPct val="0"/>
        </a:spcAft>
        <a:buFont typeface="Arial" charset="0"/>
        <a:buChar char="»"/>
        <a:defRPr sz="2667" kern="1200">
          <a:solidFill>
            <a:schemeClr val="tx1"/>
          </a:solidFill>
          <a:latin typeface="Arial" pitchFamily="34" charset="0"/>
          <a:ea typeface="+mn-ea"/>
          <a:cs typeface="Arial" pitchFamily="34" charset="0"/>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240" y="289511"/>
            <a:ext cx="11655840" cy="89966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69241" y="1189178"/>
            <a:ext cx="11653521" cy="1635589"/>
          </a:xfrm>
          <a:prstGeom prst="rect">
            <a:avLst/>
          </a:prstGeom>
        </p:spPr>
        <p:txBody>
          <a:bodyPr vert="horz" wrap="square" lIns="182880" tIns="91440" rIns="91440"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rot="5400000">
            <a:off x="9187079" y="3012391"/>
            <a:ext cx="6858623" cy="833218"/>
          </a:xfrm>
          <a:prstGeom prst="rect">
            <a:avLst/>
          </a:prstGeom>
        </p:spPr>
      </p:pic>
    </p:spTree>
    <p:extLst>
      <p:ext uri="{BB962C8B-B14F-4D97-AF65-F5344CB8AC3E}">
        <p14:creationId xmlns:p14="http://schemas.microsoft.com/office/powerpoint/2010/main" val="73777141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 id="2147483720" r:id="rId24"/>
    <p:sldLayoutId id="2147483721" r:id="rId25"/>
    <p:sldLayoutId id="2147483722" r:id="rId26"/>
  </p:sldLayoutIdLst>
  <p:transition>
    <p:fade/>
  </p:transition>
  <p:hf sldNum="0" hdr="0" ftr="0" dt="0"/>
  <p:txStyles>
    <p:titleStyle>
      <a:lvl1pPr algn="l" defTabSz="914367" rtl="0" eaLnBrk="1" latinLnBrk="0" hangingPunct="1">
        <a:lnSpc>
          <a:spcPct val="90000"/>
        </a:lnSpc>
        <a:spcBef>
          <a:spcPct val="0"/>
        </a:spcBef>
        <a:buNone/>
        <a:defRPr lang="en-US" sz="4705" b="0" kern="1200" cap="none" spc="-100" baseline="0" dirty="0" smtClean="0">
          <a:ln w="3175">
            <a:noFill/>
          </a:ln>
          <a:solidFill>
            <a:schemeClr val="tx1"/>
          </a:solidFill>
          <a:effectLst/>
          <a:latin typeface="+mj-lt"/>
          <a:ea typeface="+mn-ea"/>
          <a:cs typeface="Segoe UI" pitchFamily="34" charset="0"/>
        </a:defRPr>
      </a:lvl1pPr>
    </p:titleStyle>
    <p:bodyStyle>
      <a:lvl1pPr marL="0" marR="0" indent="0" algn="l" defTabSz="914367" rtl="0" eaLnBrk="1" fontAlgn="auto" latinLnBrk="0" hangingPunct="1">
        <a:lnSpc>
          <a:spcPct val="90000"/>
        </a:lnSpc>
        <a:spcBef>
          <a:spcPct val="20000"/>
        </a:spcBef>
        <a:spcAft>
          <a:spcPts val="0"/>
        </a:spcAft>
        <a:buClrTx/>
        <a:buSzPct val="90000"/>
        <a:buFont typeface="Wingdings" panose="05000000000000000000" pitchFamily="2" charset="2"/>
        <a:buNone/>
        <a:tabLst/>
        <a:defRPr sz="2353" b="0" i="0" kern="1200" spc="0" baseline="0">
          <a:solidFill>
            <a:schemeClr val="tx1"/>
          </a:solidFill>
          <a:latin typeface="+mn-lt"/>
          <a:ea typeface="+mn-ea"/>
          <a:cs typeface="+mn-cs"/>
        </a:defRPr>
      </a:lvl1pPr>
      <a:lvl2pPr marL="224097" marR="0" indent="0" algn="l" defTabSz="914367" rtl="0" eaLnBrk="1" fontAlgn="auto" latinLnBrk="0" hangingPunct="1">
        <a:lnSpc>
          <a:spcPct val="90000"/>
        </a:lnSpc>
        <a:spcBef>
          <a:spcPct val="20000"/>
        </a:spcBef>
        <a:spcAft>
          <a:spcPts val="0"/>
        </a:spcAft>
        <a:buClrTx/>
        <a:buSzPct val="90000"/>
        <a:buFont typeface="Wingdings" panose="05000000000000000000" pitchFamily="2" charset="2"/>
        <a:buNone/>
        <a:tabLst/>
        <a:defRPr sz="1765" b="0" i="0" kern="1200" spc="0" baseline="0">
          <a:solidFill>
            <a:schemeClr val="tx1"/>
          </a:solidFill>
          <a:latin typeface="+mn-lt"/>
          <a:ea typeface="+mn-ea"/>
          <a:cs typeface="+mn-cs"/>
        </a:defRPr>
      </a:lvl2pPr>
      <a:lvl3pPr marL="448193" marR="0" indent="0" algn="l" defTabSz="914367" rtl="0" eaLnBrk="1" fontAlgn="auto" latinLnBrk="0" hangingPunct="1">
        <a:lnSpc>
          <a:spcPct val="90000"/>
        </a:lnSpc>
        <a:spcBef>
          <a:spcPct val="20000"/>
        </a:spcBef>
        <a:spcAft>
          <a:spcPts val="0"/>
        </a:spcAft>
        <a:buClrTx/>
        <a:buSzPct val="90000"/>
        <a:buFont typeface="Wingdings" panose="05000000000000000000" pitchFamily="2" charset="2"/>
        <a:buNone/>
        <a:tabLst/>
        <a:defRPr sz="1568" b="0" i="0" kern="1200" spc="0" baseline="0">
          <a:solidFill>
            <a:schemeClr val="tx1"/>
          </a:solidFill>
          <a:latin typeface="+mn-lt"/>
          <a:ea typeface="+mn-ea"/>
          <a:cs typeface="+mn-cs"/>
        </a:defRPr>
      </a:lvl3pPr>
      <a:lvl4pPr marL="672290" marR="0" indent="0" algn="l" defTabSz="914367" rtl="0" eaLnBrk="1" fontAlgn="auto" latinLnBrk="0" hangingPunct="1">
        <a:lnSpc>
          <a:spcPct val="90000"/>
        </a:lnSpc>
        <a:spcBef>
          <a:spcPct val="20000"/>
        </a:spcBef>
        <a:spcAft>
          <a:spcPts val="0"/>
        </a:spcAft>
        <a:buClrTx/>
        <a:buSzPct val="90000"/>
        <a:buFont typeface="Wingdings" panose="05000000000000000000" pitchFamily="2" charset="2"/>
        <a:buNone/>
        <a:tabLst/>
        <a:defRPr sz="1568" b="0" i="0" kern="1200" spc="0" baseline="0">
          <a:solidFill>
            <a:schemeClr val="tx1"/>
          </a:solidFill>
          <a:latin typeface="+mn-lt"/>
          <a:ea typeface="+mn-ea"/>
          <a:cs typeface="+mn-cs"/>
        </a:defRPr>
      </a:lvl4pPr>
      <a:lvl5pPr marL="896386" marR="0" indent="0" algn="l" defTabSz="914367" rtl="0" eaLnBrk="1" fontAlgn="auto" latinLnBrk="0" hangingPunct="1">
        <a:lnSpc>
          <a:spcPct val="90000"/>
        </a:lnSpc>
        <a:spcBef>
          <a:spcPct val="20000"/>
        </a:spcBef>
        <a:spcAft>
          <a:spcPts val="0"/>
        </a:spcAft>
        <a:buClrTx/>
        <a:buSzPct val="90000"/>
        <a:buFont typeface="Wingdings" panose="05000000000000000000" pitchFamily="2" charset="2"/>
        <a:buNone/>
        <a:tabLst/>
        <a:defRPr sz="1568" b="0" i="0"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hyperlink" Target="https://play.google.com/store/apps/details?id=com.smartafabriker" TargetMode="External"/><Relationship Id="rId2" Type="http://schemas.openxmlformats.org/officeDocument/2006/relationships/hyperlink" Target="https://itunes.apple.com/se/app/smarta-fabriker/id1263106661?l=en&amp;mt" TargetMode="External"/><Relationship Id="rId1" Type="http://schemas.openxmlformats.org/officeDocument/2006/relationships/slideLayout" Target="../slideLayouts/slideLayout12.xml"/><Relationship Id="rId5" Type="http://schemas.openxmlformats.org/officeDocument/2006/relationships/image" Target="../media/image18.png"/><Relationship Id="rId4" Type="http://schemas.openxmlformats.org/officeDocument/2006/relationships/image" Target="../media/image17.png"/></Relationships>
</file>

<file path=ppt/slides/_rels/slide4.xml.rels><?xml version="1.0" encoding="UTF-8" standalone="yes"?>
<Relationships xmlns="http://schemas.openxmlformats.org/package/2006/relationships"><Relationship Id="rId3" Type="http://schemas.openxmlformats.org/officeDocument/2006/relationships/hyperlink" Target="https://itunes.apple.com/se/app/smarta-fabriker/id1263106661?l=en&amp;mt" TargetMode="External"/><Relationship Id="rId2" Type="http://schemas.openxmlformats.org/officeDocument/2006/relationships/image" Target="../media/image19.png"/><Relationship Id="rId1" Type="http://schemas.openxmlformats.org/officeDocument/2006/relationships/slideLayout" Target="../slideLayouts/slideLayout12.xml"/><Relationship Id="rId5" Type="http://schemas.openxmlformats.org/officeDocument/2006/relationships/image" Target="../media/image17.png"/><Relationship Id="rId4" Type="http://schemas.openxmlformats.org/officeDocument/2006/relationships/hyperlink" Target="https://play.google.com/store/apps/details?id=com.smartafabriker" TargetMode="External"/></Relationships>
</file>

<file path=ppt/slides/_rels/slide5.xml.rels><?xml version="1.0" encoding="UTF-8" standalone="yes"?>
<Relationships xmlns="http://schemas.openxmlformats.org/package/2006/relationships"><Relationship Id="rId3" Type="http://schemas.openxmlformats.org/officeDocument/2006/relationships/hyperlink" Target="http://www.alvrummet.se/" TargetMode="External"/><Relationship Id="rId2" Type="http://schemas.openxmlformats.org/officeDocument/2006/relationships/image" Target="../media/image20.jpg"/><Relationship Id="rId1" Type="http://schemas.openxmlformats.org/officeDocument/2006/relationships/slideLayout" Target="../slideLayouts/slideLayout12.xml"/><Relationship Id="rId5" Type="http://schemas.openxmlformats.org/officeDocument/2006/relationships/image" Target="../media/image17.png"/><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2.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3.pn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hyperlink" Target="mailto:jens.cederhage@cybercom.com" TargetMode="External"/><Relationship Id="rId2" Type="http://schemas.openxmlformats.org/officeDocument/2006/relationships/image" Target="../media/image24.emf"/><Relationship Id="rId1" Type="http://schemas.openxmlformats.org/officeDocument/2006/relationships/slideLayout" Target="../slideLayouts/slideLayout12.xml"/><Relationship Id="rId4"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74882" y="1715198"/>
            <a:ext cx="9063567" cy="3106569"/>
          </a:xfrm>
        </p:spPr>
        <p:txBody>
          <a:bodyPr/>
          <a:lstStyle/>
          <a:p>
            <a:r>
              <a:rPr lang="sv-SE" sz="10666" dirty="0">
                <a:solidFill>
                  <a:schemeClr val="tx1"/>
                </a:solidFill>
              </a:rPr>
              <a:t>MAKING CYBERCOM</a:t>
            </a:r>
            <a:endParaRPr lang="en-GB" sz="10666" dirty="0">
              <a:solidFill>
                <a:schemeClr val="tx1"/>
              </a:solidFill>
            </a:endParaRPr>
          </a:p>
        </p:txBody>
      </p:sp>
      <p:sp>
        <p:nvSpPr>
          <p:cNvPr id="3" name="Rectangle 2"/>
          <p:cNvSpPr/>
          <p:nvPr/>
        </p:nvSpPr>
        <p:spPr>
          <a:xfrm>
            <a:off x="957945" y="4994496"/>
            <a:ext cx="7884863" cy="1077218"/>
          </a:xfrm>
          <a:prstGeom prst="rect">
            <a:avLst/>
          </a:prstGeom>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Arial" charset="0"/>
                <a:ea typeface="+mn-ea"/>
                <a:cs typeface="+mn-cs"/>
              </a:rPr>
              <a:t>Based on Cybercom’s values and inclusive culture, we are developing skills, client offerings and employees. </a:t>
            </a:r>
          </a:p>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dirty="0">
              <a:ln>
                <a:noFill/>
              </a:ln>
              <a:solidFill>
                <a:srgbClr val="FFFFFF"/>
              </a:solidFill>
              <a:effectLst/>
              <a:uLnTx/>
              <a:uFillTx/>
              <a:latin typeface="Arial" charset="0"/>
              <a:ea typeface="+mn-ea"/>
              <a:cs typeface="+mn-cs"/>
            </a:endParaRPr>
          </a:p>
          <a:p>
            <a:pPr marL="0" marR="0" lvl="0" indent="0" algn="l" defTabSz="121917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Arial" charset="0"/>
                <a:ea typeface="+mn-ea"/>
                <a:cs typeface="+mn-cs"/>
              </a:rPr>
              <a:t>This is how we are making Cybercom.</a:t>
            </a:r>
          </a:p>
        </p:txBody>
      </p:sp>
      <p:sp>
        <p:nvSpPr>
          <p:cNvPr id="4" name="Rectangle 3">
            <a:extLst>
              <a:ext uri="{FF2B5EF4-FFF2-40B4-BE49-F238E27FC236}">
                <a16:creationId xmlns:a16="http://schemas.microsoft.com/office/drawing/2014/main" id="{56800101-03EF-4B49-B2CE-918D2176937F}"/>
              </a:ext>
            </a:extLst>
          </p:cNvPr>
          <p:cNvSpPr/>
          <p:nvPr/>
        </p:nvSpPr>
        <p:spPr>
          <a:xfrm>
            <a:off x="6890449" y="6244443"/>
            <a:ext cx="6096000" cy="523220"/>
          </a:xfrm>
          <a:prstGeom prst="rect">
            <a:avLst/>
          </a:prstGeom>
        </p:spPr>
        <p:txBody>
          <a:bodyPr>
            <a:spAutoFit/>
          </a:bodyPr>
          <a:lstStyle/>
          <a:p>
            <a:r>
              <a:rPr lang="en-GB" sz="2800" b="1" dirty="0">
                <a:latin typeface="Caecilia LT Std Roman" panose="02060503050505020204"/>
              </a:rPr>
              <a:t>	Cybercom Innovation Zone</a:t>
            </a:r>
            <a:endParaRPr lang="en-GB" sz="2800" b="1" dirty="0">
              <a:latin typeface="Caecilia LT Std Roman" panose="02060503050505020204" pitchFamily="18" charset="0"/>
            </a:endParaRPr>
          </a:p>
        </p:txBody>
      </p:sp>
    </p:spTree>
    <p:extLst>
      <p:ext uri="{BB962C8B-B14F-4D97-AF65-F5344CB8AC3E}">
        <p14:creationId xmlns:p14="http://schemas.microsoft.com/office/powerpoint/2010/main" val="4097828457"/>
      </p:ext>
    </p:extLst>
  </p:cSld>
  <p:clrMapOvr>
    <a:masterClrMapping/>
  </p:clrMapOvr>
  <mc:AlternateContent xmlns:mc="http://schemas.openxmlformats.org/markup-compatibility/2006" xmlns:p14="http://schemas.microsoft.com/office/powerpoint/2010/main">
    <mc:Choice Requires="p14">
      <p:transition spd="slow" p14:dur="2750"/>
    </mc:Choice>
    <mc:Fallback xmlns="">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61CA546-9A91-4EB3-B212-60F3CAA1A00E}"/>
              </a:ext>
            </a:extLst>
          </p:cNvPr>
          <p:cNvSpPr>
            <a:spLocks noGrp="1"/>
          </p:cNvSpPr>
          <p:nvPr>
            <p:ph type="body" sz="quarter" idx="13"/>
          </p:nvPr>
        </p:nvSpPr>
        <p:spPr>
          <a:xfrm>
            <a:off x="722029" y="1909196"/>
            <a:ext cx="9715500" cy="3643774"/>
          </a:xfrm>
        </p:spPr>
        <p:txBody>
          <a:bodyPr>
            <a:normAutofit fontScale="85000" lnSpcReduction="10000"/>
          </a:bodyPr>
          <a:lstStyle/>
          <a:p>
            <a:pPr marL="0" indent="0" eaLnBrk="0" fontAlgn="base" hangingPunct="0">
              <a:lnSpc>
                <a:spcPct val="100000"/>
              </a:lnSpc>
              <a:spcBef>
                <a:spcPct val="0"/>
              </a:spcBef>
              <a:spcAft>
                <a:spcPct val="0"/>
              </a:spcAft>
              <a:buNone/>
            </a:pPr>
            <a:endParaRPr lang="sv-SE" sz="2800" dirty="0">
              <a:latin typeface="Calibri" panose="020F0502020204030204" pitchFamily="34" charset="0"/>
              <a:ea typeface="MS Mincho" panose="02020609040205080304" pitchFamily="49" charset="-128"/>
              <a:cs typeface="Times New Roman" panose="02020603050405020304" pitchFamily="18" charset="0"/>
            </a:endParaRPr>
          </a:p>
          <a:p>
            <a:pPr marL="0" indent="0" eaLnBrk="0" fontAlgn="base" hangingPunct="0">
              <a:lnSpc>
                <a:spcPct val="100000"/>
              </a:lnSpc>
              <a:spcBef>
                <a:spcPct val="0"/>
              </a:spcBef>
              <a:spcAft>
                <a:spcPct val="0"/>
              </a:spcAft>
              <a:buNone/>
            </a:pPr>
            <a:r>
              <a:rPr lang="sv-SE" sz="2800" dirty="0">
                <a:latin typeface="Calibri" panose="020F0502020204030204" pitchFamily="34" charset="0"/>
                <a:ea typeface="MS Mincho" panose="02020609040205080304" pitchFamily="49" charset="-128"/>
                <a:cs typeface="Times New Roman" panose="02020603050405020304" pitchFamily="18" charset="0"/>
              </a:rPr>
              <a:t>I</a:t>
            </a:r>
            <a:r>
              <a:rPr lang="en-US" sz="2800" dirty="0">
                <a:latin typeface="Calibri" panose="020F0502020204030204" pitchFamily="34" charset="0"/>
                <a:ea typeface="MS Mincho" panose="02020609040205080304" pitchFamily="49" charset="-128"/>
                <a:cs typeface="Times New Roman" panose="02020603050405020304" pitchFamily="18" charset="0"/>
              </a:rPr>
              <a:t>n the areas of</a:t>
            </a:r>
          </a:p>
          <a:p>
            <a:pPr eaLnBrk="0" fontAlgn="base" hangingPunct="0">
              <a:lnSpc>
                <a:spcPct val="150000"/>
              </a:lnSpc>
              <a:spcBef>
                <a:spcPct val="0"/>
              </a:spcBef>
              <a:spcAft>
                <a:spcPct val="0"/>
              </a:spcAft>
            </a:pP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A</a:t>
            </a:r>
            <a:r>
              <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I / ML – smart factories, </a:t>
            </a:r>
          </a:p>
          <a:p>
            <a:pPr eaLnBrk="0" fontAlgn="base" hangingPunct="0">
              <a:lnSpc>
                <a:spcPct val="150000"/>
              </a:lnSpc>
              <a:spcBef>
                <a:spcPct val="0"/>
              </a:spcBef>
              <a:spcAft>
                <a:spcPct val="0"/>
              </a:spcAft>
            </a:pP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A</a:t>
            </a:r>
            <a:r>
              <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R/VR – Leap motion</a:t>
            </a:r>
          </a:p>
          <a:p>
            <a:pPr eaLnBrk="0" fontAlgn="base" hangingPunct="0">
              <a:lnSpc>
                <a:spcPct val="150000"/>
              </a:lnSpc>
              <a:spcBef>
                <a:spcPct val="0"/>
              </a:spcBef>
              <a:spcAft>
                <a:spcPct val="0"/>
              </a:spcAft>
            </a:pPr>
            <a:r>
              <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IoT and connectivity</a:t>
            </a:r>
          </a:p>
          <a:p>
            <a:pPr eaLnBrk="0" fontAlgn="base" hangingPunct="0">
              <a:lnSpc>
                <a:spcPct val="150000"/>
              </a:lnSpc>
              <a:spcBef>
                <a:spcPct val="0"/>
              </a:spcBef>
              <a:spcAft>
                <a:spcPct val="0"/>
              </a:spcAft>
            </a:pP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I</a:t>
            </a:r>
            <a:r>
              <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IoT/industry 4.0 – smart factories chat bot, predictive maintenance</a:t>
            </a:r>
          </a:p>
          <a:p>
            <a:pPr eaLnBrk="0" fontAlgn="base" hangingPunct="0">
              <a:lnSpc>
                <a:spcPct val="150000"/>
              </a:lnSpc>
              <a:spcBef>
                <a:spcPct val="0"/>
              </a:spcBef>
              <a:spcAft>
                <a:spcPct val="0"/>
              </a:spcAft>
            </a:pPr>
            <a:r>
              <a:rPr lang="sv-SE" sz="2000" dirty="0" err="1">
                <a:solidFill>
                  <a:schemeClr val="tx1"/>
                </a:solidFill>
                <a:latin typeface="Calibri" panose="020F0502020204030204" pitchFamily="34" charset="0"/>
                <a:ea typeface="MS Mincho" panose="02020609040205080304" pitchFamily="49" charset="-128"/>
                <a:cs typeface="Times New Roman" panose="02020603050405020304" pitchFamily="18" charset="0"/>
              </a:rPr>
              <a:t>Blockchain</a:t>
            </a: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 and </a:t>
            </a:r>
            <a:r>
              <a:rPr lang="sv-SE" sz="2000" dirty="0" err="1">
                <a:solidFill>
                  <a:schemeClr val="tx1"/>
                </a:solidFill>
                <a:latin typeface="Calibri" panose="020F0502020204030204" pitchFamily="34" charset="0"/>
                <a:ea typeface="MS Mincho" panose="02020609040205080304" pitchFamily="49" charset="-128"/>
                <a:cs typeface="Times New Roman" panose="02020603050405020304" pitchFamily="18" charset="0"/>
              </a:rPr>
              <a:t>logistics</a:t>
            </a: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 </a:t>
            </a:r>
          </a:p>
          <a:p>
            <a:pPr eaLnBrk="0" fontAlgn="base" hangingPunct="0">
              <a:lnSpc>
                <a:spcPct val="150000"/>
              </a:lnSpc>
              <a:spcBef>
                <a:spcPct val="0"/>
              </a:spcBef>
              <a:spcAft>
                <a:spcPct val="0"/>
              </a:spcAft>
            </a:pPr>
            <a:r>
              <a:rPr lang="sv-SE"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V</a:t>
            </a:r>
            <a:r>
              <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rPr>
              <a:t>2X and traffic safety</a:t>
            </a:r>
          </a:p>
          <a:p>
            <a:pPr eaLnBrk="0" fontAlgn="base" hangingPunct="0">
              <a:lnSpc>
                <a:spcPct val="150000"/>
              </a:lnSpc>
              <a:spcBef>
                <a:spcPct val="0"/>
              </a:spcBef>
              <a:spcAft>
                <a:spcPct val="0"/>
              </a:spcAft>
            </a:pPr>
            <a:r>
              <a:rPr lang="en-US" sz="2000" dirty="0">
                <a:latin typeface="Calibri" panose="020F0502020204030204" pitchFamily="34" charset="0"/>
                <a:ea typeface="MS Mincho" panose="02020609040205080304" pitchFamily="49" charset="-128"/>
                <a:cs typeface="Times New Roman" panose="02020603050405020304" pitchFamily="18" charset="0"/>
              </a:rPr>
              <a:t>Automotive applications on Android Automotive OS</a:t>
            </a:r>
          </a:p>
          <a:p>
            <a:pPr eaLnBrk="0" fontAlgn="base" hangingPunct="0">
              <a:lnSpc>
                <a:spcPct val="150000"/>
              </a:lnSpc>
              <a:spcBef>
                <a:spcPct val="0"/>
              </a:spcBef>
              <a:spcAft>
                <a:spcPct val="0"/>
              </a:spcAft>
            </a:pPr>
            <a:r>
              <a:rPr lang="en-US" sz="2000" dirty="0">
                <a:latin typeface="Calibri" panose="020F0502020204030204" pitchFamily="34" charset="0"/>
                <a:ea typeface="MS Mincho" panose="02020609040205080304" pitchFamily="49" charset="-128"/>
                <a:cs typeface="Times New Roman" panose="02020603050405020304" pitchFamily="18" charset="0"/>
              </a:rPr>
              <a:t>VCC -&gt; lower particle emissions </a:t>
            </a:r>
            <a:endParaRPr lang="en-US" sz="2000" dirty="0">
              <a:solidFill>
                <a:schemeClr val="tx1"/>
              </a:solidFill>
              <a:latin typeface="Calibri" panose="020F0502020204030204" pitchFamily="34" charset="0"/>
              <a:ea typeface="MS Mincho" panose="02020609040205080304" pitchFamily="49" charset="-128"/>
              <a:cs typeface="Times New Roman" panose="02020603050405020304" pitchFamily="18" charset="0"/>
            </a:endParaRPr>
          </a:p>
        </p:txBody>
      </p:sp>
      <p:sp>
        <p:nvSpPr>
          <p:cNvPr id="3" name="Title 2">
            <a:extLst>
              <a:ext uri="{FF2B5EF4-FFF2-40B4-BE49-F238E27FC236}">
                <a16:creationId xmlns:a16="http://schemas.microsoft.com/office/drawing/2014/main" id="{45D5C2C9-A70A-4975-949A-1FBAB6DC51C4}"/>
              </a:ext>
            </a:extLst>
          </p:cNvPr>
          <p:cNvSpPr>
            <a:spLocks noGrp="1"/>
          </p:cNvSpPr>
          <p:nvPr>
            <p:ph type="title"/>
          </p:nvPr>
        </p:nvSpPr>
        <p:spPr/>
        <p:txBody>
          <a:bodyPr>
            <a:normAutofit/>
          </a:bodyPr>
          <a:lstStyle/>
          <a:p>
            <a:r>
              <a:rPr lang="en-US" altLang="ja-JP" b="1" dirty="0">
                <a:solidFill>
                  <a:srgbClr val="2E74B5"/>
                </a:solidFill>
                <a:latin typeface="Calibri Light" panose="020F0302020204030204" pitchFamily="34" charset="0"/>
                <a:ea typeface="MS Gothic" panose="020B0609070205080204" pitchFamily="49" charset="-128"/>
                <a:cs typeface="Times New Roman" panose="02020603050405020304" pitchFamily="18" charset="0"/>
              </a:rPr>
              <a:t>Topics 2019-H2</a:t>
            </a:r>
            <a:br>
              <a:rPr lang="sv-SE" altLang="ja-JP" b="1" dirty="0">
                <a:solidFill>
                  <a:srgbClr val="2E74B5"/>
                </a:solidFill>
                <a:latin typeface="Calibri Light" panose="020F0302020204030204" pitchFamily="34" charset="0"/>
                <a:ea typeface="MS Gothic" panose="020B0609070205080204" pitchFamily="49" charset="-128"/>
                <a:cs typeface="Times New Roman" panose="02020603050405020304" pitchFamily="18" charset="0"/>
              </a:rPr>
            </a:br>
            <a:endParaRPr lang="en-US" dirty="0"/>
          </a:p>
        </p:txBody>
      </p:sp>
      <p:sp>
        <p:nvSpPr>
          <p:cNvPr id="5" name="Rectangle 3">
            <a:extLst>
              <a:ext uri="{FF2B5EF4-FFF2-40B4-BE49-F238E27FC236}">
                <a16:creationId xmlns:a16="http://schemas.microsoft.com/office/drawing/2014/main" id="{AB95B379-46C9-440F-A5B1-1A4DF1A56E1C}"/>
              </a:ext>
            </a:extLst>
          </p:cNvPr>
          <p:cNvSpPr>
            <a:spLocks noChangeArrowheads="1"/>
          </p:cNvSpPr>
          <p:nvPr/>
        </p:nvSpPr>
        <p:spPr bwMode="auto">
          <a:xfrm>
            <a:off x="0" y="35893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Tree>
    <p:extLst>
      <p:ext uri="{BB962C8B-B14F-4D97-AF65-F5344CB8AC3E}">
        <p14:creationId xmlns:p14="http://schemas.microsoft.com/office/powerpoint/2010/main" val="38105370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EB19AAC-9124-4F5D-AC1F-B23076245D11}"/>
              </a:ext>
            </a:extLst>
          </p:cNvPr>
          <p:cNvSpPr>
            <a:spLocks noGrp="1"/>
          </p:cNvSpPr>
          <p:nvPr>
            <p:ph type="body" sz="quarter" idx="13"/>
          </p:nvPr>
        </p:nvSpPr>
        <p:spPr>
          <a:xfrm>
            <a:off x="722028" y="1500188"/>
            <a:ext cx="10631771" cy="4786312"/>
          </a:xfrm>
        </p:spPr>
        <p:txBody>
          <a:bodyPr>
            <a:normAutofit/>
          </a:bodyPr>
          <a:lstStyle/>
          <a:p>
            <a:pPr marL="0" indent="0">
              <a:buNone/>
            </a:pPr>
            <a:r>
              <a:rPr lang="en-US" sz="1600" b="1" dirty="0">
                <a:latin typeface="Caecilia LT Std Light" panose="00000400000000000000" pitchFamily="50" charset="0"/>
              </a:rPr>
              <a:t>Challenge </a:t>
            </a:r>
            <a:br>
              <a:rPr lang="en-US" sz="1600" b="1" dirty="0">
                <a:latin typeface="Caecilia LT Std Light" panose="00000400000000000000" pitchFamily="50" charset="0"/>
              </a:rPr>
            </a:br>
            <a:r>
              <a:rPr lang="en-US" sz="1600" i="1" dirty="0"/>
              <a:t>Digitalization and its connection to sustainable production is identified as a key enabler for increasing the number of jobs in Swedish industry. The purpose of Project </a:t>
            </a:r>
            <a:r>
              <a:rPr lang="en-US" sz="1600" i="1" dirty="0" err="1"/>
              <a:t>Smarta</a:t>
            </a:r>
            <a:r>
              <a:rPr lang="en-US" sz="1600" i="1" dirty="0"/>
              <a:t> </a:t>
            </a:r>
            <a:r>
              <a:rPr lang="en-US" sz="1600" i="1" dirty="0" err="1"/>
              <a:t>Fabriker</a:t>
            </a:r>
            <a:r>
              <a:rPr lang="en-US" sz="1600" i="1" dirty="0"/>
              <a:t> is to increase the attractiveness of technology and careers in industrial companies, and to spread knowledge about industrial digitalization. </a:t>
            </a:r>
          </a:p>
          <a:p>
            <a:pPr marL="0" indent="0">
              <a:buNone/>
            </a:pPr>
            <a:r>
              <a:rPr lang="en-US" sz="1500" dirty="0"/>
              <a:t>AI and ML is an emerging technology when it comes to streamline manufacturing within Industry 4.0. The factory built for </a:t>
            </a:r>
            <a:r>
              <a:rPr lang="en-US" sz="1500" dirty="0" err="1"/>
              <a:t>Smarta</a:t>
            </a:r>
            <a:r>
              <a:rPr lang="en-US" sz="1500" dirty="0"/>
              <a:t> </a:t>
            </a:r>
            <a:r>
              <a:rPr lang="en-US" sz="1500" dirty="0" err="1"/>
              <a:t>Fabriker</a:t>
            </a:r>
            <a:r>
              <a:rPr lang="en-US" sz="1500" dirty="0"/>
              <a:t> generates great amount of data that is collected on Azure Cloud. This data can be used in different data models to be able to not only predict but also prescript and suggest actions for maintenance. For instance, we could predict when the cartons in production is not suited for use dependent on gathered data such as humidity, temperature, pressure and flow sensors in the factory.</a:t>
            </a:r>
            <a:br>
              <a:rPr lang="en-US" sz="1500" dirty="0"/>
            </a:br>
            <a:br>
              <a:rPr lang="en-US" sz="1500" dirty="0"/>
            </a:br>
            <a:r>
              <a:rPr lang="en-US" sz="1600" b="1" dirty="0">
                <a:latin typeface="Caecilia LT Std Light" panose="00000400000000000000" pitchFamily="50" charset="0"/>
              </a:rPr>
              <a:t>Solution/</a:t>
            </a:r>
            <a:r>
              <a:rPr lang="en-US" sz="1600" b="1" dirty="0"/>
              <a:t>Tasks </a:t>
            </a:r>
          </a:p>
          <a:p>
            <a:pPr lvl="0"/>
            <a:r>
              <a:rPr lang="en-US" sz="1600" dirty="0"/>
              <a:t>Evaluate pool of current data generated by factory</a:t>
            </a:r>
          </a:p>
          <a:p>
            <a:pPr lvl="0"/>
            <a:r>
              <a:rPr lang="en-US" sz="1600" dirty="0"/>
              <a:t>Preprocess and filter data</a:t>
            </a:r>
          </a:p>
          <a:p>
            <a:pPr lvl="0"/>
            <a:r>
              <a:rPr lang="en-US" sz="1600" dirty="0"/>
              <a:t>Make use of Azure’s cognitive functions and or open source models for building </a:t>
            </a:r>
            <a:br>
              <a:rPr lang="en-US" sz="1600" dirty="0"/>
            </a:br>
            <a:r>
              <a:rPr lang="en-US" sz="1600" dirty="0"/>
              <a:t>specific models in </a:t>
            </a:r>
            <a:r>
              <a:rPr lang="en-US" sz="1600" dirty="0" err="1"/>
              <a:t>Smarta</a:t>
            </a:r>
            <a:r>
              <a:rPr lang="en-US" sz="1600" dirty="0"/>
              <a:t> </a:t>
            </a:r>
            <a:r>
              <a:rPr lang="en-US" sz="1600" dirty="0" err="1"/>
              <a:t>Fabriker</a:t>
            </a:r>
            <a:endParaRPr lang="en-US" sz="1600" dirty="0"/>
          </a:p>
          <a:p>
            <a:pPr lvl="0"/>
            <a:r>
              <a:rPr lang="en-US" sz="1600" dirty="0"/>
              <a:t>Train models with real data from factory</a:t>
            </a:r>
          </a:p>
          <a:p>
            <a:pPr lvl="0"/>
            <a:r>
              <a:rPr lang="en-US" sz="1600" dirty="0"/>
              <a:t>Present predictions in a comprehensive way at Smart Factory mobile app</a:t>
            </a:r>
          </a:p>
          <a:p>
            <a:endParaRPr lang="en-US" sz="1600" dirty="0"/>
          </a:p>
        </p:txBody>
      </p:sp>
      <p:sp>
        <p:nvSpPr>
          <p:cNvPr id="3" name="Title 2">
            <a:extLst>
              <a:ext uri="{FF2B5EF4-FFF2-40B4-BE49-F238E27FC236}">
                <a16:creationId xmlns:a16="http://schemas.microsoft.com/office/drawing/2014/main" id="{92ABC4B4-EDE8-4AE1-8A41-16A21238EE73}"/>
              </a:ext>
            </a:extLst>
          </p:cNvPr>
          <p:cNvSpPr>
            <a:spLocks noGrp="1"/>
          </p:cNvSpPr>
          <p:nvPr>
            <p:ph type="title"/>
          </p:nvPr>
        </p:nvSpPr>
        <p:spPr/>
        <p:txBody>
          <a:bodyPr>
            <a:normAutofit/>
          </a:bodyPr>
          <a:lstStyle/>
          <a:p>
            <a:r>
              <a:rPr lang="en-US" dirty="0"/>
              <a:t>Predict Shutdown in Production through AI</a:t>
            </a:r>
            <a:endParaRPr lang="en-US" sz="4000" dirty="0"/>
          </a:p>
        </p:txBody>
      </p:sp>
      <p:sp>
        <p:nvSpPr>
          <p:cNvPr id="5" name="TextBox 4">
            <a:extLst>
              <a:ext uri="{FF2B5EF4-FFF2-40B4-BE49-F238E27FC236}">
                <a16:creationId xmlns:a16="http://schemas.microsoft.com/office/drawing/2014/main" id="{DFF55C18-1362-4072-A581-32E4DA8A5CEC}"/>
              </a:ext>
            </a:extLst>
          </p:cNvPr>
          <p:cNvSpPr txBox="1"/>
          <p:nvPr/>
        </p:nvSpPr>
        <p:spPr>
          <a:xfrm>
            <a:off x="722028" y="5955640"/>
            <a:ext cx="4921125" cy="1077218"/>
          </a:xfrm>
          <a:prstGeom prst="rect">
            <a:avLst/>
          </a:prstGeom>
          <a:noFill/>
        </p:spPr>
        <p:txBody>
          <a:bodyPr wrap="square" rtlCol="0" anchor="t">
            <a:spAutoFit/>
          </a:bodyPr>
          <a:lstStyle/>
          <a:p>
            <a:r>
              <a:rPr lang="sv-SE" sz="1600" i="1" dirty="0">
                <a:solidFill>
                  <a:schemeClr val="accent1"/>
                </a:solidFill>
              </a:rPr>
              <a:t>Mentor: Henrik Lundqvist</a:t>
            </a:r>
          </a:p>
          <a:p>
            <a:r>
              <a:rPr lang="sv-SE" sz="1600" i="1" dirty="0" err="1">
                <a:solidFill>
                  <a:schemeClr val="accent1"/>
                </a:solidFill>
              </a:rPr>
              <a:t>phone</a:t>
            </a:r>
            <a:r>
              <a:rPr lang="sv-SE" sz="1600" i="1" dirty="0">
                <a:solidFill>
                  <a:schemeClr val="accent1"/>
                </a:solidFill>
              </a:rPr>
              <a:t>: +46 76 832 5158</a:t>
            </a:r>
            <a:endParaRPr lang="sv-SE" sz="1600" i="1">
              <a:solidFill>
                <a:schemeClr val="accent1"/>
              </a:solidFill>
              <a:cs typeface="Calibri"/>
            </a:endParaRPr>
          </a:p>
          <a:p>
            <a:r>
              <a:rPr lang="sv-SE" sz="1600" i="1" dirty="0">
                <a:solidFill>
                  <a:schemeClr val="accent1"/>
                </a:solidFill>
              </a:rPr>
              <a:t>mail: henrik.lundqvist@cybercom.com</a:t>
            </a:r>
            <a:endParaRPr lang="en-US" sz="1600" i="1" dirty="0">
              <a:solidFill>
                <a:schemeClr val="accent1"/>
              </a:solidFill>
            </a:endParaRPr>
          </a:p>
          <a:p>
            <a:endParaRPr lang="en-US" sz="1600" i="1" dirty="0">
              <a:solidFill>
                <a:schemeClr val="accent1"/>
              </a:solidFill>
            </a:endParaRPr>
          </a:p>
        </p:txBody>
      </p:sp>
      <p:sp>
        <p:nvSpPr>
          <p:cNvPr id="9" name="Rectangle 8">
            <a:extLst>
              <a:ext uri="{FF2B5EF4-FFF2-40B4-BE49-F238E27FC236}">
                <a16:creationId xmlns:a16="http://schemas.microsoft.com/office/drawing/2014/main" id="{4CA83DD9-5C30-4E41-A9B6-CD3EF64FF14A}"/>
              </a:ext>
            </a:extLst>
          </p:cNvPr>
          <p:cNvSpPr/>
          <p:nvPr/>
        </p:nvSpPr>
        <p:spPr>
          <a:xfrm>
            <a:off x="4795128" y="5955640"/>
            <a:ext cx="7360644" cy="788357"/>
          </a:xfrm>
          <a:prstGeom prst="rect">
            <a:avLst/>
          </a:prstGeom>
        </p:spPr>
        <p:txBody>
          <a:bodyPr wrap="square">
            <a:spAutoFit/>
          </a:bodyPr>
          <a:lstStyle/>
          <a:p>
            <a:pPr algn="r">
              <a:lnSpc>
                <a:spcPct val="115000"/>
              </a:lnSpc>
              <a:spcAft>
                <a:spcPts val="60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Current Smart Factory mobile app is available at Apple Store &amp; Google Play:</a:t>
            </a:r>
            <a:endParaRPr lang="en-US" sz="1600" dirty="0">
              <a:latin typeface="Arial" panose="020B0604020202020204" pitchFamily="34" charset="0"/>
              <a:ea typeface="Calibri" panose="020F0502020204030204" pitchFamily="34" charset="0"/>
              <a:cs typeface="Times New Roman" panose="02020603050405020304" pitchFamily="18" charset="0"/>
            </a:endParaRPr>
          </a:p>
          <a:p>
            <a:pPr lvl="0" algn="r">
              <a:lnSpc>
                <a:spcPct val="115000"/>
              </a:lnSpc>
              <a:spcAft>
                <a:spcPts val="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Apple Store: </a:t>
            </a:r>
            <a:r>
              <a:rPr lang="en-US" sz="1200" u="sng" dirty="0">
                <a:solidFill>
                  <a:srgbClr val="0000FF"/>
                </a:solidFill>
                <a:latin typeface="Arial" panose="020B0604020202020204" pitchFamily="34" charset="0"/>
                <a:ea typeface="Times New Roman" panose="02020603050405020304" pitchFamily="18" charset="0"/>
                <a:cs typeface="Times New Roman" panose="02020603050405020304" pitchFamily="18" charset="0"/>
                <a:hlinkClick r:id="rId2"/>
              </a:rPr>
              <a:t>https://itunes.apple.com/se/app/smarta-fabriker/id1263106661?l=en&amp;mt</a:t>
            </a:r>
            <a:r>
              <a:rPr lang="en-US" sz="1200" dirty="0">
                <a:latin typeface="Arial" panose="020B0604020202020204" pitchFamily="34" charset="0"/>
                <a:ea typeface="Times New Roman" panose="02020603050405020304" pitchFamily="18" charset="0"/>
                <a:cs typeface="Times New Roman" panose="02020603050405020304" pitchFamily="18" charset="0"/>
              </a:rPr>
              <a:t>=8</a:t>
            </a:r>
            <a:endParaRPr lang="en-US" sz="1600" dirty="0">
              <a:latin typeface="Arial" panose="020B0604020202020204" pitchFamily="34" charset="0"/>
              <a:ea typeface="Calibri" panose="020F0502020204030204" pitchFamily="34" charset="0"/>
              <a:cs typeface="Times New Roman" panose="02020603050405020304" pitchFamily="18" charset="0"/>
            </a:endParaRPr>
          </a:p>
          <a:p>
            <a:pPr lvl="0" algn="r">
              <a:lnSpc>
                <a:spcPct val="115000"/>
              </a:lnSpc>
              <a:spcAft>
                <a:spcPts val="60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Google Play: </a:t>
            </a:r>
            <a:r>
              <a:rPr lang="en-US" sz="1200" u="sng" dirty="0">
                <a:solidFill>
                  <a:srgbClr val="0000FF"/>
                </a:solidFill>
                <a:latin typeface="Arial" panose="020B0604020202020204" pitchFamily="34" charset="0"/>
                <a:ea typeface="Times New Roman" panose="02020603050405020304" pitchFamily="18" charset="0"/>
                <a:cs typeface="Times New Roman" panose="02020603050405020304" pitchFamily="18" charset="0"/>
                <a:hlinkClick r:id="rId3"/>
              </a:rPr>
              <a:t>https://play.google.com/store/apps/details?id=com.smartafabriker</a:t>
            </a:r>
            <a:endParaRPr lang="en-US" sz="16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6" name="Rectangle 5">
            <a:extLst>
              <a:ext uri="{FF2B5EF4-FFF2-40B4-BE49-F238E27FC236}">
                <a16:creationId xmlns:a16="http://schemas.microsoft.com/office/drawing/2014/main" id="{C0844ACB-5ADB-483A-8B44-1A024B0453C1}"/>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pic>
        <p:nvPicPr>
          <p:cNvPr id="12" name="Picture 8" descr="A person looking at the camera&#10;&#10;Description generated with very high confidence">
            <a:extLst>
              <a:ext uri="{FF2B5EF4-FFF2-40B4-BE49-F238E27FC236}">
                <a16:creationId xmlns:a16="http://schemas.microsoft.com/office/drawing/2014/main" id="{2AFE7412-2E36-41CC-A0D8-6AD5262B8198}"/>
              </a:ext>
            </a:extLst>
          </p:cNvPr>
          <p:cNvPicPr>
            <a:picLocks noChangeAspect="1"/>
          </p:cNvPicPr>
          <p:nvPr/>
        </p:nvPicPr>
        <p:blipFill>
          <a:blip r:embed="rId4"/>
          <a:stretch>
            <a:fillRect/>
          </a:stretch>
        </p:blipFill>
        <p:spPr>
          <a:xfrm>
            <a:off x="36228" y="6002990"/>
            <a:ext cx="721663" cy="713546"/>
          </a:xfrm>
          <a:prstGeom prst="rect">
            <a:avLst/>
          </a:prstGeom>
        </p:spPr>
      </p:pic>
      <p:pic>
        <p:nvPicPr>
          <p:cNvPr id="11" name="Picture 10">
            <a:extLst>
              <a:ext uri="{FF2B5EF4-FFF2-40B4-BE49-F238E27FC236}">
                <a16:creationId xmlns:a16="http://schemas.microsoft.com/office/drawing/2014/main" id="{A16C0463-3569-4937-B90A-A51CBBBE21AB}"/>
              </a:ext>
            </a:extLst>
          </p:cNvPr>
          <p:cNvPicPr/>
          <p:nvPr/>
        </p:nvPicPr>
        <p:blipFill>
          <a:blip r:embed="rId5" cstate="print">
            <a:extLst>
              <a:ext uri="{28A0092B-C50C-407E-A947-70E740481C1C}">
                <a14:useLocalDpi xmlns:a14="http://schemas.microsoft.com/office/drawing/2010/main" val="0"/>
              </a:ext>
            </a:extLst>
          </a:blip>
          <a:stretch>
            <a:fillRect/>
          </a:stretch>
        </p:blipFill>
        <p:spPr>
          <a:xfrm>
            <a:off x="8201025" y="3562350"/>
            <a:ext cx="3787775" cy="2285799"/>
          </a:xfrm>
          <a:prstGeom prst="rect">
            <a:avLst/>
          </a:prstGeom>
        </p:spPr>
      </p:pic>
    </p:spTree>
    <p:extLst>
      <p:ext uri="{BB962C8B-B14F-4D97-AF65-F5344CB8AC3E}">
        <p14:creationId xmlns:p14="http://schemas.microsoft.com/office/powerpoint/2010/main" val="41869429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925D528-7968-4404-BDD9-EC489ABA0217}"/>
              </a:ext>
            </a:extLst>
          </p:cNvPr>
          <p:cNvPicPr>
            <a:picLocks noChangeAspect="1"/>
          </p:cNvPicPr>
          <p:nvPr/>
        </p:nvPicPr>
        <p:blipFill>
          <a:blip r:embed="rId2"/>
          <a:stretch>
            <a:fillRect/>
          </a:stretch>
        </p:blipFill>
        <p:spPr>
          <a:xfrm>
            <a:off x="8258962" y="3727253"/>
            <a:ext cx="3767938" cy="2108426"/>
          </a:xfrm>
          <a:prstGeom prst="rect">
            <a:avLst/>
          </a:prstGeom>
        </p:spPr>
      </p:pic>
      <p:sp>
        <p:nvSpPr>
          <p:cNvPr id="2" name="Text Placeholder 1">
            <a:extLst>
              <a:ext uri="{FF2B5EF4-FFF2-40B4-BE49-F238E27FC236}">
                <a16:creationId xmlns:a16="http://schemas.microsoft.com/office/drawing/2014/main" id="{BEB19AAC-9124-4F5D-AC1F-B23076245D11}"/>
              </a:ext>
            </a:extLst>
          </p:cNvPr>
          <p:cNvSpPr>
            <a:spLocks noGrp="1"/>
          </p:cNvSpPr>
          <p:nvPr>
            <p:ph type="body" sz="quarter" idx="13"/>
          </p:nvPr>
        </p:nvSpPr>
        <p:spPr/>
        <p:txBody>
          <a:bodyPr>
            <a:normAutofit/>
          </a:bodyPr>
          <a:lstStyle/>
          <a:p>
            <a:pPr marL="0" indent="0">
              <a:buNone/>
            </a:pPr>
            <a:r>
              <a:rPr lang="en-US" sz="1600" b="1" dirty="0">
                <a:latin typeface="Caecilia LT Std Light" panose="00000400000000000000" pitchFamily="50" charset="0"/>
              </a:rPr>
              <a:t>Challenge </a:t>
            </a:r>
            <a:br>
              <a:rPr lang="en-US" sz="1600" b="1" dirty="0">
                <a:latin typeface="Caecilia LT Std Light" panose="00000400000000000000" pitchFamily="50" charset="0"/>
              </a:rPr>
            </a:br>
            <a:r>
              <a:rPr lang="en-US" sz="1600" i="1" dirty="0"/>
              <a:t>Digitalization and its connection to sustainable production is identified as a key enabler for increasing the number of jobs in Swedish industry. The purpose of Project </a:t>
            </a:r>
            <a:r>
              <a:rPr lang="en-US" sz="1600" i="1" dirty="0" err="1"/>
              <a:t>Smarta</a:t>
            </a:r>
            <a:r>
              <a:rPr lang="en-US" sz="1600" i="1" dirty="0"/>
              <a:t> </a:t>
            </a:r>
            <a:r>
              <a:rPr lang="en-US" sz="1600" i="1" dirty="0" err="1"/>
              <a:t>Fabriker</a:t>
            </a:r>
            <a:r>
              <a:rPr lang="en-US" sz="1600" i="1" dirty="0"/>
              <a:t> is to increase the attractiveness of technology and careers in industrial companies, and to spread knowledge about industrial digitalization. </a:t>
            </a:r>
          </a:p>
          <a:p>
            <a:pPr marL="0" indent="0">
              <a:buNone/>
            </a:pPr>
            <a:r>
              <a:rPr lang="en-US" sz="1600" dirty="0"/>
              <a:t>As a service technician going into a factory to do maintenance it’s sometimes not easy to know all the details necessary about a machine and how it’s working. By implementing a chatbot feature in the Smart Factory that helps looking up information needed to do maintenance the work can be speeded up a lot. </a:t>
            </a:r>
          </a:p>
          <a:p>
            <a:pPr marL="0" indent="0">
              <a:buNone/>
            </a:pPr>
            <a:r>
              <a:rPr lang="en-US" sz="1600" b="1" dirty="0">
                <a:latin typeface="Caecilia LT Std Light" panose="00000400000000000000" pitchFamily="50" charset="0"/>
              </a:rPr>
              <a:t>Solution/</a:t>
            </a:r>
            <a:r>
              <a:rPr lang="en-US" sz="1600" b="1" dirty="0"/>
              <a:t>Tasks </a:t>
            </a:r>
          </a:p>
          <a:p>
            <a:pPr lvl="0"/>
            <a:r>
              <a:rPr lang="en-US" sz="1600" dirty="0"/>
              <a:t>Design a dialog pattern for Human-Machine voice interface </a:t>
            </a:r>
          </a:p>
          <a:p>
            <a:pPr lvl="0"/>
            <a:r>
              <a:rPr lang="en-US" sz="1600" dirty="0"/>
              <a:t>To develop a chatbot that comprehends and respond in Swedish/English </a:t>
            </a:r>
            <a:br>
              <a:rPr lang="en-US" sz="1600" dirty="0"/>
            </a:br>
            <a:r>
              <a:rPr lang="en-US" sz="1600" dirty="0"/>
              <a:t>language</a:t>
            </a:r>
          </a:p>
          <a:p>
            <a:pPr lvl="0"/>
            <a:r>
              <a:rPr lang="en-US" sz="1600" dirty="0"/>
              <a:t>The chatbot is to be developed on Microsoft Azure by using Azure Bot Service</a:t>
            </a:r>
            <a:br>
              <a:rPr lang="en-US" sz="1600" dirty="0"/>
            </a:br>
            <a:r>
              <a:rPr lang="en-US" sz="1600" dirty="0"/>
              <a:t> and Cognitive Services for speech recognition, image recognition, etc.</a:t>
            </a:r>
          </a:p>
          <a:p>
            <a:r>
              <a:rPr lang="en-US" sz="1600" dirty="0"/>
              <a:t>Integration of the chatbot solution in </a:t>
            </a:r>
            <a:r>
              <a:rPr lang="en-US" sz="1600" dirty="0" err="1"/>
              <a:t>Smarta</a:t>
            </a:r>
            <a:r>
              <a:rPr lang="en-US" sz="1600" dirty="0"/>
              <a:t> </a:t>
            </a:r>
            <a:r>
              <a:rPr lang="en-US" sz="1600" dirty="0" err="1"/>
              <a:t>Fabriker</a:t>
            </a:r>
            <a:r>
              <a:rPr lang="en-US" sz="1600" dirty="0"/>
              <a:t> mobile app</a:t>
            </a:r>
          </a:p>
          <a:p>
            <a:endParaRPr lang="en-US" sz="1600" dirty="0"/>
          </a:p>
        </p:txBody>
      </p:sp>
      <p:sp>
        <p:nvSpPr>
          <p:cNvPr id="3" name="Title 2">
            <a:extLst>
              <a:ext uri="{FF2B5EF4-FFF2-40B4-BE49-F238E27FC236}">
                <a16:creationId xmlns:a16="http://schemas.microsoft.com/office/drawing/2014/main" id="{92ABC4B4-EDE8-4AE1-8A41-16A21238EE73}"/>
              </a:ext>
            </a:extLst>
          </p:cNvPr>
          <p:cNvSpPr>
            <a:spLocks noGrp="1"/>
          </p:cNvSpPr>
          <p:nvPr>
            <p:ph type="title"/>
          </p:nvPr>
        </p:nvSpPr>
        <p:spPr/>
        <p:txBody>
          <a:bodyPr>
            <a:normAutofit/>
          </a:bodyPr>
          <a:lstStyle/>
          <a:p>
            <a:r>
              <a:rPr lang="en-US" sz="4000" dirty="0"/>
              <a:t>Supporting Service Technicians with chat bots</a:t>
            </a:r>
          </a:p>
        </p:txBody>
      </p:sp>
      <p:sp>
        <p:nvSpPr>
          <p:cNvPr id="5" name="TextBox 4">
            <a:extLst>
              <a:ext uri="{FF2B5EF4-FFF2-40B4-BE49-F238E27FC236}">
                <a16:creationId xmlns:a16="http://schemas.microsoft.com/office/drawing/2014/main" id="{DFF55C18-1362-4072-A581-32E4DA8A5CEC}"/>
              </a:ext>
            </a:extLst>
          </p:cNvPr>
          <p:cNvSpPr txBox="1"/>
          <p:nvPr/>
        </p:nvSpPr>
        <p:spPr>
          <a:xfrm>
            <a:off x="722028" y="5955640"/>
            <a:ext cx="4921125" cy="1077218"/>
          </a:xfrm>
          <a:prstGeom prst="rect">
            <a:avLst/>
          </a:prstGeom>
          <a:noFill/>
        </p:spPr>
        <p:txBody>
          <a:bodyPr wrap="square" rtlCol="0" anchor="t">
            <a:spAutoFit/>
          </a:bodyPr>
          <a:lstStyle/>
          <a:p>
            <a:r>
              <a:rPr lang="sv-SE" sz="1600" i="1" dirty="0">
                <a:solidFill>
                  <a:schemeClr val="accent1"/>
                </a:solidFill>
              </a:rPr>
              <a:t>Mentor: Henrik Lundqvist</a:t>
            </a:r>
          </a:p>
          <a:p>
            <a:r>
              <a:rPr lang="sv-SE" sz="1600" i="1" dirty="0" err="1">
                <a:solidFill>
                  <a:schemeClr val="accent1"/>
                </a:solidFill>
              </a:rPr>
              <a:t>phone</a:t>
            </a:r>
            <a:r>
              <a:rPr lang="sv-SE" sz="1600" i="1" dirty="0">
                <a:solidFill>
                  <a:schemeClr val="accent1"/>
                </a:solidFill>
              </a:rPr>
              <a:t>: +46 76 832 5158</a:t>
            </a:r>
            <a:endParaRPr lang="sv-SE" sz="1600" i="1">
              <a:solidFill>
                <a:schemeClr val="accent1"/>
              </a:solidFill>
              <a:cs typeface="Calibri"/>
            </a:endParaRPr>
          </a:p>
          <a:p>
            <a:r>
              <a:rPr lang="sv-SE" sz="1600" i="1" dirty="0">
                <a:solidFill>
                  <a:schemeClr val="accent1"/>
                </a:solidFill>
              </a:rPr>
              <a:t>mail: henrik.lundqvist@cybercom.com</a:t>
            </a:r>
            <a:endParaRPr lang="en-US" sz="1600" i="1" dirty="0">
              <a:solidFill>
                <a:schemeClr val="accent1"/>
              </a:solidFill>
            </a:endParaRPr>
          </a:p>
          <a:p>
            <a:endParaRPr lang="en-US" sz="1600" i="1" dirty="0">
              <a:solidFill>
                <a:schemeClr val="accent1"/>
              </a:solidFill>
            </a:endParaRPr>
          </a:p>
        </p:txBody>
      </p:sp>
      <p:sp>
        <p:nvSpPr>
          <p:cNvPr id="9" name="Rectangle 8">
            <a:extLst>
              <a:ext uri="{FF2B5EF4-FFF2-40B4-BE49-F238E27FC236}">
                <a16:creationId xmlns:a16="http://schemas.microsoft.com/office/drawing/2014/main" id="{4CA83DD9-5C30-4E41-A9B6-CD3EF64FF14A}"/>
              </a:ext>
            </a:extLst>
          </p:cNvPr>
          <p:cNvSpPr/>
          <p:nvPr/>
        </p:nvSpPr>
        <p:spPr>
          <a:xfrm>
            <a:off x="4795128" y="5955640"/>
            <a:ext cx="7360644" cy="788357"/>
          </a:xfrm>
          <a:prstGeom prst="rect">
            <a:avLst/>
          </a:prstGeom>
        </p:spPr>
        <p:txBody>
          <a:bodyPr wrap="square">
            <a:spAutoFit/>
          </a:bodyPr>
          <a:lstStyle/>
          <a:p>
            <a:pPr algn="r">
              <a:lnSpc>
                <a:spcPct val="115000"/>
              </a:lnSpc>
              <a:spcAft>
                <a:spcPts val="60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Current Smart Factory mobile app is available at Apple Store &amp; Google Play:</a:t>
            </a:r>
            <a:endParaRPr lang="en-US" sz="1600" dirty="0">
              <a:latin typeface="Arial" panose="020B0604020202020204" pitchFamily="34" charset="0"/>
              <a:ea typeface="Calibri" panose="020F0502020204030204" pitchFamily="34" charset="0"/>
              <a:cs typeface="Times New Roman" panose="02020603050405020304" pitchFamily="18" charset="0"/>
            </a:endParaRPr>
          </a:p>
          <a:p>
            <a:pPr lvl="0" algn="r">
              <a:lnSpc>
                <a:spcPct val="115000"/>
              </a:lnSpc>
              <a:spcAft>
                <a:spcPts val="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Apple Store: </a:t>
            </a:r>
            <a:r>
              <a:rPr lang="en-US" sz="1200" u="sng" dirty="0">
                <a:solidFill>
                  <a:srgbClr val="0000FF"/>
                </a:solidFill>
                <a:latin typeface="Arial" panose="020B0604020202020204" pitchFamily="34" charset="0"/>
                <a:ea typeface="Times New Roman" panose="02020603050405020304" pitchFamily="18" charset="0"/>
                <a:cs typeface="Times New Roman" panose="02020603050405020304" pitchFamily="18" charset="0"/>
                <a:hlinkClick r:id="rId3"/>
              </a:rPr>
              <a:t>https://itunes.apple.com/se/app/smarta-fabriker/id1263106661?l=en&amp;mt</a:t>
            </a:r>
            <a:r>
              <a:rPr lang="en-US" sz="1200" dirty="0">
                <a:latin typeface="Arial" panose="020B0604020202020204" pitchFamily="34" charset="0"/>
                <a:ea typeface="Times New Roman" panose="02020603050405020304" pitchFamily="18" charset="0"/>
                <a:cs typeface="Times New Roman" panose="02020603050405020304" pitchFamily="18" charset="0"/>
              </a:rPr>
              <a:t>=8</a:t>
            </a:r>
            <a:endParaRPr lang="en-US" sz="1600" dirty="0">
              <a:latin typeface="Arial" panose="020B0604020202020204" pitchFamily="34" charset="0"/>
              <a:ea typeface="Calibri" panose="020F0502020204030204" pitchFamily="34" charset="0"/>
              <a:cs typeface="Times New Roman" panose="02020603050405020304" pitchFamily="18" charset="0"/>
            </a:endParaRPr>
          </a:p>
          <a:p>
            <a:pPr lvl="0" algn="r">
              <a:lnSpc>
                <a:spcPct val="115000"/>
              </a:lnSpc>
              <a:spcAft>
                <a:spcPts val="600"/>
              </a:spcAft>
            </a:pPr>
            <a:r>
              <a:rPr lang="en-US" sz="1200" dirty="0">
                <a:latin typeface="Arial" panose="020B0604020202020204" pitchFamily="34" charset="0"/>
                <a:ea typeface="Times New Roman" panose="02020603050405020304" pitchFamily="18" charset="0"/>
                <a:cs typeface="Times New Roman" panose="02020603050405020304" pitchFamily="18" charset="0"/>
              </a:rPr>
              <a:t>Google Play: </a:t>
            </a:r>
            <a:r>
              <a:rPr lang="en-US" sz="1200" u="sng" dirty="0">
                <a:solidFill>
                  <a:srgbClr val="0000FF"/>
                </a:solidFill>
                <a:latin typeface="Arial" panose="020B0604020202020204" pitchFamily="34" charset="0"/>
                <a:ea typeface="Times New Roman" panose="02020603050405020304" pitchFamily="18" charset="0"/>
                <a:cs typeface="Times New Roman" panose="02020603050405020304" pitchFamily="18" charset="0"/>
                <a:hlinkClick r:id="rId4"/>
              </a:rPr>
              <a:t>https://play.google.com/store/apps/details?id=com.smartafabriker</a:t>
            </a:r>
            <a:endParaRPr lang="en-US" sz="16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6" name="Rectangle 5">
            <a:extLst>
              <a:ext uri="{FF2B5EF4-FFF2-40B4-BE49-F238E27FC236}">
                <a16:creationId xmlns:a16="http://schemas.microsoft.com/office/drawing/2014/main" id="{C0844ACB-5ADB-483A-8B44-1A024B0453C1}"/>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pic>
        <p:nvPicPr>
          <p:cNvPr id="12" name="Picture 8" descr="A person looking at the camera&#10;&#10;Description generated with very high confidence">
            <a:extLst>
              <a:ext uri="{FF2B5EF4-FFF2-40B4-BE49-F238E27FC236}">
                <a16:creationId xmlns:a16="http://schemas.microsoft.com/office/drawing/2014/main" id="{2AFE7412-2E36-41CC-A0D8-6AD5262B8198}"/>
              </a:ext>
            </a:extLst>
          </p:cNvPr>
          <p:cNvPicPr>
            <a:picLocks noChangeAspect="1"/>
          </p:cNvPicPr>
          <p:nvPr/>
        </p:nvPicPr>
        <p:blipFill>
          <a:blip r:embed="rId5"/>
          <a:stretch>
            <a:fillRect/>
          </a:stretch>
        </p:blipFill>
        <p:spPr>
          <a:xfrm>
            <a:off x="36228" y="6002990"/>
            <a:ext cx="721663" cy="713546"/>
          </a:xfrm>
          <a:prstGeom prst="rect">
            <a:avLst/>
          </a:prstGeom>
        </p:spPr>
      </p:pic>
    </p:spTree>
    <p:extLst>
      <p:ext uri="{BB962C8B-B14F-4D97-AF65-F5344CB8AC3E}">
        <p14:creationId xmlns:p14="http://schemas.microsoft.com/office/powerpoint/2010/main" val="8376052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2FEAEE3-D29F-4AAC-94C1-34530453D434}"/>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pic>
        <p:nvPicPr>
          <p:cNvPr id="2050" name="Picture 2">
            <a:extLst>
              <a:ext uri="{FF2B5EF4-FFF2-40B4-BE49-F238E27FC236}">
                <a16:creationId xmlns:a16="http://schemas.microsoft.com/office/drawing/2014/main" id="{5D8FF497-4887-420D-AFF6-1E96FFB27CB8}"/>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855990" y="206563"/>
            <a:ext cx="2188308" cy="1043093"/>
          </a:xfrm>
          <a:prstGeom prst="rect">
            <a:avLst/>
          </a:prstGeom>
          <a:noFill/>
          <a:extLst>
            <a:ext uri="{909E8E84-426E-40DD-AFC4-6F175D3DCCD1}">
              <a14:hiddenFill xmlns:a14="http://schemas.microsoft.com/office/drawing/2010/main">
                <a:solidFill>
                  <a:srgbClr val="FFFFFF"/>
                </a:solidFill>
              </a14:hiddenFill>
            </a:ext>
          </a:extLst>
        </p:spPr>
      </p:pic>
      <p:sp>
        <p:nvSpPr>
          <p:cNvPr id="11" name="Text Placeholder 10"/>
          <p:cNvSpPr>
            <a:spLocks noGrp="1"/>
          </p:cNvSpPr>
          <p:nvPr>
            <p:ph type="body" sz="quarter" idx="13"/>
          </p:nvPr>
        </p:nvSpPr>
        <p:spPr>
          <a:xfrm>
            <a:off x="722029" y="1500188"/>
            <a:ext cx="4644536" cy="4786312"/>
          </a:xfrm>
        </p:spPr>
        <p:txBody>
          <a:bodyPr/>
          <a:lstStyle/>
          <a:p>
            <a:pPr marL="0" indent="0">
              <a:buNone/>
            </a:pPr>
            <a:r>
              <a:rPr lang="en-US" sz="2400" b="1" dirty="0">
                <a:latin typeface="Caecilia LT Std Light" panose="00000400000000000000" pitchFamily="50" charset="0"/>
              </a:rPr>
              <a:t>Challenge</a:t>
            </a:r>
          </a:p>
          <a:p>
            <a:pPr marL="0" indent="0">
              <a:buNone/>
            </a:pPr>
            <a:r>
              <a:rPr lang="en-US" sz="1600" dirty="0" err="1"/>
              <a:t>Gothenburgers</a:t>
            </a:r>
            <a:r>
              <a:rPr lang="en-US" sz="1600" dirty="0"/>
              <a:t> need visualization tools to better understand the changes that their city will undergo, and to assist in the upcoming choices for a sustainable future. </a:t>
            </a:r>
          </a:p>
          <a:p>
            <a:pPr marL="0" indent="0">
              <a:buNone/>
            </a:pPr>
            <a:endParaRPr lang="en-US" sz="2400" b="1" dirty="0">
              <a:latin typeface="Caecilia LT Std Light" panose="00000400000000000000" pitchFamily="50" charset="0"/>
            </a:endParaRPr>
          </a:p>
          <a:p>
            <a:pPr marL="0" indent="0">
              <a:buNone/>
            </a:pPr>
            <a:r>
              <a:rPr lang="en-US" sz="2400" b="1" dirty="0">
                <a:latin typeface="Caecilia LT Std Light" panose="00000400000000000000" pitchFamily="50" charset="0"/>
              </a:rPr>
              <a:t>Solution</a:t>
            </a:r>
            <a:endParaRPr lang="en-US" sz="2400" dirty="0">
              <a:latin typeface="Caecilia LT Std Light" panose="00000400000000000000" pitchFamily="50" charset="0"/>
            </a:endParaRPr>
          </a:p>
          <a:p>
            <a:pPr marL="0" indent="0">
              <a:buNone/>
            </a:pPr>
            <a:r>
              <a:rPr lang="en-US" sz="1600" dirty="0"/>
              <a:t>In partnership with </a:t>
            </a:r>
            <a:r>
              <a:rPr lang="en-US" sz="1600" dirty="0" err="1"/>
              <a:t>Älvrummet</a:t>
            </a:r>
            <a:r>
              <a:rPr lang="en-US" sz="1600" dirty="0"/>
              <a:t> </a:t>
            </a:r>
            <a:r>
              <a:rPr lang="en-US" sz="1600" dirty="0">
                <a:hlinkClick r:id="rId3"/>
              </a:rPr>
              <a:t>http://www.alvrummet.se/</a:t>
            </a:r>
            <a:r>
              <a:rPr lang="en-US" sz="1600" dirty="0"/>
              <a:t> and Science Park, the team will work together with the city to determine use cases an Augmented City initiative, to build upon what has already been created in terms of messaging, and translate it to mobile devices in a meaningful way. </a:t>
            </a:r>
          </a:p>
          <a:p>
            <a:pPr marL="0" indent="0">
              <a:buNone/>
            </a:pPr>
            <a:endParaRPr lang="en-US" sz="1600" dirty="0"/>
          </a:p>
          <a:p>
            <a:pPr marL="0" indent="0">
              <a:buNone/>
            </a:pPr>
            <a:endParaRPr lang="en-US" sz="1600" dirty="0"/>
          </a:p>
          <a:p>
            <a:pPr marL="0" indent="0">
              <a:buNone/>
            </a:pPr>
            <a:endParaRPr lang="en-US" sz="1600" dirty="0"/>
          </a:p>
          <a:p>
            <a:pPr marL="0" indent="0">
              <a:buNone/>
            </a:pPr>
            <a:endParaRPr lang="sv-SE" sz="1600" dirty="0"/>
          </a:p>
        </p:txBody>
      </p:sp>
      <p:sp>
        <p:nvSpPr>
          <p:cNvPr id="6" name="Slide Number Placeholder 5"/>
          <p:cNvSpPr>
            <a:spLocks noGrp="1"/>
          </p:cNvSpPr>
          <p:nvPr>
            <p:ph type="sldNum" sz="quarter" idx="16"/>
          </p:nvPr>
        </p:nvSpPr>
        <p:spPr/>
        <p:txBody>
          <a:bodyPr/>
          <a:lstStyle/>
          <a:p>
            <a:fld id="{79C245F0-C501-47F3-A8D5-7B71D197F000}" type="slidenum">
              <a:rPr lang="en-US" smtClean="0"/>
              <a:pPr/>
              <a:t>5</a:t>
            </a:fld>
            <a:endParaRPr lang="en-US"/>
          </a:p>
        </p:txBody>
      </p:sp>
      <p:pic>
        <p:nvPicPr>
          <p:cNvPr id="3" name="Picture 2">
            <a:extLst>
              <a:ext uri="{FF2B5EF4-FFF2-40B4-BE49-F238E27FC236}">
                <a16:creationId xmlns:a16="http://schemas.microsoft.com/office/drawing/2014/main" id="{355C04FE-32F8-45BD-A52C-7DEDF89211B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47241" y="1864659"/>
            <a:ext cx="5705820" cy="3803880"/>
          </a:xfrm>
          <a:prstGeom prst="rect">
            <a:avLst/>
          </a:prstGeom>
        </p:spPr>
      </p:pic>
      <p:sp>
        <p:nvSpPr>
          <p:cNvPr id="7" name="TextBox 6">
            <a:extLst>
              <a:ext uri="{FF2B5EF4-FFF2-40B4-BE49-F238E27FC236}">
                <a16:creationId xmlns:a16="http://schemas.microsoft.com/office/drawing/2014/main" id="{0CE8F9E7-8260-49D0-B099-31046231D02B}"/>
              </a:ext>
            </a:extLst>
          </p:cNvPr>
          <p:cNvSpPr txBox="1"/>
          <p:nvPr/>
        </p:nvSpPr>
        <p:spPr>
          <a:xfrm>
            <a:off x="5967387" y="1001916"/>
            <a:ext cx="1969835" cy="584775"/>
          </a:xfrm>
          <a:prstGeom prst="rect">
            <a:avLst/>
          </a:prstGeom>
          <a:noFill/>
        </p:spPr>
        <p:txBody>
          <a:bodyPr wrap="none" rtlCol="0">
            <a:spAutoFit/>
          </a:bodyPr>
          <a:lstStyle/>
          <a:p>
            <a:r>
              <a:rPr lang="sv-SE" sz="3200" dirty="0" err="1">
                <a:latin typeface="Caecilia Com 85 Heavy" panose="02060902030306020204" pitchFamily="18" charset="0"/>
              </a:rPr>
              <a:t>Future</a:t>
            </a:r>
            <a:r>
              <a:rPr lang="sv-SE" sz="3200" dirty="0">
                <a:latin typeface="Caecilia Com 85 Heavy" panose="02060902030306020204" pitchFamily="18" charset="0"/>
              </a:rPr>
              <a:t> city</a:t>
            </a:r>
            <a:endParaRPr lang="fi-FI" sz="3200" dirty="0">
              <a:latin typeface="Caecilia Com 85 Heavy" panose="02060902030306020204" pitchFamily="18" charset="0"/>
            </a:endParaRPr>
          </a:p>
        </p:txBody>
      </p:sp>
      <p:sp>
        <p:nvSpPr>
          <p:cNvPr id="2" name="TextBox 1">
            <a:extLst>
              <a:ext uri="{FF2B5EF4-FFF2-40B4-BE49-F238E27FC236}">
                <a16:creationId xmlns:a16="http://schemas.microsoft.com/office/drawing/2014/main" id="{C72CDE58-B5E0-4DBA-A17C-26044244AB7B}"/>
              </a:ext>
            </a:extLst>
          </p:cNvPr>
          <p:cNvSpPr txBox="1"/>
          <p:nvPr/>
        </p:nvSpPr>
        <p:spPr>
          <a:xfrm>
            <a:off x="5967387" y="5822616"/>
            <a:ext cx="5003742" cy="379656"/>
          </a:xfrm>
          <a:prstGeom prst="rect">
            <a:avLst/>
          </a:prstGeom>
          <a:noFill/>
        </p:spPr>
        <p:txBody>
          <a:bodyPr wrap="none" rtlCol="0">
            <a:spAutoFit/>
          </a:bodyPr>
          <a:lstStyle/>
          <a:p>
            <a:r>
              <a:rPr lang="sv-SE" sz="1867" b="1" dirty="0">
                <a:latin typeface="Caecilia LT Std Light" panose="00000400000000000000" pitchFamily="50" charset="0"/>
              </a:rPr>
              <a:t>Skills needed/developed: </a:t>
            </a:r>
            <a:r>
              <a:rPr lang="sv-SE" sz="1867" dirty="0">
                <a:latin typeface="Caecilia LT Std Light" panose="00000400000000000000" pitchFamily="50" charset="0"/>
              </a:rPr>
              <a:t>C#, Unity, ArCore, ArKit</a:t>
            </a:r>
            <a:endParaRPr lang="fi-FI" sz="1867" dirty="0">
              <a:latin typeface="Caecilia LT Std Light" panose="00000400000000000000" pitchFamily="50" charset="0"/>
            </a:endParaRPr>
          </a:p>
        </p:txBody>
      </p:sp>
      <p:sp>
        <p:nvSpPr>
          <p:cNvPr id="4" name="TextBox 3">
            <a:extLst>
              <a:ext uri="{FF2B5EF4-FFF2-40B4-BE49-F238E27FC236}">
                <a16:creationId xmlns:a16="http://schemas.microsoft.com/office/drawing/2014/main" id="{440CEEAB-241E-42F8-AE1E-8B9239FD6510}"/>
              </a:ext>
            </a:extLst>
          </p:cNvPr>
          <p:cNvSpPr txBox="1"/>
          <p:nvPr/>
        </p:nvSpPr>
        <p:spPr>
          <a:xfrm>
            <a:off x="709243" y="5943711"/>
            <a:ext cx="4644535" cy="861774"/>
          </a:xfrm>
          <a:prstGeom prst="rect">
            <a:avLst/>
          </a:prstGeom>
          <a:noFill/>
        </p:spPr>
        <p:txBody>
          <a:bodyPr wrap="square" rtlCol="0" anchor="t">
            <a:spAutoFit/>
          </a:bodyPr>
          <a:lstStyle/>
          <a:p>
            <a:r>
              <a:rPr lang="sv-SE" sz="1600" i="1" dirty="0">
                <a:solidFill>
                  <a:schemeClr val="accent1"/>
                </a:solidFill>
              </a:rPr>
              <a:t>Mentor: Henrik Lundqvist, </a:t>
            </a:r>
          </a:p>
          <a:p>
            <a:r>
              <a:rPr lang="sv-SE" sz="1600" i="1" dirty="0" err="1">
                <a:solidFill>
                  <a:schemeClr val="accent1"/>
                </a:solidFill>
              </a:rPr>
              <a:t>phone</a:t>
            </a:r>
            <a:r>
              <a:rPr lang="sv-SE" sz="1600" i="1" dirty="0">
                <a:solidFill>
                  <a:schemeClr val="accent1"/>
                </a:solidFill>
              </a:rPr>
              <a:t>: +46 76 832 5158                                  </a:t>
            </a:r>
            <a:endParaRPr lang="sv-SE" sz="1600" i="1" dirty="0">
              <a:solidFill>
                <a:schemeClr val="accent1"/>
              </a:solidFill>
              <a:cs typeface="Calibri"/>
            </a:endParaRPr>
          </a:p>
          <a:p>
            <a:r>
              <a:rPr lang="sv-SE" sz="1600" i="1" dirty="0">
                <a:solidFill>
                  <a:schemeClr val="accent1"/>
                </a:solidFill>
              </a:rPr>
              <a:t>mail: henrik.lundqvist@cybercom.com</a:t>
            </a:r>
            <a:endParaRPr lang="en-US" sz="1600" i="1" dirty="0">
              <a:solidFill>
                <a:schemeClr val="accent1"/>
              </a:solidFill>
            </a:endParaRPr>
          </a:p>
        </p:txBody>
      </p:sp>
      <p:pic>
        <p:nvPicPr>
          <p:cNvPr id="8" name="Picture 8" descr="A person looking at the camera&#10;&#10;Description generated with very high confidence">
            <a:extLst>
              <a:ext uri="{FF2B5EF4-FFF2-40B4-BE49-F238E27FC236}">
                <a16:creationId xmlns:a16="http://schemas.microsoft.com/office/drawing/2014/main" id="{2E11D0CA-A7FB-4937-8614-B87B731C6374}"/>
              </a:ext>
            </a:extLst>
          </p:cNvPr>
          <p:cNvPicPr>
            <a:picLocks noChangeAspect="1"/>
          </p:cNvPicPr>
          <p:nvPr/>
        </p:nvPicPr>
        <p:blipFill>
          <a:blip r:embed="rId5"/>
          <a:stretch>
            <a:fillRect/>
          </a:stretch>
        </p:blipFill>
        <p:spPr>
          <a:xfrm>
            <a:off x="31233" y="6002989"/>
            <a:ext cx="726658" cy="718485"/>
          </a:xfrm>
          <a:prstGeom prst="rect">
            <a:avLst/>
          </a:prstGeom>
        </p:spPr>
      </p:pic>
    </p:spTree>
    <p:extLst>
      <p:ext uri="{BB962C8B-B14F-4D97-AF65-F5344CB8AC3E}">
        <p14:creationId xmlns:p14="http://schemas.microsoft.com/office/powerpoint/2010/main" val="9448300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66F2C48-6536-40C4-8F5B-D52CA8AB0776}"/>
              </a:ext>
            </a:extLst>
          </p:cNvPr>
          <p:cNvSpPr>
            <a:spLocks noGrp="1"/>
          </p:cNvSpPr>
          <p:nvPr>
            <p:ph type="body" sz="quarter" idx="13"/>
          </p:nvPr>
        </p:nvSpPr>
        <p:spPr/>
        <p:txBody>
          <a:bodyPr>
            <a:normAutofit/>
          </a:bodyPr>
          <a:lstStyle/>
          <a:p>
            <a:pPr marL="0" indent="0">
              <a:buNone/>
            </a:pPr>
            <a:r>
              <a:rPr lang="en-US" sz="1600" b="1" dirty="0">
                <a:latin typeface="Caecilia LT Std Light" panose="00000400000000000000" pitchFamily="50" charset="0"/>
              </a:rPr>
              <a:t>Challenge </a:t>
            </a:r>
            <a:br>
              <a:rPr lang="en-US" sz="1600" b="1" dirty="0">
                <a:latin typeface="Caecilia LT Std Light" panose="00000400000000000000" pitchFamily="50" charset="0"/>
              </a:rPr>
            </a:br>
            <a:r>
              <a:rPr lang="en-US" sz="1600" dirty="0"/>
              <a:t>Blockchain technology has the potential to transform the supply chain because the distributed ledger could unify previously fragmented flows of money, goods, information and digital assets. The scope of this thesis includes, but is not limited to, the design and development of a demonstrator of blockchain applications in a simplified transport scenario using an autonomous mini-truck. As an example, the scenario could include following events: placing an order at a “supplier” at point A. Wirelessly track when a shipment is moved from the supplier to the truck. Transport the shipment from point A to point B.  Wirelessly track when the shipment is moved of the truck at the “goods reception” and the order is confirmed</a:t>
            </a:r>
          </a:p>
          <a:p>
            <a:pPr marL="0" indent="0">
              <a:buNone/>
            </a:pPr>
            <a:endParaRPr lang="sv-SE" sz="1600" dirty="0"/>
          </a:p>
          <a:p>
            <a:pPr marL="0" indent="0">
              <a:buNone/>
            </a:pPr>
            <a:r>
              <a:rPr lang="en-US" sz="2000" b="1" dirty="0"/>
              <a:t>Solution / Tasks:</a:t>
            </a:r>
          </a:p>
          <a:p>
            <a:pPr lvl="0"/>
            <a:r>
              <a:rPr lang="en-US" sz="1600" dirty="0"/>
              <a:t>Evaluate and identify a suitable blockchain technologies and platforms based on the scenario and demonstrator requirements.</a:t>
            </a:r>
          </a:p>
          <a:p>
            <a:pPr lvl="0"/>
            <a:r>
              <a:rPr lang="en-US" sz="1600" dirty="0"/>
              <a:t>Develop a mobile demonstrator solution where the event recording on the blockchain are visualized in real-time while the transport scenario is being executed.</a:t>
            </a:r>
          </a:p>
          <a:p>
            <a:pPr marL="0" indent="0">
              <a:buNone/>
            </a:pPr>
            <a:endParaRPr lang="en-US" sz="1600" dirty="0"/>
          </a:p>
        </p:txBody>
      </p:sp>
      <p:sp>
        <p:nvSpPr>
          <p:cNvPr id="3" name="Title 2">
            <a:extLst>
              <a:ext uri="{FF2B5EF4-FFF2-40B4-BE49-F238E27FC236}">
                <a16:creationId xmlns:a16="http://schemas.microsoft.com/office/drawing/2014/main" id="{86D8D9FF-0030-4DD6-AB60-074CD972945A}"/>
              </a:ext>
            </a:extLst>
          </p:cNvPr>
          <p:cNvSpPr>
            <a:spLocks noGrp="1"/>
          </p:cNvSpPr>
          <p:nvPr>
            <p:ph type="title"/>
          </p:nvPr>
        </p:nvSpPr>
        <p:spPr/>
        <p:txBody>
          <a:bodyPr/>
          <a:lstStyle/>
          <a:p>
            <a:r>
              <a:rPr lang="en-US" b="1" dirty="0"/>
              <a:t>Blockchain in Transport Operations</a:t>
            </a:r>
            <a:endParaRPr lang="en-US" dirty="0"/>
          </a:p>
        </p:txBody>
      </p:sp>
      <p:pic>
        <p:nvPicPr>
          <p:cNvPr id="7" name="Picture 6">
            <a:extLst>
              <a:ext uri="{FF2B5EF4-FFF2-40B4-BE49-F238E27FC236}">
                <a16:creationId xmlns:a16="http://schemas.microsoft.com/office/drawing/2014/main" id="{D319BAE6-A6E8-4323-88ED-9325138A8BF0}"/>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6548849" y="5063289"/>
            <a:ext cx="4881880" cy="1596390"/>
          </a:xfrm>
          <a:prstGeom prst="rect">
            <a:avLst/>
          </a:prstGeom>
          <a:noFill/>
        </p:spPr>
      </p:pic>
      <p:sp>
        <p:nvSpPr>
          <p:cNvPr id="6" name="TextBox 5">
            <a:extLst>
              <a:ext uri="{FF2B5EF4-FFF2-40B4-BE49-F238E27FC236}">
                <a16:creationId xmlns:a16="http://schemas.microsoft.com/office/drawing/2014/main" id="{C03FDE1D-4B29-4E53-91FF-F4CEDD77680E}"/>
              </a:ext>
            </a:extLst>
          </p:cNvPr>
          <p:cNvSpPr txBox="1"/>
          <p:nvPr/>
        </p:nvSpPr>
        <p:spPr>
          <a:xfrm>
            <a:off x="722028" y="5955640"/>
            <a:ext cx="4921125" cy="1077218"/>
          </a:xfrm>
          <a:prstGeom prst="rect">
            <a:avLst/>
          </a:prstGeom>
          <a:noFill/>
        </p:spPr>
        <p:txBody>
          <a:bodyPr wrap="square" rtlCol="0" anchor="t">
            <a:spAutoFit/>
          </a:bodyPr>
          <a:lstStyle/>
          <a:p>
            <a:r>
              <a:rPr lang="sv-SE" sz="1600" i="1" dirty="0">
                <a:solidFill>
                  <a:schemeClr val="accent1"/>
                </a:solidFill>
              </a:rPr>
              <a:t>Mentor: Henrik Lundqvist</a:t>
            </a:r>
          </a:p>
          <a:p>
            <a:r>
              <a:rPr lang="sv-SE" sz="1600" i="1" dirty="0" err="1">
                <a:solidFill>
                  <a:schemeClr val="accent1"/>
                </a:solidFill>
              </a:rPr>
              <a:t>phone</a:t>
            </a:r>
            <a:r>
              <a:rPr lang="sv-SE" sz="1600" i="1" dirty="0">
                <a:solidFill>
                  <a:schemeClr val="accent1"/>
                </a:solidFill>
              </a:rPr>
              <a:t>: +46 76 832 5158</a:t>
            </a:r>
            <a:endParaRPr lang="sv-SE" sz="1600" i="1" dirty="0">
              <a:solidFill>
                <a:schemeClr val="accent1"/>
              </a:solidFill>
              <a:cs typeface="Calibri"/>
            </a:endParaRPr>
          </a:p>
          <a:p>
            <a:r>
              <a:rPr lang="sv-SE" sz="1600" i="1" dirty="0">
                <a:solidFill>
                  <a:schemeClr val="accent1"/>
                </a:solidFill>
              </a:rPr>
              <a:t>mail: henrik.lundqvist@cybercom.com</a:t>
            </a:r>
            <a:endParaRPr lang="en-US" sz="1600" i="1" dirty="0">
              <a:solidFill>
                <a:schemeClr val="accent1"/>
              </a:solidFill>
            </a:endParaRPr>
          </a:p>
          <a:p>
            <a:endParaRPr lang="en-US" sz="1600" i="1" dirty="0">
              <a:solidFill>
                <a:schemeClr val="accent1"/>
              </a:solidFill>
            </a:endParaRPr>
          </a:p>
        </p:txBody>
      </p:sp>
      <p:sp>
        <p:nvSpPr>
          <p:cNvPr id="4" name="Rectangle 3">
            <a:extLst>
              <a:ext uri="{FF2B5EF4-FFF2-40B4-BE49-F238E27FC236}">
                <a16:creationId xmlns:a16="http://schemas.microsoft.com/office/drawing/2014/main" id="{17FBF141-7C24-4BAC-B6B4-E1E55559D3E2}"/>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pic>
        <p:nvPicPr>
          <p:cNvPr id="5" name="Picture 8" descr="A person looking at the camera&#10;&#10;Description generated with very high confidence">
            <a:extLst>
              <a:ext uri="{FF2B5EF4-FFF2-40B4-BE49-F238E27FC236}">
                <a16:creationId xmlns:a16="http://schemas.microsoft.com/office/drawing/2014/main" id="{32D58C99-EE03-4AC7-B7E9-FCAAB591DCE8}"/>
              </a:ext>
            </a:extLst>
          </p:cNvPr>
          <p:cNvPicPr>
            <a:picLocks noChangeAspect="1"/>
          </p:cNvPicPr>
          <p:nvPr/>
        </p:nvPicPr>
        <p:blipFill>
          <a:blip r:embed="rId3"/>
          <a:stretch>
            <a:fillRect/>
          </a:stretch>
        </p:blipFill>
        <p:spPr>
          <a:xfrm>
            <a:off x="64168" y="6002990"/>
            <a:ext cx="693723" cy="685920"/>
          </a:xfrm>
          <a:prstGeom prst="rect">
            <a:avLst/>
          </a:prstGeom>
        </p:spPr>
      </p:pic>
    </p:spTree>
    <p:extLst>
      <p:ext uri="{BB962C8B-B14F-4D97-AF65-F5344CB8AC3E}">
        <p14:creationId xmlns:p14="http://schemas.microsoft.com/office/powerpoint/2010/main" val="17139455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88F77A-A59B-42F0-960F-FB1C34660A4F}"/>
              </a:ext>
            </a:extLst>
          </p:cNvPr>
          <p:cNvSpPr>
            <a:spLocks noGrp="1"/>
          </p:cNvSpPr>
          <p:nvPr>
            <p:ph type="body" sz="quarter" idx="13"/>
          </p:nvPr>
        </p:nvSpPr>
        <p:spPr>
          <a:xfrm>
            <a:off x="722029" y="1500188"/>
            <a:ext cx="9715500" cy="2937341"/>
          </a:xfrm>
        </p:spPr>
        <p:txBody>
          <a:bodyPr vert="horz" lIns="91440" tIns="45720" rIns="91440" bIns="45720" rtlCol="0" anchor="t">
            <a:normAutofit/>
          </a:bodyPr>
          <a:lstStyle/>
          <a:p>
            <a:pPr marL="0" indent="0">
              <a:buNone/>
            </a:pPr>
            <a:r>
              <a:rPr lang="en-US" sz="1800" b="1" dirty="0">
                <a:latin typeface="Caecilia LT Std Light"/>
              </a:rPr>
              <a:t>Background - </a:t>
            </a:r>
            <a:r>
              <a:rPr lang="en-US" sz="1800" i="1" dirty="0"/>
              <a:t>The network of physical devices, vehicles, home appliances, and other items embedded with electronics, software, sensors, actuators, and connectivity which enables these things to connect, collect and exchange data. In this case it will be used in life saving equipment for the municipality to develop better services for its citizens.</a:t>
            </a:r>
          </a:p>
          <a:p>
            <a:pPr marL="0" indent="0">
              <a:buNone/>
            </a:pPr>
            <a:r>
              <a:rPr lang="sv-SE" sz="1800" i="1" dirty="0"/>
              <a:t>I</a:t>
            </a:r>
            <a:r>
              <a:rPr lang="en-US" sz="1800" i="1" dirty="0"/>
              <a:t>n this project the students will work with the embedded sensor equipment as well as the cloud for tata storage and also function development. The work can also include interfacing a 3</a:t>
            </a:r>
            <a:r>
              <a:rPr lang="en-US" sz="1800" i="1" baseline="30000" dirty="0"/>
              <a:t>rd</a:t>
            </a:r>
            <a:r>
              <a:rPr lang="en-US" sz="1800" i="1" dirty="0"/>
              <a:t> party IT system.</a:t>
            </a:r>
          </a:p>
        </p:txBody>
      </p:sp>
      <p:sp>
        <p:nvSpPr>
          <p:cNvPr id="3" name="Title 2">
            <a:extLst>
              <a:ext uri="{FF2B5EF4-FFF2-40B4-BE49-F238E27FC236}">
                <a16:creationId xmlns:a16="http://schemas.microsoft.com/office/drawing/2014/main" id="{988C6A0B-94C5-4AFD-BD48-CF348722F8D9}"/>
              </a:ext>
            </a:extLst>
          </p:cNvPr>
          <p:cNvSpPr>
            <a:spLocks noGrp="1"/>
          </p:cNvSpPr>
          <p:nvPr>
            <p:ph type="title"/>
          </p:nvPr>
        </p:nvSpPr>
        <p:spPr/>
        <p:txBody>
          <a:bodyPr/>
          <a:lstStyle/>
          <a:p>
            <a:r>
              <a:rPr lang="en-US" b="1" dirty="0"/>
              <a:t>IoT – the embedded side of things</a:t>
            </a:r>
            <a:endParaRPr lang="en-US" dirty="0"/>
          </a:p>
        </p:txBody>
      </p:sp>
      <p:sp>
        <p:nvSpPr>
          <p:cNvPr id="5" name="Rectangle 4">
            <a:extLst>
              <a:ext uri="{FF2B5EF4-FFF2-40B4-BE49-F238E27FC236}">
                <a16:creationId xmlns:a16="http://schemas.microsoft.com/office/drawing/2014/main" id="{551DD9B2-534F-4E81-83B4-A3A7AA9753C8}"/>
              </a:ext>
            </a:extLst>
          </p:cNvPr>
          <p:cNvSpPr/>
          <p:nvPr/>
        </p:nvSpPr>
        <p:spPr>
          <a:xfrm>
            <a:off x="722029" y="3634022"/>
            <a:ext cx="6096000" cy="2113399"/>
          </a:xfrm>
          <a:prstGeom prst="rect">
            <a:avLst/>
          </a:prstGeom>
        </p:spPr>
        <p:txBody>
          <a:bodyPr anchor="t">
            <a:spAutoFit/>
          </a:bodyPr>
          <a:lstStyle/>
          <a:p>
            <a:pPr>
              <a:spcAft>
                <a:spcPts val="30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Solution/Tasks </a:t>
            </a:r>
          </a:p>
          <a:p>
            <a:pPr marL="342900" indent="-342900">
              <a:lnSpc>
                <a:spcPct val="115000"/>
              </a:lnSpc>
              <a:buFont typeface="Symbol" panose="05050102010706020507" pitchFamily="18" charset="2"/>
              <a:buChar char=""/>
            </a:pPr>
            <a:r>
              <a:rPr lang="en-US" sz="1600">
                <a:latin typeface="Arial"/>
                <a:ea typeface="Calibri" panose="020F0502020204030204" pitchFamily="34" charset="0"/>
                <a:cs typeface="Times New Roman"/>
              </a:rPr>
              <a:t>Study and implement Cybercom I4 platform</a:t>
            </a:r>
          </a:p>
          <a:p>
            <a:pPr marL="342900" indent="-342900">
              <a:lnSpc>
                <a:spcPct val="114999"/>
              </a:lnSpc>
              <a:buFont typeface="Symbol" panose="05050102010706020507" pitchFamily="18" charset="2"/>
              <a:buChar char=""/>
            </a:pPr>
            <a:r>
              <a:rPr lang="en-US" sz="1600">
                <a:latin typeface="Arial"/>
                <a:ea typeface="Calibri" panose="020F0502020204030204" pitchFamily="34" charset="0"/>
                <a:cs typeface="Times New Roman"/>
              </a:rPr>
              <a:t>Adapt the embedded </a:t>
            </a:r>
            <a:r>
              <a:rPr lang="en-US" sz="1600" dirty="0">
                <a:latin typeface="Arial"/>
                <a:ea typeface="Calibri" panose="020F0502020204030204" pitchFamily="34" charset="0"/>
                <a:cs typeface="Times New Roman"/>
              </a:rPr>
              <a:t>system for power </a:t>
            </a:r>
            <a:r>
              <a:rPr lang="en-US" sz="1600" dirty="0" err="1">
                <a:latin typeface="Arial"/>
                <a:ea typeface="Calibri" panose="020F0502020204030204" pitchFamily="34" charset="0"/>
                <a:cs typeface="Times New Roman"/>
              </a:rPr>
              <a:t>moding</a:t>
            </a:r>
            <a:r>
              <a:rPr lang="en-US" sz="1600" dirty="0">
                <a:latin typeface="Arial"/>
                <a:ea typeface="Calibri" panose="020F0502020204030204" pitchFamily="34" charset="0"/>
                <a:cs typeface="Times New Roman"/>
              </a:rPr>
              <a:t>, interrupt handling and potentially encryption and authentication</a:t>
            </a:r>
            <a:endParaRPr lang="en-US"/>
          </a:p>
          <a:p>
            <a:pPr marL="342900" lvl="0" indent="-342900">
              <a:lnSpc>
                <a:spcPct val="115000"/>
              </a:lnSpc>
              <a:spcAft>
                <a:spcPts val="0"/>
              </a:spcAft>
              <a:buFont typeface="Symbol" panose="05050102010706020507" pitchFamily="18" charset="2"/>
              <a:buChar char=""/>
            </a:pPr>
            <a:r>
              <a:rPr lang="en-US" sz="1600" dirty="0">
                <a:latin typeface="Arial" panose="020B0604020202020204" pitchFamily="34" charset="0"/>
                <a:ea typeface="Calibri" panose="020F0502020204030204" pitchFamily="34" charset="0"/>
                <a:cs typeface="Times New Roman" panose="02020603050405020304" pitchFamily="18" charset="0"/>
              </a:rPr>
              <a:t>Set up a cloud solution to handle the data</a:t>
            </a:r>
          </a:p>
          <a:p>
            <a:pPr marL="342900" lvl="0" indent="-342900">
              <a:lnSpc>
                <a:spcPct val="115000"/>
              </a:lnSpc>
              <a:spcAft>
                <a:spcPts val="0"/>
              </a:spcAft>
              <a:buFont typeface="Symbol" panose="05050102010706020507" pitchFamily="18" charset="2"/>
              <a:buChar char=""/>
            </a:pPr>
            <a:r>
              <a:rPr lang="sv-SE" sz="1600" dirty="0">
                <a:latin typeface="Arial" panose="020B0604020202020204" pitchFamily="34" charset="0"/>
                <a:ea typeface="Calibri" panose="020F0502020204030204" pitchFamily="34" charset="0"/>
                <a:cs typeface="Times New Roman" panose="02020603050405020304" pitchFamily="18" charset="0"/>
              </a:rPr>
              <a:t>D</a:t>
            </a:r>
            <a:r>
              <a:rPr lang="en-US" sz="1600" dirty="0" err="1">
                <a:latin typeface="Arial" panose="020B0604020202020204" pitchFamily="34" charset="0"/>
                <a:ea typeface="Calibri" panose="020F0502020204030204" pitchFamily="34" charset="0"/>
                <a:cs typeface="Times New Roman" panose="02020603050405020304" pitchFamily="18" charset="0"/>
              </a:rPr>
              <a:t>evelop</a:t>
            </a:r>
            <a:r>
              <a:rPr lang="en-US" sz="1600" dirty="0">
                <a:latin typeface="Arial" panose="020B0604020202020204" pitchFamily="34" charset="0"/>
                <a:ea typeface="Calibri" panose="020F0502020204030204" pitchFamily="34" charset="0"/>
                <a:cs typeface="Times New Roman" panose="02020603050405020304" pitchFamily="18" charset="0"/>
              </a:rPr>
              <a:t> the services (</a:t>
            </a:r>
            <a:r>
              <a:rPr lang="en-US" sz="1600" dirty="0" err="1">
                <a:latin typeface="Arial" panose="020B0604020202020204" pitchFamily="34" charset="0"/>
                <a:ea typeface="Calibri" panose="020F0502020204030204" pitchFamily="34" charset="0"/>
                <a:cs typeface="Times New Roman" panose="02020603050405020304" pitchFamily="18" charset="0"/>
              </a:rPr>
              <a:t>tbd</a:t>
            </a:r>
            <a:r>
              <a:rPr lang="en-US" sz="1600" dirty="0">
                <a:latin typeface="Arial" panose="020B0604020202020204" pitchFamily="34" charset="0"/>
                <a:ea typeface="Calibri" panose="020F0502020204030204" pitchFamily="34" charset="0"/>
                <a:cs typeface="Times New Roman" panose="02020603050405020304" pitchFamily="18" charset="0"/>
              </a:rPr>
              <a:t>)</a:t>
            </a:r>
          </a:p>
          <a:p>
            <a:pPr marL="342900" lvl="0" indent="-342900">
              <a:lnSpc>
                <a:spcPct val="115000"/>
              </a:lnSpc>
              <a:spcAft>
                <a:spcPts val="0"/>
              </a:spcAft>
              <a:buFont typeface="Symbol" panose="05050102010706020507" pitchFamily="18" charset="2"/>
              <a:buChar char=""/>
            </a:pPr>
            <a:r>
              <a:rPr lang="en-US" sz="1600" dirty="0">
                <a:latin typeface="Arial" panose="020B0604020202020204" pitchFamily="34" charset="0"/>
                <a:ea typeface="Calibri" panose="020F0502020204030204" pitchFamily="34" charset="0"/>
                <a:cs typeface="Times New Roman" panose="02020603050405020304" pitchFamily="18" charset="0"/>
              </a:rPr>
              <a:t>Eventual interface to 3</a:t>
            </a:r>
            <a:r>
              <a:rPr lang="en-US" sz="1600" baseline="30000" dirty="0">
                <a:latin typeface="Arial" panose="020B0604020202020204" pitchFamily="34" charset="0"/>
                <a:ea typeface="Calibri" panose="020F0502020204030204" pitchFamily="34" charset="0"/>
                <a:cs typeface="Times New Roman" panose="02020603050405020304" pitchFamily="18" charset="0"/>
              </a:rPr>
              <a:t>rd</a:t>
            </a:r>
            <a:r>
              <a:rPr lang="en-US" sz="1600" dirty="0">
                <a:latin typeface="Arial" panose="020B0604020202020204" pitchFamily="34" charset="0"/>
                <a:ea typeface="Calibri" panose="020F0502020204030204" pitchFamily="34" charset="0"/>
                <a:cs typeface="Times New Roman" panose="02020603050405020304" pitchFamily="18" charset="0"/>
              </a:rPr>
              <a:t> party IT system</a:t>
            </a:r>
          </a:p>
        </p:txBody>
      </p:sp>
      <p:pic>
        <p:nvPicPr>
          <p:cNvPr id="6" name="Picture 5">
            <a:extLst>
              <a:ext uri="{FF2B5EF4-FFF2-40B4-BE49-F238E27FC236}">
                <a16:creationId xmlns:a16="http://schemas.microsoft.com/office/drawing/2014/main" id="{2F05BC8E-F2E8-47B7-80E8-5909F4CD4233}"/>
              </a:ext>
            </a:extLst>
          </p:cNvPr>
          <p:cNvPicPr>
            <a:picLocks noChangeAspect="1"/>
          </p:cNvPicPr>
          <p:nvPr/>
        </p:nvPicPr>
        <p:blipFill>
          <a:blip r:embed="rId2"/>
          <a:stretch>
            <a:fillRect/>
          </a:stretch>
        </p:blipFill>
        <p:spPr>
          <a:xfrm>
            <a:off x="7050371" y="3429000"/>
            <a:ext cx="4079144" cy="3062007"/>
          </a:xfrm>
          <a:prstGeom prst="rect">
            <a:avLst/>
          </a:prstGeom>
        </p:spPr>
      </p:pic>
      <p:sp>
        <p:nvSpPr>
          <p:cNvPr id="12" name="TextBox 11">
            <a:extLst>
              <a:ext uri="{FF2B5EF4-FFF2-40B4-BE49-F238E27FC236}">
                <a16:creationId xmlns:a16="http://schemas.microsoft.com/office/drawing/2014/main" id="{4AF6D6A4-BE2F-4C05-8ECA-E0164DB1FFAD}"/>
              </a:ext>
            </a:extLst>
          </p:cNvPr>
          <p:cNvSpPr txBox="1"/>
          <p:nvPr/>
        </p:nvSpPr>
        <p:spPr>
          <a:xfrm>
            <a:off x="722028" y="5955640"/>
            <a:ext cx="4921125" cy="1077218"/>
          </a:xfrm>
          <a:prstGeom prst="rect">
            <a:avLst/>
          </a:prstGeom>
          <a:noFill/>
        </p:spPr>
        <p:txBody>
          <a:bodyPr wrap="square" rtlCol="0" anchor="t">
            <a:spAutoFit/>
          </a:bodyPr>
          <a:lstStyle/>
          <a:p>
            <a:r>
              <a:rPr lang="sv-SE" sz="1600" i="1" dirty="0">
                <a:solidFill>
                  <a:schemeClr val="accent1"/>
                </a:solidFill>
              </a:rPr>
              <a:t>Mentor: Henrik Lundqvist</a:t>
            </a:r>
          </a:p>
          <a:p>
            <a:r>
              <a:rPr lang="sv-SE" sz="1600" i="1" dirty="0" err="1">
                <a:solidFill>
                  <a:schemeClr val="accent1"/>
                </a:solidFill>
              </a:rPr>
              <a:t>phone</a:t>
            </a:r>
            <a:r>
              <a:rPr lang="sv-SE" sz="1600" i="1" dirty="0">
                <a:solidFill>
                  <a:schemeClr val="accent1"/>
                </a:solidFill>
              </a:rPr>
              <a:t>: +46 76 832 5158</a:t>
            </a:r>
            <a:endParaRPr lang="sv-SE" sz="1600" i="1" dirty="0">
              <a:solidFill>
                <a:schemeClr val="accent1"/>
              </a:solidFill>
              <a:cs typeface="Calibri"/>
            </a:endParaRPr>
          </a:p>
          <a:p>
            <a:r>
              <a:rPr lang="sv-SE" sz="1600" i="1" dirty="0">
                <a:solidFill>
                  <a:schemeClr val="accent1"/>
                </a:solidFill>
              </a:rPr>
              <a:t>mail: henrik.lundqvist@cybercom.com</a:t>
            </a:r>
            <a:endParaRPr lang="en-US" sz="1600" i="1" dirty="0">
              <a:solidFill>
                <a:schemeClr val="accent1"/>
              </a:solidFill>
            </a:endParaRPr>
          </a:p>
          <a:p>
            <a:endParaRPr lang="en-US" sz="1600" i="1" dirty="0">
              <a:solidFill>
                <a:schemeClr val="accent1"/>
              </a:solidFill>
            </a:endParaRPr>
          </a:p>
        </p:txBody>
      </p:sp>
      <p:sp>
        <p:nvSpPr>
          <p:cNvPr id="13" name="Rectangle 12">
            <a:extLst>
              <a:ext uri="{FF2B5EF4-FFF2-40B4-BE49-F238E27FC236}">
                <a16:creationId xmlns:a16="http://schemas.microsoft.com/office/drawing/2014/main" id="{F52E863C-25A1-4472-86FC-21F16FBDF105}"/>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pic>
        <p:nvPicPr>
          <p:cNvPr id="14" name="Picture 8" descr="A person looking at the camera&#10;&#10;Description generated with very high confidence">
            <a:extLst>
              <a:ext uri="{FF2B5EF4-FFF2-40B4-BE49-F238E27FC236}">
                <a16:creationId xmlns:a16="http://schemas.microsoft.com/office/drawing/2014/main" id="{9DF7D03D-119D-4B27-8C39-18781B370E7F}"/>
              </a:ext>
            </a:extLst>
          </p:cNvPr>
          <p:cNvPicPr>
            <a:picLocks noChangeAspect="1"/>
          </p:cNvPicPr>
          <p:nvPr/>
        </p:nvPicPr>
        <p:blipFill>
          <a:blip r:embed="rId3"/>
          <a:stretch>
            <a:fillRect/>
          </a:stretch>
        </p:blipFill>
        <p:spPr>
          <a:xfrm>
            <a:off x="22951" y="6002990"/>
            <a:ext cx="734940" cy="726673"/>
          </a:xfrm>
          <a:prstGeom prst="rect">
            <a:avLst/>
          </a:prstGeom>
        </p:spPr>
      </p:pic>
    </p:spTree>
    <p:extLst>
      <p:ext uri="{BB962C8B-B14F-4D97-AF65-F5344CB8AC3E}">
        <p14:creationId xmlns:p14="http://schemas.microsoft.com/office/powerpoint/2010/main" val="238775202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88F77A-A59B-42F0-960F-FB1C34660A4F}"/>
              </a:ext>
            </a:extLst>
          </p:cNvPr>
          <p:cNvSpPr>
            <a:spLocks noGrp="1"/>
          </p:cNvSpPr>
          <p:nvPr>
            <p:ph type="body" sz="quarter" idx="13"/>
          </p:nvPr>
        </p:nvSpPr>
        <p:spPr>
          <a:xfrm>
            <a:off x="695903" y="1250079"/>
            <a:ext cx="8069274" cy="3747673"/>
          </a:xfrm>
        </p:spPr>
        <p:txBody>
          <a:bodyPr>
            <a:normAutofit/>
          </a:bodyPr>
          <a:lstStyle/>
          <a:p>
            <a:pPr marL="0" indent="0">
              <a:buNone/>
            </a:pPr>
            <a:r>
              <a:rPr lang="en-US" sz="1600" b="1" dirty="0" err="1">
                <a:latin typeface="Caecilia LT Std Light" panose="00000400000000000000" pitchFamily="50" charset="0"/>
              </a:rPr>
              <a:t>Backgroud</a:t>
            </a:r>
            <a:r>
              <a:rPr lang="en-US" sz="1600" b="1" dirty="0">
                <a:latin typeface="Caecilia LT Std Light" panose="00000400000000000000" pitchFamily="50" charset="0"/>
              </a:rPr>
              <a:t> - </a:t>
            </a:r>
            <a:r>
              <a:rPr lang="en-US" sz="1600" i="1" dirty="0"/>
              <a:t>Vehicle-to-everything (V2X) communication is the passing of information from a vehicle to any entity that may affect the vehicle, and vice versa. It is a vehicular communication system that incorporates other more specific types of communication as V2I (Vehicle-to-Infrastructure), V2N (Vehicle-to-network), V2V (Vehicle-to-vehicle), V2P (Vehicle-to-Pedestrian), V2D (Vehicle-to-device) and V2G (Vehicle-to-grid).´The main motivations for V2X are road safety, traffic efficiency, and energy savings.</a:t>
            </a:r>
            <a:endParaRPr lang="en-US" sz="1600" dirty="0"/>
          </a:p>
          <a:p>
            <a:pPr marL="0" indent="0">
              <a:buNone/>
            </a:pPr>
            <a:r>
              <a:rPr lang="en-US" sz="1600" dirty="0"/>
              <a:t>Through its instant communication V2X allows road safety applications such as :</a:t>
            </a:r>
          </a:p>
          <a:p>
            <a:pPr lvl="0"/>
            <a:r>
              <a:rPr lang="en-US" sz="1600" dirty="0"/>
              <a:t>Forward collision warning, Lane change warning/blind spot warning</a:t>
            </a:r>
          </a:p>
          <a:p>
            <a:pPr lvl="0"/>
            <a:r>
              <a:rPr lang="en-US" sz="1600" dirty="0"/>
              <a:t>Emergency Electric Brake Light Warning</a:t>
            </a:r>
          </a:p>
          <a:p>
            <a:pPr lvl="0"/>
            <a:r>
              <a:rPr lang="en-US" sz="1600" dirty="0"/>
              <a:t>Intersection Movement Assist, Emergency vehicle Approaching</a:t>
            </a:r>
          </a:p>
          <a:p>
            <a:pPr lvl="0"/>
            <a:r>
              <a:rPr lang="en-US" sz="1600" dirty="0"/>
              <a:t>Roadworks Warning, Platooning</a:t>
            </a:r>
          </a:p>
        </p:txBody>
      </p:sp>
      <p:sp>
        <p:nvSpPr>
          <p:cNvPr id="3" name="Title 2">
            <a:extLst>
              <a:ext uri="{FF2B5EF4-FFF2-40B4-BE49-F238E27FC236}">
                <a16:creationId xmlns:a16="http://schemas.microsoft.com/office/drawing/2014/main" id="{988C6A0B-94C5-4AFD-BD48-CF348722F8D9}"/>
              </a:ext>
            </a:extLst>
          </p:cNvPr>
          <p:cNvSpPr>
            <a:spLocks noGrp="1"/>
          </p:cNvSpPr>
          <p:nvPr>
            <p:ph type="title"/>
          </p:nvPr>
        </p:nvSpPr>
        <p:spPr>
          <a:xfrm>
            <a:off x="838200" y="365125"/>
            <a:ext cx="10515600" cy="1135063"/>
          </a:xfrm>
        </p:spPr>
        <p:txBody>
          <a:bodyPr/>
          <a:lstStyle/>
          <a:p>
            <a:r>
              <a:rPr lang="en-US" b="1" dirty="0"/>
              <a:t>V2X – feature development</a:t>
            </a:r>
            <a:endParaRPr lang="en-US" dirty="0"/>
          </a:p>
        </p:txBody>
      </p:sp>
      <p:pic>
        <p:nvPicPr>
          <p:cNvPr id="4" name="Picture 3">
            <a:extLst>
              <a:ext uri="{FF2B5EF4-FFF2-40B4-BE49-F238E27FC236}">
                <a16:creationId xmlns:a16="http://schemas.microsoft.com/office/drawing/2014/main" id="{DE6FC45B-DFD8-4B97-88FD-7612F15A3B3A}"/>
              </a:ext>
            </a:extLst>
          </p:cNvPr>
          <p:cNvPicPr/>
          <p:nvPr/>
        </p:nvPicPr>
        <p:blipFill>
          <a:blip r:embed="rId2" cstate="print"/>
          <a:srcRect/>
          <a:stretch>
            <a:fillRect/>
          </a:stretch>
        </p:blipFill>
        <p:spPr bwMode="auto">
          <a:xfrm>
            <a:off x="7408545" y="3374024"/>
            <a:ext cx="4783455" cy="2778125"/>
          </a:xfrm>
          <a:prstGeom prst="rect">
            <a:avLst/>
          </a:prstGeom>
          <a:noFill/>
          <a:ln w="9525">
            <a:noFill/>
            <a:miter lim="800000"/>
            <a:headEnd/>
            <a:tailEnd/>
          </a:ln>
          <a:effectLst/>
        </p:spPr>
      </p:pic>
      <p:sp>
        <p:nvSpPr>
          <p:cNvPr id="5" name="Rectangle 4">
            <a:extLst>
              <a:ext uri="{FF2B5EF4-FFF2-40B4-BE49-F238E27FC236}">
                <a16:creationId xmlns:a16="http://schemas.microsoft.com/office/drawing/2014/main" id="{551DD9B2-534F-4E81-83B4-A3A7AA9753C8}"/>
              </a:ext>
            </a:extLst>
          </p:cNvPr>
          <p:cNvSpPr/>
          <p:nvPr/>
        </p:nvSpPr>
        <p:spPr>
          <a:xfrm>
            <a:off x="695903" y="4504957"/>
            <a:ext cx="6096000" cy="1377749"/>
          </a:xfrm>
          <a:prstGeom prst="rect">
            <a:avLst/>
          </a:prstGeom>
        </p:spPr>
        <p:txBody>
          <a:bodyPr>
            <a:spAutoFit/>
          </a:bodyPr>
          <a:lstStyle/>
          <a:p>
            <a:pPr>
              <a:spcAft>
                <a:spcPts val="300"/>
              </a:spcAft>
            </a:pPr>
            <a:r>
              <a:rPr lang="en-US"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Solution/Tasks </a:t>
            </a:r>
          </a:p>
          <a:p>
            <a:pPr marL="342900" lvl="0" indent="-342900">
              <a:lnSpc>
                <a:spcPct val="115000"/>
              </a:lnSpc>
              <a:spcAft>
                <a:spcPts val="0"/>
              </a:spcAft>
              <a:buFont typeface="Symbol" panose="05050102010706020507" pitchFamily="18" charset="2"/>
              <a:buChar char=""/>
            </a:pPr>
            <a:r>
              <a:rPr lang="en-US" sz="1400" dirty="0">
                <a:latin typeface="Arial" panose="020B0604020202020204" pitchFamily="34" charset="0"/>
                <a:ea typeface="Calibri" panose="020F0502020204030204" pitchFamily="34" charset="0"/>
                <a:cs typeface="Times New Roman" panose="02020603050405020304" pitchFamily="18" charset="0"/>
              </a:rPr>
              <a:t>Study the Cybercom V2X stack and framework</a:t>
            </a:r>
          </a:p>
          <a:p>
            <a:pPr marL="342900" lvl="0" indent="-342900">
              <a:lnSpc>
                <a:spcPct val="115000"/>
              </a:lnSpc>
              <a:spcAft>
                <a:spcPts val="0"/>
              </a:spcAft>
              <a:buFont typeface="Symbol" panose="05050102010706020507" pitchFamily="18" charset="2"/>
              <a:buChar char=""/>
            </a:pPr>
            <a:r>
              <a:rPr lang="en-US" sz="1400" dirty="0">
                <a:latin typeface="Arial" panose="020B0604020202020204" pitchFamily="34" charset="0"/>
                <a:ea typeface="Calibri" panose="020F0502020204030204" pitchFamily="34" charset="0"/>
                <a:cs typeface="Times New Roman" panose="02020603050405020304" pitchFamily="18" charset="0"/>
              </a:rPr>
              <a:t>Set up environment for development and simulation </a:t>
            </a:r>
          </a:p>
          <a:p>
            <a:pPr marL="342900" lvl="0" indent="-342900">
              <a:lnSpc>
                <a:spcPct val="115000"/>
              </a:lnSpc>
              <a:spcAft>
                <a:spcPts val="600"/>
              </a:spcAft>
              <a:buFont typeface="Symbol" panose="05050102010706020507" pitchFamily="18" charset="2"/>
              <a:buChar char=""/>
            </a:pPr>
            <a:r>
              <a:rPr lang="en-US" sz="1400" dirty="0">
                <a:latin typeface="Arial" panose="020B0604020202020204" pitchFamily="34" charset="0"/>
                <a:ea typeface="Calibri" panose="020F0502020204030204" pitchFamily="34" charset="0"/>
                <a:cs typeface="Times New Roman" panose="02020603050405020304" pitchFamily="18" charset="0"/>
              </a:rPr>
              <a:t>Propose based on above and develop a feature for XXX and evaluate based on the simulation</a:t>
            </a:r>
          </a:p>
        </p:txBody>
      </p:sp>
      <p:sp>
        <p:nvSpPr>
          <p:cNvPr id="7" name="TextBox 6">
            <a:extLst>
              <a:ext uri="{FF2B5EF4-FFF2-40B4-BE49-F238E27FC236}">
                <a16:creationId xmlns:a16="http://schemas.microsoft.com/office/drawing/2014/main" id="{6FB9671A-3B0C-4452-B023-42D83E7D48D9}"/>
              </a:ext>
            </a:extLst>
          </p:cNvPr>
          <p:cNvSpPr txBox="1"/>
          <p:nvPr/>
        </p:nvSpPr>
        <p:spPr>
          <a:xfrm>
            <a:off x="883796" y="5947733"/>
            <a:ext cx="5133826" cy="861774"/>
          </a:xfrm>
          <a:prstGeom prst="rect">
            <a:avLst/>
          </a:prstGeom>
          <a:noFill/>
        </p:spPr>
        <p:txBody>
          <a:bodyPr wrap="square" rtlCol="0">
            <a:spAutoFit/>
          </a:bodyPr>
          <a:lstStyle/>
          <a:p>
            <a:r>
              <a:rPr lang="sv-SE" sz="1600" i="1" dirty="0">
                <a:solidFill>
                  <a:schemeClr val="accent1"/>
                </a:solidFill>
              </a:rPr>
              <a:t>Mentor: Jens Cederhage</a:t>
            </a:r>
          </a:p>
          <a:p>
            <a:r>
              <a:rPr lang="sv-SE" sz="1600" i="1" dirty="0">
                <a:solidFill>
                  <a:schemeClr val="accent1"/>
                </a:solidFill>
              </a:rPr>
              <a:t>Mail: </a:t>
            </a:r>
            <a:r>
              <a:rPr lang="sv-SE" sz="1600" i="1" dirty="0">
                <a:solidFill>
                  <a:schemeClr val="accent1"/>
                </a:solidFill>
                <a:hlinkClick r:id="rId3"/>
              </a:rPr>
              <a:t>jens.cederhage@cybercom.com</a:t>
            </a:r>
            <a:endParaRPr lang="sv-SE" sz="1600" i="1" dirty="0">
              <a:solidFill>
                <a:schemeClr val="accent1"/>
              </a:solidFill>
            </a:endParaRPr>
          </a:p>
          <a:p>
            <a:r>
              <a:rPr lang="sv-SE" sz="1600" i="1" dirty="0" err="1">
                <a:solidFill>
                  <a:schemeClr val="accent1"/>
                </a:solidFill>
              </a:rPr>
              <a:t>Phone</a:t>
            </a:r>
            <a:r>
              <a:rPr lang="sv-SE" sz="1600" i="1" dirty="0">
                <a:solidFill>
                  <a:schemeClr val="accent1"/>
                </a:solidFill>
              </a:rPr>
              <a:t>: +76 379 1245 </a:t>
            </a:r>
            <a:endParaRPr lang="en-US" sz="1600" i="1" dirty="0">
              <a:solidFill>
                <a:schemeClr val="accent1"/>
              </a:solidFill>
            </a:endParaRPr>
          </a:p>
        </p:txBody>
      </p:sp>
      <p:pic>
        <p:nvPicPr>
          <p:cNvPr id="8" name="Picture 7">
            <a:extLst>
              <a:ext uri="{FF2B5EF4-FFF2-40B4-BE49-F238E27FC236}">
                <a16:creationId xmlns:a16="http://schemas.microsoft.com/office/drawing/2014/main" id="{48D667E4-BB8A-42A8-A647-F634440C92D0}"/>
              </a:ext>
            </a:extLst>
          </p:cNvPr>
          <p:cNvPicPr>
            <a:picLocks noChangeAspect="1"/>
          </p:cNvPicPr>
          <p:nvPr/>
        </p:nvPicPr>
        <p:blipFill>
          <a:blip r:embed="rId4"/>
          <a:stretch>
            <a:fillRect/>
          </a:stretch>
        </p:blipFill>
        <p:spPr>
          <a:xfrm>
            <a:off x="90722" y="6007124"/>
            <a:ext cx="747478" cy="747478"/>
          </a:xfrm>
          <a:prstGeom prst="rect">
            <a:avLst/>
          </a:prstGeom>
        </p:spPr>
      </p:pic>
      <p:sp>
        <p:nvSpPr>
          <p:cNvPr id="9" name="Rectangle 8">
            <a:extLst>
              <a:ext uri="{FF2B5EF4-FFF2-40B4-BE49-F238E27FC236}">
                <a16:creationId xmlns:a16="http://schemas.microsoft.com/office/drawing/2014/main" id="{A6A5F204-AA16-4101-AF8A-3D1995C72911}"/>
              </a:ext>
            </a:extLst>
          </p:cNvPr>
          <p:cNvSpPr/>
          <p:nvPr/>
        </p:nvSpPr>
        <p:spPr>
          <a:xfrm>
            <a:off x="0" y="5822616"/>
            <a:ext cx="4545874" cy="1035384"/>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25092933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ybercom_template_v2_3_widescreen">
  <a:themeElements>
    <a:clrScheme name="Cybercom Orange">
      <a:dk1>
        <a:srgbClr val="000000"/>
      </a:dk1>
      <a:lt1>
        <a:srgbClr val="FFFFFF"/>
      </a:lt1>
      <a:dk2>
        <a:srgbClr val="000000"/>
      </a:dk2>
      <a:lt2>
        <a:srgbClr val="FFFFFF"/>
      </a:lt2>
      <a:accent1>
        <a:srgbClr val="ED7B01"/>
      </a:accent1>
      <a:accent2>
        <a:srgbClr val="015599"/>
      </a:accent2>
      <a:accent3>
        <a:srgbClr val="AAB300"/>
      </a:accent3>
      <a:accent4>
        <a:srgbClr val="713188"/>
      </a:accent4>
      <a:accent5>
        <a:srgbClr val="F19636"/>
      </a:accent5>
      <a:accent6>
        <a:srgbClr val="808080"/>
      </a:accent6>
      <a:hlink>
        <a:srgbClr val="DC0000"/>
      </a:hlink>
      <a:folHlink>
        <a:srgbClr val="FF3C00"/>
      </a:folHlink>
    </a:clrScheme>
    <a:fontScheme name="Cybercom">
      <a:majorFont>
        <a:latin typeface="Arial"/>
        <a:ea typeface=""/>
        <a:cs typeface=""/>
      </a:majorFont>
      <a:minorFont>
        <a:latin typeface="Arial"/>
        <a:ea typeface=""/>
        <a:cs typeface=""/>
      </a:minorFont>
    </a:fontScheme>
    <a:fmtScheme name="Cybercom">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317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dirty="0" smtClean="0">
            <a:solidFill>
              <a:schemeClr val="bg2"/>
            </a:solidFill>
          </a:defRPr>
        </a:defPPr>
      </a:lstStyle>
    </a:txDef>
  </a:objectDefaults>
  <a:extraClrSchemeLst>
    <a:extraClrScheme>
      <a:clrScheme name="Cybercom Blue">
        <a:dk1>
          <a:srgbClr val="000000"/>
        </a:dk1>
        <a:lt1>
          <a:srgbClr val="FFFFFF"/>
        </a:lt1>
        <a:dk2>
          <a:srgbClr val="000000"/>
        </a:dk2>
        <a:lt2>
          <a:srgbClr val="FFFFFF"/>
        </a:lt2>
        <a:accent1>
          <a:srgbClr val="015599"/>
        </a:accent1>
        <a:accent2>
          <a:srgbClr val="AAB300"/>
        </a:accent2>
        <a:accent3>
          <a:srgbClr val="ED7B01"/>
        </a:accent3>
        <a:accent4>
          <a:srgbClr val="B1C254"/>
        </a:accent4>
        <a:accent5>
          <a:srgbClr val="366899"/>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Green">
        <a:dk1>
          <a:srgbClr val="000000"/>
        </a:dk1>
        <a:lt1>
          <a:srgbClr val="FFFFFF"/>
        </a:lt1>
        <a:dk2>
          <a:srgbClr val="000000"/>
        </a:dk2>
        <a:lt2>
          <a:srgbClr val="FFFFFF"/>
        </a:lt2>
        <a:accent1>
          <a:srgbClr val="AAB300"/>
        </a:accent1>
        <a:accent2>
          <a:srgbClr val="015599"/>
        </a:accent2>
        <a:accent3>
          <a:srgbClr val="ED7B01"/>
        </a:accent3>
        <a:accent4>
          <a:srgbClr val="071388"/>
        </a:accent4>
        <a:accent5>
          <a:srgbClr val="B1C254"/>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Orange">
        <a:dk1>
          <a:srgbClr val="000000"/>
        </a:dk1>
        <a:lt1>
          <a:srgbClr val="FFFFFF"/>
        </a:lt1>
        <a:dk2>
          <a:srgbClr val="000000"/>
        </a:dk2>
        <a:lt2>
          <a:srgbClr val="FFFFFF"/>
        </a:lt2>
        <a:accent1>
          <a:srgbClr val="ED7B01"/>
        </a:accent1>
        <a:accent2>
          <a:srgbClr val="015599"/>
        </a:accent2>
        <a:accent3>
          <a:srgbClr val="AAB300"/>
        </a:accent3>
        <a:accent4>
          <a:srgbClr val="713188"/>
        </a:accent4>
        <a:accent5>
          <a:srgbClr val="F19636"/>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Purple">
        <a:dk1>
          <a:srgbClr val="000000"/>
        </a:dk1>
        <a:lt1>
          <a:srgbClr val="FFFFFF"/>
        </a:lt1>
        <a:dk2>
          <a:srgbClr val="000000"/>
        </a:dk2>
        <a:lt2>
          <a:srgbClr val="FFFFFF"/>
        </a:lt2>
        <a:accent1>
          <a:srgbClr val="713188"/>
        </a:accent1>
        <a:accent2>
          <a:srgbClr val="AAB300"/>
        </a:accent2>
        <a:accent3>
          <a:srgbClr val="ED7B01"/>
        </a:accent3>
        <a:accent4>
          <a:srgbClr val="B1C254"/>
        </a:accent4>
        <a:accent5>
          <a:srgbClr val="664595"/>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Black">
        <a:dk1>
          <a:srgbClr val="000000"/>
        </a:dk1>
        <a:lt1>
          <a:srgbClr val="FFFFFF"/>
        </a:lt1>
        <a:dk2>
          <a:srgbClr val="000000"/>
        </a:dk2>
        <a:lt2>
          <a:srgbClr val="FFFFFF"/>
        </a:lt2>
        <a:accent1>
          <a:srgbClr val="000000"/>
        </a:accent1>
        <a:accent2>
          <a:srgbClr val="AAB300"/>
        </a:accent2>
        <a:accent3>
          <a:srgbClr val="ED7B01"/>
        </a:accent3>
        <a:accent4>
          <a:srgbClr val="B1C254"/>
        </a:accent4>
        <a:accent5>
          <a:srgbClr val="262626"/>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Lst>
  <a:custClrLst>
    <a:custClr name="Cybercom Blue">
      <a:srgbClr val="015599"/>
    </a:custClr>
    <a:custClr name="Cybercom Green">
      <a:srgbClr val="AAB300"/>
    </a:custClr>
    <a:custClr name="Cybercom Orange">
      <a:srgbClr val="ED7B01"/>
    </a:custClr>
    <a:custClr name="Cybercom Purple">
      <a:srgbClr val="713188"/>
    </a:custClr>
  </a:custClrLst>
</a:theme>
</file>

<file path=ppt/theme/theme3.xml><?xml version="1.0" encoding="utf-8"?>
<a:theme xmlns:a="http://schemas.openxmlformats.org/drawingml/2006/main" name="1_Cybercom_template_v2_3_widescreen">
  <a:themeElements>
    <a:clrScheme name="Cybercom Orange">
      <a:dk1>
        <a:srgbClr val="000000"/>
      </a:dk1>
      <a:lt1>
        <a:srgbClr val="FFFFFF"/>
      </a:lt1>
      <a:dk2>
        <a:srgbClr val="000000"/>
      </a:dk2>
      <a:lt2>
        <a:srgbClr val="FFFFFF"/>
      </a:lt2>
      <a:accent1>
        <a:srgbClr val="ED7B01"/>
      </a:accent1>
      <a:accent2>
        <a:srgbClr val="015599"/>
      </a:accent2>
      <a:accent3>
        <a:srgbClr val="AAB300"/>
      </a:accent3>
      <a:accent4>
        <a:srgbClr val="713188"/>
      </a:accent4>
      <a:accent5>
        <a:srgbClr val="F19636"/>
      </a:accent5>
      <a:accent6>
        <a:srgbClr val="808080"/>
      </a:accent6>
      <a:hlink>
        <a:srgbClr val="DC0000"/>
      </a:hlink>
      <a:folHlink>
        <a:srgbClr val="FF3C00"/>
      </a:folHlink>
    </a:clrScheme>
    <a:fontScheme name="Cybercom">
      <a:majorFont>
        <a:latin typeface="Arial"/>
        <a:ea typeface=""/>
        <a:cs typeface=""/>
      </a:majorFont>
      <a:minorFont>
        <a:latin typeface="Arial"/>
        <a:ea typeface=""/>
        <a:cs typeface=""/>
      </a:minorFont>
    </a:fontScheme>
    <a:fmtScheme name="Cybercom">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317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dirty="0" smtClean="0">
            <a:solidFill>
              <a:schemeClr val="bg2"/>
            </a:solidFill>
          </a:defRPr>
        </a:defPPr>
      </a:lstStyle>
    </a:txDef>
  </a:objectDefaults>
  <a:extraClrSchemeLst>
    <a:extraClrScheme>
      <a:clrScheme name="Cybercom Blue">
        <a:dk1>
          <a:srgbClr val="000000"/>
        </a:dk1>
        <a:lt1>
          <a:srgbClr val="FFFFFF"/>
        </a:lt1>
        <a:dk2>
          <a:srgbClr val="000000"/>
        </a:dk2>
        <a:lt2>
          <a:srgbClr val="FFFFFF"/>
        </a:lt2>
        <a:accent1>
          <a:srgbClr val="015599"/>
        </a:accent1>
        <a:accent2>
          <a:srgbClr val="AAB300"/>
        </a:accent2>
        <a:accent3>
          <a:srgbClr val="ED7B01"/>
        </a:accent3>
        <a:accent4>
          <a:srgbClr val="B1C254"/>
        </a:accent4>
        <a:accent5>
          <a:srgbClr val="366899"/>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Green">
        <a:dk1>
          <a:srgbClr val="000000"/>
        </a:dk1>
        <a:lt1>
          <a:srgbClr val="FFFFFF"/>
        </a:lt1>
        <a:dk2>
          <a:srgbClr val="000000"/>
        </a:dk2>
        <a:lt2>
          <a:srgbClr val="FFFFFF"/>
        </a:lt2>
        <a:accent1>
          <a:srgbClr val="AAB300"/>
        </a:accent1>
        <a:accent2>
          <a:srgbClr val="015599"/>
        </a:accent2>
        <a:accent3>
          <a:srgbClr val="ED7B01"/>
        </a:accent3>
        <a:accent4>
          <a:srgbClr val="071388"/>
        </a:accent4>
        <a:accent5>
          <a:srgbClr val="B1C254"/>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Orange">
        <a:dk1>
          <a:srgbClr val="000000"/>
        </a:dk1>
        <a:lt1>
          <a:srgbClr val="FFFFFF"/>
        </a:lt1>
        <a:dk2>
          <a:srgbClr val="000000"/>
        </a:dk2>
        <a:lt2>
          <a:srgbClr val="FFFFFF"/>
        </a:lt2>
        <a:accent1>
          <a:srgbClr val="ED7B01"/>
        </a:accent1>
        <a:accent2>
          <a:srgbClr val="015599"/>
        </a:accent2>
        <a:accent3>
          <a:srgbClr val="AAB300"/>
        </a:accent3>
        <a:accent4>
          <a:srgbClr val="713188"/>
        </a:accent4>
        <a:accent5>
          <a:srgbClr val="F19636"/>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Purple">
        <a:dk1>
          <a:srgbClr val="000000"/>
        </a:dk1>
        <a:lt1>
          <a:srgbClr val="FFFFFF"/>
        </a:lt1>
        <a:dk2>
          <a:srgbClr val="000000"/>
        </a:dk2>
        <a:lt2>
          <a:srgbClr val="FFFFFF"/>
        </a:lt2>
        <a:accent1>
          <a:srgbClr val="713188"/>
        </a:accent1>
        <a:accent2>
          <a:srgbClr val="AAB300"/>
        </a:accent2>
        <a:accent3>
          <a:srgbClr val="ED7B01"/>
        </a:accent3>
        <a:accent4>
          <a:srgbClr val="B1C254"/>
        </a:accent4>
        <a:accent5>
          <a:srgbClr val="664595"/>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
      <a:clrScheme name="Cybercom Black">
        <a:dk1>
          <a:srgbClr val="000000"/>
        </a:dk1>
        <a:lt1>
          <a:srgbClr val="FFFFFF"/>
        </a:lt1>
        <a:dk2>
          <a:srgbClr val="000000"/>
        </a:dk2>
        <a:lt2>
          <a:srgbClr val="FFFFFF"/>
        </a:lt2>
        <a:accent1>
          <a:srgbClr val="000000"/>
        </a:accent1>
        <a:accent2>
          <a:srgbClr val="AAB300"/>
        </a:accent2>
        <a:accent3>
          <a:srgbClr val="ED7B01"/>
        </a:accent3>
        <a:accent4>
          <a:srgbClr val="B1C254"/>
        </a:accent4>
        <a:accent5>
          <a:srgbClr val="262626"/>
        </a:accent5>
        <a:accent6>
          <a:srgbClr val="808080"/>
        </a:accent6>
        <a:hlink>
          <a:srgbClr val="DC0000"/>
        </a:hlink>
        <a:folHlink>
          <a:srgbClr val="FF3C00"/>
        </a:folHlink>
      </a:clrScheme>
      <a:clrMap bg1="dk2" tx1="lt1" bg2="dk1" tx2="lt2" accent1="accent1" accent2="accent2" accent3="accent3" accent4="accent4" accent5="accent5" accent6="accent6" hlink="hlink" folHlink="folHlink"/>
    </a:extraClrScheme>
  </a:extraClrSchemeLst>
  <a:custClrLst>
    <a:custClr name="Cybercom Blue">
      <a:srgbClr val="015599"/>
    </a:custClr>
    <a:custClr name="Cybercom Green">
      <a:srgbClr val="AAB300"/>
    </a:custClr>
    <a:custClr name="Cybercom Orange">
      <a:srgbClr val="ED7B01"/>
    </a:custClr>
    <a:custClr name="Cybercom Purple">
      <a:srgbClr val="713188"/>
    </a:custClr>
  </a:custClrLst>
</a:theme>
</file>

<file path=ppt/theme/theme4.xml><?xml version="1.0" encoding="utf-8"?>
<a:theme xmlns:a="http://schemas.openxmlformats.org/drawingml/2006/main" name="1_FY18 Enterprise">
  <a:themeElements>
    <a:clrScheme name="Custom 2">
      <a:dk1>
        <a:srgbClr val="353535"/>
      </a:dk1>
      <a:lt1>
        <a:srgbClr val="FFFFFF"/>
      </a:lt1>
      <a:dk2>
        <a:srgbClr val="0078D7"/>
      </a:dk2>
      <a:lt2>
        <a:srgbClr val="F2F2F2"/>
      </a:lt2>
      <a:accent1>
        <a:srgbClr val="0078D7"/>
      </a:accent1>
      <a:accent2>
        <a:srgbClr val="002050"/>
      </a:accent2>
      <a:accent3>
        <a:srgbClr val="00BCF2"/>
      </a:accent3>
      <a:accent4>
        <a:srgbClr val="D83B01"/>
      </a:accent4>
      <a:accent5>
        <a:srgbClr val="737373"/>
      </a:accent5>
      <a:accent6>
        <a:srgbClr val="E6E6E6"/>
      </a:accent6>
      <a:hlink>
        <a:srgbClr val="0078D7"/>
      </a:hlink>
      <a:folHlink>
        <a:srgbClr val="0078D7"/>
      </a:folHlink>
    </a:clrScheme>
    <a:fontScheme name="Segoe UI Light - Segoe UI Semilight">
      <a:majorFont>
        <a:latin typeface="Segoe UI Light"/>
        <a:ea typeface=""/>
        <a:cs typeface=""/>
      </a:majorFont>
      <a:minorFont>
        <a:latin typeface="Segoe UI Semi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FY18 Enterprise" id="{E72F3315-1010-49DB-9886-4D4C2CF5FD95}" vid="{819BFA2A-E2CF-41B2-903A-3ECB1391740E}"/>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SharedWithUsers xmlns="7a9b1d09-1c29-4dac-946c-21725c96eb7e">
      <UserInfo>
        <DisplayName>Anders Lembing</DisplayName>
        <AccountId>16</AccountId>
        <AccountType/>
      </UserInfo>
      <UserInfo>
        <DisplayName>Henrik Lövetoft</DisplayName>
        <AccountId>31</AccountId>
        <AccountType/>
      </UserInfo>
      <UserInfo>
        <DisplayName>Josefine Theorin</DisplayName>
        <AccountId>149</AccountId>
        <AccountType/>
      </UserInfo>
      <UserInfo>
        <DisplayName>Henrik Lundqvist</DisplayName>
        <AccountId>18</AccountId>
        <AccountType/>
      </UserInfo>
      <UserInfo>
        <DisplayName>Carl Henrikson</DisplayName>
        <AccountId>56</AccountId>
        <AccountType/>
      </UserInfo>
    </SharedWithUser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DEBA0D7917482740B7A78DBD8EA6288E" ma:contentTypeVersion="8" ma:contentTypeDescription="Create a new document." ma:contentTypeScope="" ma:versionID="a8cce769ec6f355ead62c31ad5e6b0ca">
  <xsd:schema xmlns:xsd="http://www.w3.org/2001/XMLSchema" xmlns:xs="http://www.w3.org/2001/XMLSchema" xmlns:p="http://schemas.microsoft.com/office/2006/metadata/properties" xmlns:ns1="http://schemas.microsoft.com/sharepoint/v3" xmlns:ns2="23f7fd4f-94c8-4fa5-b0b8-8c0b7f6b0c65" xmlns:ns3="7a9b1d09-1c29-4dac-946c-21725c96eb7e" targetNamespace="http://schemas.microsoft.com/office/2006/metadata/properties" ma:root="true" ma:fieldsID="d33c2e1a8ac7388d6440a0dfd3a6ad9a" ns1:_="" ns2:_="" ns3:_="">
    <xsd:import namespace="http://schemas.microsoft.com/sharepoint/v3"/>
    <xsd:import namespace="23f7fd4f-94c8-4fa5-b0b8-8c0b7f6b0c65"/>
    <xsd:import namespace="7a9b1d09-1c29-4dac-946c-21725c96eb7e"/>
    <xsd:element name="properties">
      <xsd:complexType>
        <xsd:sequence>
          <xsd:element name="documentManagement">
            <xsd:complexType>
              <xsd:all>
                <xsd:element ref="ns2:MediaServiceMetadata" minOccurs="0"/>
                <xsd:element ref="ns2:MediaServiceFastMetadata" minOccurs="0"/>
                <xsd:element ref="ns2:MediaServiceAutoTags" minOccurs="0"/>
                <xsd:element ref="ns1:_ip_UnifiedCompliancePolicyProperties" minOccurs="0"/>
                <xsd:element ref="ns1:_ip_UnifiedCompliancePolicyUIAction" minOccurs="0"/>
                <xsd:element ref="ns2:MediaServiceDateTake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1" nillable="true" ma:displayName="Unified Compliance Policy Properties" ma:hidden="true" ma:internalName="_ip_UnifiedCompliancePolicyProperties">
      <xsd:simpleType>
        <xsd:restriction base="dms:Note"/>
      </xsd:simpleType>
    </xsd:element>
    <xsd:element name="_ip_UnifiedCompliancePolicyUIAction" ma:index="12"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3f7fd4f-94c8-4fa5-b0b8-8c0b7f6b0c65"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AutoTags" ma:index="10" nillable="true" ma:displayName="MediaServiceAutoTags" ma:description="" ma:internalName="MediaServiceAutoTags" ma:readOnly="true">
      <xsd:simpleType>
        <xsd:restriction base="dms:Text"/>
      </xsd:simpleType>
    </xsd:element>
    <xsd:element name="MediaServiceDateTaken" ma:index="13"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a9b1d09-1c29-4dac-946c-21725c96eb7e"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F88289C-E540-4B31-A2CC-D6789ED4CCF7}">
  <ds:schemaRefs>
    <ds:schemaRef ds:uri="http://schemas.microsoft.com/office/2006/documentManagement/types"/>
    <ds:schemaRef ds:uri="6af512c9-2c09-4204-85a6-34aa73ba0bb3"/>
    <ds:schemaRef ds:uri="http://purl.org/dc/elements/1.1/"/>
    <ds:schemaRef ds:uri="http://schemas.microsoft.com/office/2006/metadata/properties"/>
    <ds:schemaRef ds:uri="http://schemas.microsoft.com/sharepoint/v3"/>
    <ds:schemaRef ds:uri="http://purl.org/dc/terms/"/>
    <ds:schemaRef ds:uri="http://schemas.microsoft.com/office/infopath/2007/PartnerControls"/>
    <ds:schemaRef ds:uri="http://schemas.openxmlformats.org/package/2006/metadata/core-properties"/>
    <ds:schemaRef ds:uri="9ba11e33-fb49-4b1d-a86f-edf4a3952236"/>
    <ds:schemaRef ds:uri="http://www.w3.org/XML/1998/namespace"/>
    <ds:schemaRef ds:uri="http://purl.org/dc/dcmitype/"/>
  </ds:schemaRefs>
</ds:datastoreItem>
</file>

<file path=customXml/itemProps2.xml><?xml version="1.0" encoding="utf-8"?>
<ds:datastoreItem xmlns:ds="http://schemas.openxmlformats.org/officeDocument/2006/customXml" ds:itemID="{CB401945-1961-4014-AA8D-7DE9B010B96E}">
  <ds:schemaRefs>
    <ds:schemaRef ds:uri="http://schemas.microsoft.com/sharepoint/v3/contenttype/forms"/>
  </ds:schemaRefs>
</ds:datastoreItem>
</file>

<file path=customXml/itemProps3.xml><?xml version="1.0" encoding="utf-8"?>
<ds:datastoreItem xmlns:ds="http://schemas.openxmlformats.org/officeDocument/2006/customXml" ds:itemID="{A5E5781D-B7A5-474B-AA67-7C36079100C1}"/>
</file>

<file path=docProps/app.xml><?xml version="1.0" encoding="utf-8"?>
<Properties xmlns="http://schemas.openxmlformats.org/officeDocument/2006/extended-properties" xmlns:vt="http://schemas.openxmlformats.org/officeDocument/2006/docPropsVTypes">
  <TotalTime>19688</TotalTime>
  <Words>742</Words>
  <Application>Microsoft Office PowerPoint</Application>
  <PresentationFormat>Widescreen</PresentationFormat>
  <Paragraphs>92</Paragraphs>
  <Slides>8</Slides>
  <Notes>0</Notes>
  <HiddenSlides>0</HiddenSlides>
  <MMClips>0</MMClips>
  <ScaleCrop>false</ScaleCrop>
  <HeadingPairs>
    <vt:vector size="8" baseType="variant">
      <vt:variant>
        <vt:lpstr>Fonts Used</vt:lpstr>
      </vt:variant>
      <vt:variant>
        <vt:i4>11</vt:i4>
      </vt:variant>
      <vt:variant>
        <vt:lpstr>Theme</vt:lpstr>
      </vt:variant>
      <vt:variant>
        <vt:i4>4</vt:i4>
      </vt:variant>
      <vt:variant>
        <vt:lpstr>Embedded OLE Servers</vt:lpstr>
      </vt:variant>
      <vt:variant>
        <vt:i4>1</vt:i4>
      </vt:variant>
      <vt:variant>
        <vt:lpstr>Slide Titles</vt:lpstr>
      </vt:variant>
      <vt:variant>
        <vt:i4>8</vt:i4>
      </vt:variant>
    </vt:vector>
  </HeadingPairs>
  <TitlesOfParts>
    <vt:vector size="24" baseType="lpstr">
      <vt:lpstr>Arial</vt:lpstr>
      <vt:lpstr>Caecilia Com 85 Heavy</vt:lpstr>
      <vt:lpstr>Caecilia LT Std Light</vt:lpstr>
      <vt:lpstr>Caecilia LT Std Roman</vt:lpstr>
      <vt:lpstr>Calibri</vt:lpstr>
      <vt:lpstr>Calibri Light</vt:lpstr>
      <vt:lpstr>Segoe UI</vt:lpstr>
      <vt:lpstr>Segoe UI Light</vt:lpstr>
      <vt:lpstr>Segoe UI Semilight</vt:lpstr>
      <vt:lpstr>Symbol</vt:lpstr>
      <vt:lpstr>Wingdings</vt:lpstr>
      <vt:lpstr>Office Theme</vt:lpstr>
      <vt:lpstr>Cybercom_template_v2_3_widescreen</vt:lpstr>
      <vt:lpstr>1_Cybercom_template_v2_3_widescreen</vt:lpstr>
      <vt:lpstr>1_FY18 Enterprise</vt:lpstr>
      <vt:lpstr>think-cell Slide</vt:lpstr>
      <vt:lpstr>MAKING CYBERCOM</vt:lpstr>
      <vt:lpstr>Topics 2019-H2 </vt:lpstr>
      <vt:lpstr>Predict Shutdown in Production through AI</vt:lpstr>
      <vt:lpstr>Supporting Service Technicians with chat bots</vt:lpstr>
      <vt:lpstr>PowerPoint Presentation</vt:lpstr>
      <vt:lpstr>Blockchain in Transport Operations</vt:lpstr>
      <vt:lpstr>IoT – the embedded side of things</vt:lpstr>
      <vt:lpstr>V2X – feature development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Jens Cederhage</dc:creator>
  <cp:lastModifiedBy>Henrik Lundqvist</cp:lastModifiedBy>
  <cp:revision>38</cp:revision>
  <dcterms:created xsi:type="dcterms:W3CDTF">2018-10-12T13:09:22Z</dcterms:created>
  <dcterms:modified xsi:type="dcterms:W3CDTF">2019-10-17T06:33:31Z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0x010100DEBA0D7917482740B7A78DBD8EA6288E</vt:lpwstr>
  </property>
</Properties>
</file>