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12192000" cy="6858000"/>
  <p:notesSz cx="6858000" cy="9144000"/>
  <p:embeddedFontLst>
    <p:embeddedFont>
      <p:font typeface="Ericsson Hilda" panose="00000500000000000000" pitchFamily="2" charset="0"/>
      <p:regular r:id="rId8"/>
      <p:bold r:id="rId9"/>
    </p:embeddedFont>
    <p:embeddedFont>
      <p:font typeface="Ericsson Hilda Light" panose="00000400000000000000" pitchFamily="2" charset="0"/>
      <p:regular r:id="rId10"/>
    </p:embeddedFont>
    <p:embeddedFont>
      <p:font typeface="Ericsson Technical Icons" panose="00000500000000000000" pitchFamily="2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A3FDB-3062-40E4-A7B3-CA7B7349024F}" v="4" dt="2019-09-23T14:24:0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284" autoAdjust="0"/>
  </p:normalViewPr>
  <p:slideViewPr>
    <p:cSldViewPr snapToGrid="0" snapToObjects="1" showGuides="1">
      <p:cViewPr varScale="1">
        <p:scale>
          <a:sx n="85" d="100"/>
          <a:sy n="85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örgen Sjögren" userId="14efcb6c-661c-438c-9196-3a302b7dcc17" providerId="ADAL" clId="{78C438EE-792B-4924-9511-4A2FDF572373}"/>
    <pc:docChg chg="custSel modSld">
      <pc:chgData name="Jörgen Sjögren" userId="14efcb6c-661c-438c-9196-3a302b7dcc17" providerId="ADAL" clId="{78C438EE-792B-4924-9511-4A2FDF572373}" dt="2019-09-23T14:24:48.822" v="1022" actId="20577"/>
      <pc:docMkLst>
        <pc:docMk/>
      </pc:docMkLst>
      <pc:sldChg chg="addSp modSp">
        <pc:chgData name="Jörgen Sjögren" userId="14efcb6c-661c-438c-9196-3a302b7dcc17" providerId="ADAL" clId="{78C438EE-792B-4924-9511-4A2FDF572373}" dt="2019-09-23T14:24:48.822" v="1022" actId="20577"/>
        <pc:sldMkLst>
          <pc:docMk/>
          <pc:sldMk cId="2571030455" sldId="262"/>
        </pc:sldMkLst>
        <pc:spChg chg="mod">
          <ac:chgData name="Jörgen Sjögren" userId="14efcb6c-661c-438c-9196-3a302b7dcc17" providerId="ADAL" clId="{78C438EE-792B-4924-9511-4A2FDF572373}" dt="2019-09-23T14:21:43.603" v="946" actId="14100"/>
          <ac:spMkLst>
            <pc:docMk/>
            <pc:sldMk cId="2571030455" sldId="262"/>
            <ac:spMk id="2" creationId="{0C79501D-10AA-4FD9-A7EB-F6D8B46DCCF7}"/>
          </ac:spMkLst>
        </pc:spChg>
        <pc:spChg chg="mod">
          <ac:chgData name="Jörgen Sjögren" userId="14efcb6c-661c-438c-9196-3a302b7dcc17" providerId="ADAL" clId="{78C438EE-792B-4924-9511-4A2FDF572373}" dt="2019-09-23T14:15:33.137" v="794" actId="20577"/>
          <ac:spMkLst>
            <pc:docMk/>
            <pc:sldMk cId="2571030455" sldId="262"/>
            <ac:spMk id="3" creationId="{1FA04D02-2B33-4943-9BEA-0F6F8598D79E}"/>
          </ac:spMkLst>
        </pc:spChg>
        <pc:spChg chg="add mod">
          <ac:chgData name="Jörgen Sjögren" userId="14efcb6c-661c-438c-9196-3a302b7dcc17" providerId="ADAL" clId="{78C438EE-792B-4924-9511-4A2FDF572373}" dt="2019-09-23T14:16:10.265" v="825" actId="20577"/>
          <ac:spMkLst>
            <pc:docMk/>
            <pc:sldMk cId="2571030455" sldId="262"/>
            <ac:spMk id="9" creationId="{3973E27C-E9A9-4E9E-9708-F71E4A58DC08}"/>
          </ac:spMkLst>
        </pc:spChg>
        <pc:spChg chg="mod">
          <ac:chgData name="Jörgen Sjögren" userId="14efcb6c-661c-438c-9196-3a302b7dcc17" providerId="ADAL" clId="{78C438EE-792B-4924-9511-4A2FDF572373}" dt="2019-09-23T14:24:18.358" v="1014" actId="20577"/>
          <ac:spMkLst>
            <pc:docMk/>
            <pc:sldMk cId="2571030455" sldId="262"/>
            <ac:spMk id="20" creationId="{A3BA0099-E83D-4B81-83BC-BFBEC835A6A5}"/>
          </ac:spMkLst>
        </pc:spChg>
        <pc:spChg chg="mod">
          <ac:chgData name="Jörgen Sjögren" userId="14efcb6c-661c-438c-9196-3a302b7dcc17" providerId="ADAL" clId="{78C438EE-792B-4924-9511-4A2FDF572373}" dt="2019-09-23T14:17:46.681" v="830" actId="20577"/>
          <ac:spMkLst>
            <pc:docMk/>
            <pc:sldMk cId="2571030455" sldId="262"/>
            <ac:spMk id="24" creationId="{73FD5026-316E-4852-89C3-33872AE1F92E}"/>
          </ac:spMkLst>
        </pc:spChg>
        <pc:spChg chg="mod">
          <ac:chgData name="Jörgen Sjögren" userId="14efcb6c-661c-438c-9196-3a302b7dcc17" providerId="ADAL" clId="{78C438EE-792B-4924-9511-4A2FDF572373}" dt="2019-09-23T14:24:48.822" v="1022" actId="20577"/>
          <ac:spMkLst>
            <pc:docMk/>
            <pc:sldMk cId="2571030455" sldId="262"/>
            <ac:spMk id="25" creationId="{9A283C00-567D-4883-AD81-F51B21A5152D}"/>
          </ac:spMkLst>
        </pc:spChg>
        <pc:spChg chg="mod">
          <ac:chgData name="Jörgen Sjögren" userId="14efcb6c-661c-438c-9196-3a302b7dcc17" providerId="ADAL" clId="{78C438EE-792B-4924-9511-4A2FDF572373}" dt="2019-09-23T14:14:47.112" v="775" actId="14100"/>
          <ac:spMkLst>
            <pc:docMk/>
            <pc:sldMk cId="2571030455" sldId="262"/>
            <ac:spMk id="28" creationId="{A35ADA00-9F30-49FA-A32D-C40549068C4E}"/>
          </ac:spMkLst>
        </pc:spChg>
        <pc:picChg chg="mod">
          <ac:chgData name="Jörgen Sjögren" userId="14efcb6c-661c-438c-9196-3a302b7dcc17" providerId="ADAL" clId="{78C438EE-792B-4924-9511-4A2FDF572373}" dt="2019-09-23T14:22:12.108" v="976" actId="1076"/>
          <ac:picMkLst>
            <pc:docMk/>
            <pc:sldMk cId="2571030455" sldId="262"/>
            <ac:picMk id="5" creationId="{612BC203-6A7D-46F1-A706-8BEA42D4A4A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2018-02-21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2018-02-21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122368-D37D-4761-B581-C375D8017CA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748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US" dirty="0"/>
            </a:br>
            <a:r>
              <a:rPr lang="en-US" dirty="0"/>
              <a:t>Ericsson Hilda Light 60pt, 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A763E3F-D546-48DC-86FC-898851FBC7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03516D-EC68-4282-84F4-9729304A5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D47211-FF10-4DFA-A5AF-8E0A63463B4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E57E58D-AC34-4A4B-A5B1-CE1B53ABBDA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A4CC6AB0-560E-4AE0-A93D-9C1C64F0544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999758604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</a:t>
            </a:r>
            <a:r>
              <a:rPr lang="en-US" dirty="0" err="1"/>
              <a:t>Eri</a:t>
            </a:r>
            <a:r>
              <a:rPr lang="en-US" dirty="0"/>
              <a:t>. Black,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AD780AD-21B6-4312-96C4-9E36B16488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   Click icon to add a dark 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White,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4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4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184575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32000" y="1844673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9425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2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2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4149725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3" y="415099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79424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3" y="1844675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4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59151" y="4149724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3359151" y="1844675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9120188" y="4149725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1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0F7625D-2507-407E-B5D2-5964ED88B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542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Click icon to add a dark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cage,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844675"/>
            <a:ext cx="11233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Fifths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2" name="txtfooterCopy">
            <a:extLst>
              <a:ext uri="{FF2B5EF4-FFF2-40B4-BE49-F238E27FC236}">
                <a16:creationId xmlns:a16="http://schemas.microsoft.com/office/drawing/2014/main" id="{B5D66844-3D70-468C-AC9F-76DF3D537153}"/>
              </a:ext>
            </a:extLst>
          </p:cNvPr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/>
            <a:r>
              <a:rPr lang="en-US" sz="800" b="0" i="0" u="none" dirty="0">
                <a:solidFill>
                  <a:schemeClr val="bg1"/>
                </a:solidFill>
                <a:latin typeface="+mn-lt"/>
              </a:rPr>
              <a:t>Ericsson Internal  |  2018-02-21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9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91" r:id="rId15"/>
    <p:sldLayoutId id="214748367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703" r:id="rId23"/>
    <p:sldLayoutId id="2147483674" r:id="rId24"/>
    <p:sldLayoutId id="2147483694" r:id="rId25"/>
    <p:sldLayoutId id="2147483682" r:id="rId26"/>
    <p:sldLayoutId id="2147483683" r:id="rId27"/>
    <p:sldLayoutId id="2147483684" r:id="rId28"/>
    <p:sldLayoutId id="2147483685" r:id="rId29"/>
    <p:sldLayoutId id="2147483675" r:id="rId30"/>
    <p:sldLayoutId id="2147483676" r:id="rId31"/>
    <p:sldLayoutId id="2147483686" r:id="rId32"/>
    <p:sldLayoutId id="2147483687" r:id="rId33"/>
    <p:sldLayoutId id="2147483688" r:id="rId34"/>
    <p:sldLayoutId id="2147483689" r:id="rId35"/>
    <p:sldLayoutId id="2147483696" r:id="rId36"/>
    <p:sldLayoutId id="2147483677" r:id="rId37"/>
    <p:sldLayoutId id="2147483678" r:id="rId38"/>
    <p:sldLayoutId id="2147483679" r:id="rId39"/>
    <p:sldLayoutId id="2147483680" r:id="rId40"/>
    <p:sldLayoutId id="2147483690" r:id="rId41"/>
    <p:sldLayoutId id="2147483681" r:id="rId42"/>
    <p:sldLayoutId id="2147483692" r:id="rId43"/>
    <p:sldLayoutId id="2147483704" r:id="rId44"/>
    <p:sldLayoutId id="2147483705" r:id="rId45"/>
  </p:sldLayoutIdLst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2pPr>
      <a:lvl3pPr marL="10795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3pPr>
      <a:lvl4pPr marL="14351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4pPr>
      <a:lvl5pPr marL="1770063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3BA0099-E83D-4B81-83BC-BFBEC835A6A5}"/>
              </a:ext>
            </a:extLst>
          </p:cNvPr>
          <p:cNvSpPr txBox="1"/>
          <p:nvPr/>
        </p:nvSpPr>
        <p:spPr>
          <a:xfrm>
            <a:off x="293511" y="1853914"/>
            <a:ext cx="3065637" cy="4383374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Use AR technology to support deployment of Radio Base Station (RBS) as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Streetmacro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 (SM) nodes.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“Benchmarking” of different AR platforms (</a:t>
            </a:r>
            <a:r>
              <a:rPr lang="en-US" sz="2000" dirty="0" err="1">
                <a:solidFill>
                  <a:srgbClr val="181818"/>
                </a:solidFill>
                <a:cs typeface="Ericsson Hilda Light" panose="020B0604020202020204" pitchFamily="34" charset="0"/>
              </a:rPr>
              <a:t>ARCore</a:t>
            </a: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 and </a:t>
            </a:r>
            <a:r>
              <a:rPr lang="en-US" sz="2000" dirty="0" err="1">
                <a:solidFill>
                  <a:srgbClr val="181818"/>
                </a:solidFill>
                <a:cs typeface="Ericsson Hilda Light" panose="020B0604020202020204" pitchFamily="34" charset="0"/>
              </a:rPr>
              <a:t>ARKit</a:t>
            </a: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)</a:t>
            </a:r>
          </a:p>
          <a:p>
            <a:pPr lvl="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Build a</a:t>
            </a: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n AR platform on iOS and Android operation system (OS)  that can be used for future AR application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FD5026-316E-4852-89C3-33872AE1F92E}"/>
              </a:ext>
            </a:extLst>
          </p:cNvPr>
          <p:cNvSpPr txBox="1"/>
          <p:nvPr/>
        </p:nvSpPr>
        <p:spPr>
          <a:xfrm>
            <a:off x="6240463" y="1853914"/>
            <a:ext cx="2592388" cy="2573380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Case: Radio nearby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Radio Signal/ </a:t>
            </a:r>
            <a:r>
              <a:rPr lang="en-US" sz="2000" dirty="0" err="1">
                <a:solidFill>
                  <a:srgbClr val="181818"/>
                </a:solidFill>
                <a:cs typeface="Ericsson Hilda Light" panose="020B0604020202020204" pitchFamily="34" charset="0"/>
              </a:rPr>
              <a:t>Loobs</a:t>
            </a: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 Simulation in urban environment.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A283C00-567D-4883-AD81-F51B21A5152D}"/>
              </a:ext>
            </a:extLst>
          </p:cNvPr>
          <p:cNvSpPr txBox="1"/>
          <p:nvPr/>
        </p:nvSpPr>
        <p:spPr>
          <a:xfrm>
            <a:off x="3504009" y="1863153"/>
            <a:ext cx="2592388" cy="2573380"/>
          </a:xfrm>
          <a:prstGeom prst="rect">
            <a:avLst/>
          </a:prstGeom>
          <a:solidFill>
            <a:schemeClr val="accent1"/>
          </a:solidFill>
        </p:spPr>
        <p:txBody>
          <a:bodyPr wrap="square" lIns="72000" tIns="36000" rIns="73152" bIns="36576" rtlCol="0">
            <a:noAutofit/>
          </a:bodyPr>
          <a:lstStyle/>
          <a:p>
            <a:pPr lvl="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Case: RBS Deployments</a:t>
            </a:r>
          </a:p>
          <a:p>
            <a:pPr lvl="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cs typeface="Ericsson Hilda Light" panose="020B0604020202020204" pitchFamily="34" charset="0"/>
              </a:rPr>
              <a:t>Site inspection when deploying RBS nodes and Geographical positioning on </a:t>
            </a:r>
            <a:r>
              <a:rPr lang="en-US" sz="2000">
                <a:solidFill>
                  <a:schemeClr val="bg1"/>
                </a:solidFill>
                <a:cs typeface="Ericsson Hilda Light" panose="020B0604020202020204" pitchFamily="34" charset="0"/>
              </a:rPr>
              <a:t>a virtual surface</a:t>
            </a:r>
            <a:r>
              <a:rPr lang="en-US" sz="2000" dirty="0">
                <a:solidFill>
                  <a:schemeClr val="bg1"/>
                </a:solidFill>
                <a:cs typeface="Ericsson Hilda Light" panose="020B060402020202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5ADA00-9F30-49FA-A32D-C40549068C4E}"/>
              </a:ext>
            </a:extLst>
          </p:cNvPr>
          <p:cNvSpPr txBox="1"/>
          <p:nvPr/>
        </p:nvSpPr>
        <p:spPr>
          <a:xfrm>
            <a:off x="6239667" y="4605866"/>
            <a:ext cx="5472907" cy="1630141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181818"/>
              </a:solidFill>
              <a:cs typeface="Ericsson Hilda Light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Mentor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Jörgen Sjögren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jorgen.sjogren@ericsson.com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+46730715723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A04D02-2B33-4943-9BEA-0F6F8598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 for Radio / Baseband nodes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79501D-10AA-4FD9-A7EB-F6D8B46DCCF7}"/>
              </a:ext>
            </a:extLst>
          </p:cNvPr>
          <p:cNvSpPr/>
          <p:nvPr/>
        </p:nvSpPr>
        <p:spPr bwMode="auto">
          <a:xfrm>
            <a:off x="5430440" y="4456003"/>
            <a:ext cx="2880779" cy="2140625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ts val="300"/>
              </a:spcBef>
              <a:spcAft>
                <a:spcPct val="0"/>
              </a:spcAft>
              <a:defRPr/>
            </a:pPr>
            <a:r>
              <a:rPr lang="en-US" sz="2000" b="1" dirty="0">
                <a:cs typeface="Ericsson Hilda Light" panose="020B0604020202020204" pitchFamily="34" charset="0"/>
              </a:rPr>
              <a:t>Skills:</a:t>
            </a: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>
                <a:cs typeface="Ericsson Hilda Light" panose="020B0604020202020204" pitchFamily="34" charset="0"/>
              </a:rPr>
              <a:t>Unity</a:t>
            </a: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 err="1">
                <a:cs typeface="Ericsson Hilda Light" panose="020B0604020202020204" pitchFamily="34" charset="0"/>
              </a:rPr>
              <a:t>ARCore</a:t>
            </a:r>
            <a:r>
              <a:rPr lang="en-US" sz="2000" dirty="0">
                <a:cs typeface="Ericsson Hilda Light" panose="020B0604020202020204" pitchFamily="34" charset="0"/>
              </a:rPr>
              <a:t>/</a:t>
            </a:r>
            <a:r>
              <a:rPr lang="en-US" sz="2000" dirty="0" err="1">
                <a:cs typeface="Ericsson Hilda Light" panose="020B0604020202020204" pitchFamily="34" charset="0"/>
              </a:rPr>
              <a:t>ARKit</a:t>
            </a:r>
            <a:endParaRPr lang="en-US" sz="2000" dirty="0">
              <a:cs typeface="Ericsson Hilda Light" panose="020B0604020202020204" pitchFamily="34" charset="0"/>
            </a:endParaRP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>
                <a:cs typeface="Ericsson Hilda Light" panose="020B0604020202020204" pitchFamily="34" charset="0"/>
              </a:rPr>
              <a:t>C#</a:t>
            </a:r>
          </a:p>
          <a:p>
            <a:pPr marL="342900" lvl="0" indent="-342900" fontAlgn="base">
              <a:spcBef>
                <a:spcPts val="300"/>
              </a:spcBef>
              <a:spcAft>
                <a:spcPct val="0"/>
              </a:spcAft>
              <a:buFont typeface="Ericsson Hilda Light" panose="00000400000000000000" pitchFamily="2" charset="0"/>
              <a:buChar char="—"/>
              <a:defRPr/>
            </a:pPr>
            <a:r>
              <a:rPr lang="en-US" sz="2000" dirty="0">
                <a:cs typeface="Ericsson Hilda Light" panose="020B0604020202020204" pitchFamily="34" charset="0"/>
              </a:rPr>
              <a:t>iOS and Android development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2BC203-6A7D-46F1-A706-8BEA42D4A4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547" y="5381697"/>
            <a:ext cx="1888493" cy="12149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73E27C-E9A9-4E9E-9708-F71E4A58DC08}"/>
              </a:ext>
            </a:extLst>
          </p:cNvPr>
          <p:cNvSpPr txBox="1"/>
          <p:nvPr/>
        </p:nvSpPr>
        <p:spPr>
          <a:xfrm>
            <a:off x="8832849" y="1882623"/>
            <a:ext cx="2592388" cy="2573380"/>
          </a:xfrm>
          <a:prstGeom prst="rect">
            <a:avLst/>
          </a:prstGeom>
          <a:noFill/>
        </p:spPr>
        <p:txBody>
          <a:bodyPr wrap="square" lIns="72000" tIns="36000" rIns="73152" bIns="36576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Case: Site inspection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Inspect cable bending radius on a RBS device so signal attenuation is not too big and inventory site </a:t>
            </a:r>
            <a:r>
              <a:rPr lang="en-US" sz="2000" dirty="0" err="1">
                <a:solidFill>
                  <a:srgbClr val="181818"/>
                </a:solidFill>
                <a:cs typeface="Ericsson Hilda Light" panose="020B0604020202020204" pitchFamily="34" charset="0"/>
              </a:rPr>
              <a:t>equipments</a:t>
            </a:r>
            <a:r>
              <a:rPr lang="en-US" sz="2000" dirty="0">
                <a:solidFill>
                  <a:srgbClr val="181818"/>
                </a:solidFill>
                <a:cs typeface="Ericsson Hilda Light" panose="020B0604020202020204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ea typeface="+mn-ea"/>
              <a:cs typeface="Ericsson Hilda Light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3045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Custom 6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A14D2"/>
      </a:hlink>
      <a:folHlink>
        <a:srgbClr val="040969"/>
      </a:folHlink>
    </a:clrScheme>
    <a:fontScheme name="Ericsson Brand 2.0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357188" marR="0" indent="-357188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—"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12700">
          <a:noFill/>
          <a:miter lim="800000"/>
          <a:headEnd/>
          <a:tailEnd/>
        </a:ln>
      </a:spPr>
      <a:bodyPr vert="horz" wrap="square" lIns="72000" tIns="36000" rIns="73152" bIns="36576" numCol="1" rtlCol="0" anchor="t" anchorCtr="0" compatLnSpc="1">
        <a:prstTxWarp prst="textNoShape">
          <a:avLst/>
        </a:prstTxWarp>
        <a:noAutofit/>
      </a:bodyPr>
      <a:lstStyle>
        <a:defPPr marL="344488" indent="-344488" algn="l">
          <a:buClr>
            <a:schemeClr val="tx1"/>
          </a:buClr>
          <a:buFont typeface="Ericsson Hilda Light" panose="00000400000000000000" pitchFamily="2" charset="0"/>
          <a:buChar char="—"/>
          <a:defRPr sz="2000" dirty="0" err="1" smtClean="0"/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6" id="{517F0BF8-FFE1-435F-9CD9-88B76E474674}" vid="{376EB188-0E71-4FC0-A2CB-DECEF3E1BC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7ab96a39d1c534621e5ee3020bfc95ce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650022bd02becb5d21a8b29e196022b7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4A86B9-28FA-4620-A7BA-FEBE5D945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A4880C-24D9-4292-8AE0-EC31D9A368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696459-E880-49F0-AFA3-10BF425A7799}">
  <ds:schemaRefs>
    <ds:schemaRef ds:uri="http://purl.org/dc/elements/1.1/"/>
    <ds:schemaRef ds:uri="http://schemas.microsoft.com/office/2006/metadata/properties"/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60</TotalTime>
  <Words>142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Ericsson Hilda</vt:lpstr>
      <vt:lpstr>Ericsson Technical Icons</vt:lpstr>
      <vt:lpstr>Ericsson Hilda Light</vt:lpstr>
      <vt:lpstr>Arial</vt:lpstr>
      <vt:lpstr>PresentationTemplate2017</vt:lpstr>
      <vt:lpstr>AR for Radio / Baseband nodes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Free-form slide. Move, remove, resize or replace within the below 8 box grid</dc:title>
  <dc:creator>Rikard Mattson</dc:creator>
  <cp:keywords/>
  <dc:description/>
  <cp:lastModifiedBy>Jörgen Sjögren</cp:lastModifiedBy>
  <cp:revision>16</cp:revision>
  <dcterms:created xsi:type="dcterms:W3CDTF">2019-09-23T08:19:28Z</dcterms:created>
  <dcterms:modified xsi:type="dcterms:W3CDTF">2019-09-23T14:24:52Z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R2A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R6A</vt:lpwstr>
  </property>
  <property fmtid="{D5CDD505-2E9C-101B-9397-08002B2CF9AE}" pid="8" name="TemplateName2">
    <vt:lpwstr>CXC 173 2731/1</vt:lpwstr>
  </property>
  <property fmtid="{D5CDD505-2E9C-101B-9397-08002B2CF9AE}" pid="9" name="TemplateVersion2">
    <vt:lpwstr>R2A</vt:lpwstr>
  </property>
  <property fmtid="{D5CDD505-2E9C-101B-9397-08002B2CF9AE}" pid="10" name="DocumentType2">
    <vt:lpwstr>Presentation2011</vt:lpwstr>
  </property>
  <property fmtid="{D5CDD505-2E9C-101B-9397-08002B2CF9AE}" pid="11" name="Keyword">
    <vt:lpwstr> </vt:lpwstr>
  </property>
  <property fmtid="{D5CDD505-2E9C-101B-9397-08002B2CF9AE}" pid="12" name="FooterType">
    <vt:lpwstr>PresTemp</vt:lpwstr>
  </property>
  <property fmtid="{D5CDD505-2E9C-101B-9397-08002B2CF9AE}" pid="13" name="UsedFont">
    <vt:lpwstr>Ericsson Capital TT</vt:lpwstr>
  </property>
  <property fmtid="{D5CDD505-2E9C-101B-9397-08002B2CF9AE}" pid="14" name="x">
    <vt:lpwstr>0</vt:lpwstr>
  </property>
  <property fmtid="{D5CDD505-2E9C-101B-9397-08002B2CF9AE}" pid="15" name="White">
    <vt:bool>true</vt:bool>
  </property>
  <property fmtid="{D5CDD505-2E9C-101B-9397-08002B2CF9AE}" pid="16" name="chkMetaData">
    <vt:bool>false</vt:bool>
  </property>
  <property fmtid="{D5CDD505-2E9C-101B-9397-08002B2CF9AE}" pid="17" name="chkTaglines">
    <vt:bool>true</vt:bool>
  </property>
  <property fmtid="{D5CDD505-2E9C-101B-9397-08002B2CF9AE}" pid="18" name="SecurityClass">
    <vt:lpwstr>Ericsson Internal</vt:lpwstr>
  </property>
  <property fmtid="{D5CDD505-2E9C-101B-9397-08002B2CF9AE}" pid="19" name="txtConfLabel">
    <vt:lpwstr>Ericsson Internal</vt:lpwstr>
  </property>
  <property fmtid="{D5CDD505-2E9C-101B-9397-08002B2CF9AE}" pid="20" name="optUseConfClass">
    <vt:bool>true</vt:bool>
  </property>
  <property fmtid="{D5CDD505-2E9C-101B-9397-08002B2CF9AE}" pid="21" name="optUseConfLabel">
    <vt:bool>false</vt:bool>
  </property>
  <property fmtid="{D5CDD505-2E9C-101B-9397-08002B2CF9AE}" pid="22" name="optFooterCVLDocNo">
    <vt:bool>true</vt:bool>
  </property>
  <property fmtid="{D5CDD505-2E9C-101B-9397-08002B2CF9AE}" pid="23" name="optFooterCVLCopyright">
    <vt:bool>false</vt:bool>
  </property>
  <property fmtid="{D5CDD505-2E9C-101B-9397-08002B2CF9AE}" pid="24" name="optEnterText1">
    <vt:bool>false</vt:bool>
  </property>
  <property fmtid="{D5CDD505-2E9C-101B-9397-08002B2CF9AE}" pid="25" name="optFooterCVLConfLabel">
    <vt:bool>true</vt:bool>
  </property>
  <property fmtid="{D5CDD505-2E9C-101B-9397-08002B2CF9AE}" pid="26" name="optEnterText2">
    <vt:bool>false</vt:bool>
  </property>
  <property fmtid="{D5CDD505-2E9C-101B-9397-08002B2CF9AE}" pid="27" name="optFooterCVLTitle">
    <vt:bool>true</vt:bool>
  </property>
  <property fmtid="{D5CDD505-2E9C-101B-9397-08002B2CF9AE}" pid="28" name="optFooterCVLPrep">
    <vt:bool>false</vt:bool>
  </property>
  <property fmtid="{D5CDD505-2E9C-101B-9397-08002B2CF9AE}" pid="29" name="optEnterText3">
    <vt:bool>false</vt:bool>
  </property>
  <property fmtid="{D5CDD505-2E9C-101B-9397-08002B2CF9AE}" pid="30" name="optFooterCVLDate">
    <vt:bool>true</vt:bool>
  </property>
  <property fmtid="{D5CDD505-2E9C-101B-9397-08002B2CF9AE}" pid="31" name="optEnterText4">
    <vt:bool>false</vt:bool>
  </property>
  <property fmtid="{D5CDD505-2E9C-101B-9397-08002B2CF9AE}" pid="32" name="LeftFooterField">
    <vt:lpwstr> </vt:lpwstr>
  </property>
  <property fmtid="{D5CDD505-2E9C-101B-9397-08002B2CF9AE}" pid="33" name="MiddleFooterField">
    <vt:lpwstr> </vt:lpwstr>
  </property>
  <property fmtid="{D5CDD505-2E9C-101B-9397-08002B2CF9AE}" pid="34" name="RightFooterField">
    <vt:lpwstr> </vt:lpwstr>
  </property>
  <property fmtid="{D5CDD505-2E9C-101B-9397-08002B2CF9AE}" pid="35" name="RightFooterField2">
    <vt:lpwstr> </vt:lpwstr>
  </property>
  <property fmtid="{D5CDD505-2E9C-101B-9397-08002B2CF9AE}" pid="36" name="TotalNumb">
    <vt:bool>false</vt:bool>
  </property>
  <property fmtid="{D5CDD505-2E9C-101B-9397-08002B2CF9AE}" pid="37" name="Pages">
    <vt:bool>true</vt:bool>
  </property>
  <property fmtid="{D5CDD505-2E9C-101B-9397-08002B2CF9AE}" pid="38" name="BCategory">
    <vt:lpwstr> </vt:lpwstr>
  </property>
  <property fmtid="{D5CDD505-2E9C-101B-9397-08002B2CF9AE}" pid="39" name="BSubject">
    <vt:lpwstr> </vt:lpwstr>
  </property>
  <property fmtid="{D5CDD505-2E9C-101B-9397-08002B2CF9AE}" pid="40" name="DocType">
    <vt:lpwstr> </vt:lpwstr>
  </property>
  <property fmtid="{D5CDD505-2E9C-101B-9397-08002B2CF9AE}" pid="41" name="chkShowAll">
    <vt:bool>false</vt:bool>
  </property>
  <property fmtid="{D5CDD505-2E9C-101B-9397-08002B2CF9AE}" pid="42" name="chkOnlyTitle">
    <vt:bool>false</vt:bool>
  </property>
  <property fmtid="{D5CDD505-2E9C-101B-9397-08002B2CF9AE}" pid="43" name="chkPrep">
    <vt:bool>false</vt:bool>
  </property>
  <property fmtid="{D5CDD505-2E9C-101B-9397-08002B2CF9AE}" pid="44" name="chkAppr">
    <vt:bool>false</vt:bool>
  </property>
  <property fmtid="{D5CDD505-2E9C-101B-9397-08002B2CF9AE}" pid="45" name="chkConfClass">
    <vt:bool>true</vt:bool>
  </property>
  <property fmtid="{D5CDD505-2E9C-101B-9397-08002B2CF9AE}" pid="46" name="chkDate">
    <vt:bool>true</vt:bool>
  </property>
  <property fmtid="{D5CDD505-2E9C-101B-9397-08002B2CF9AE}" pid="47" name="chkDocNo">
    <vt:bool>false</vt:bool>
  </property>
  <property fmtid="{D5CDD505-2E9C-101B-9397-08002B2CF9AE}" pid="48" name="chkRev">
    <vt:bool>false</vt:bool>
  </property>
  <property fmtid="{D5CDD505-2E9C-101B-9397-08002B2CF9AE}" pid="49" name="chkTitle">
    <vt:bool>false</vt:bool>
  </property>
  <property fmtid="{D5CDD505-2E9C-101B-9397-08002B2CF9AE}" pid="50" name="ContentTypeId">
    <vt:lpwstr>0x0101003AA7AC0C743A294CADF60F661720E3E6</vt:lpwstr>
  </property>
</Properties>
</file>