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9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872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32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82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8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39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83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5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7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37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6742-CC58-41F5-A0BD-D686B2358BD6}" type="datetimeFigureOut">
              <a:rPr lang="sv-SE" smtClean="0"/>
              <a:t>2015-11-03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330F-10DA-4CA5-A16A-53D5E2F43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730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066800"/>
            <a:ext cx="5857875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79" y="1066800"/>
            <a:ext cx="9129921" cy="4971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791" y="101110"/>
            <a:ext cx="36099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528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Viktiga</a:t>
            </a:r>
            <a:r>
              <a:rPr lang="en-US" dirty="0"/>
              <a:t> datum: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Fackspråk:</a:t>
            </a:r>
          </a:p>
          <a:p>
            <a:r>
              <a:rPr lang="sv-SE" dirty="0"/>
              <a:t>Föreläsning:</a:t>
            </a:r>
          </a:p>
          <a:p>
            <a:r>
              <a:rPr lang="sv-SE" dirty="0"/>
              <a:t>13/11 10:15-12:00.</a:t>
            </a:r>
          </a:p>
          <a:p>
            <a:r>
              <a:rPr lang="sv-SE" dirty="0"/>
              <a:t>Skrivworkshop:</a:t>
            </a:r>
          </a:p>
          <a:p>
            <a:r>
              <a:rPr lang="sv-SE" dirty="0"/>
              <a:t>25/11, 8:15-10:00 och 10:15-12:00. Grupperna delas så att hälften av grupperna kommer på första passet och andra hälften på andra passet.</a:t>
            </a:r>
          </a:p>
          <a:p>
            <a:r>
              <a:rPr lang="sv-SE" dirty="0"/>
              <a:t>Handledning:</a:t>
            </a:r>
          </a:p>
          <a:p>
            <a:r>
              <a:rPr lang="sv-SE" dirty="0"/>
              <a:t>16/12. 08:00-12:00</a:t>
            </a:r>
          </a:p>
          <a:p>
            <a:r>
              <a:rPr lang="sv-SE" dirty="0"/>
              <a:t>Möjlighet att få ytterligare handledning i slutet av v. 51 eller v. 2. Eventuellt handledning på distans.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Informationskompetens - exjobb</a:t>
            </a:r>
          </a:p>
          <a:p>
            <a:r>
              <a:rPr lang="sv-SE" dirty="0"/>
              <a:t>Studenterna behöver ta med sina datorer eftersom vi ska göra några övningar tillsammans!</a:t>
            </a:r>
          </a:p>
          <a:p>
            <a:r>
              <a:rPr lang="sv-SE" dirty="0"/>
              <a:t>20 </a:t>
            </a:r>
            <a:r>
              <a:rPr lang="sv-SE" dirty="0" err="1"/>
              <a:t>pers</a:t>
            </a:r>
            <a:r>
              <a:rPr lang="sv-SE" dirty="0"/>
              <a:t>/tillfälle</a:t>
            </a:r>
          </a:p>
          <a:p>
            <a:r>
              <a:rPr lang="sv-SE" dirty="0"/>
              <a:t>4/12 kl. 10.15-12.00 </a:t>
            </a:r>
          </a:p>
          <a:p>
            <a:r>
              <a:rPr lang="sv-SE" dirty="0"/>
              <a:t>9/12 kl. 10.15-12.00 </a:t>
            </a:r>
          </a:p>
          <a:p>
            <a:r>
              <a:rPr lang="sv-SE" dirty="0"/>
              <a:t>11/12 kl. 10.15-12.00 </a:t>
            </a:r>
          </a:p>
          <a:p>
            <a:r>
              <a:rPr lang="sv-SE" dirty="0"/>
              <a:t>18/12 kl10.15-12.00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Halvtidsredovisning:</a:t>
            </a:r>
          </a:p>
          <a:p>
            <a:r>
              <a:rPr lang="sv-SE" dirty="0"/>
              <a:t>Gruppmedlemmar skickar skriftlig motivering: senast 25 november.</a:t>
            </a:r>
          </a:p>
          <a:p>
            <a:r>
              <a:rPr lang="sv-SE" dirty="0"/>
              <a:t>Skriftlig halvtidsredovisning rapport: senast  25 november.</a:t>
            </a:r>
          </a:p>
          <a:p>
            <a:r>
              <a:rPr lang="sv-SE" dirty="0"/>
              <a:t>Rapporten skall också skickas till tilldelad opponentgrupp. </a:t>
            </a:r>
          </a:p>
          <a:p>
            <a:r>
              <a:rPr lang="sv-SE" dirty="0"/>
              <a:t>2 december kl. 08:15-12:00 i Jupiter 243.</a:t>
            </a:r>
          </a:p>
          <a:p>
            <a:endParaRPr lang="sv-SE" dirty="0"/>
          </a:p>
          <a:p>
            <a:r>
              <a:rPr lang="sv-SE" dirty="0"/>
              <a:t>Slutpresentation:</a:t>
            </a:r>
          </a:p>
          <a:p>
            <a:r>
              <a:rPr lang="sv-SE" dirty="0"/>
              <a:t>Gruppmedlemmar skickar skriftlig motivering: senast 7 januari 2020.</a:t>
            </a:r>
          </a:p>
          <a:p>
            <a:r>
              <a:rPr lang="sv-SE" dirty="0"/>
              <a:t>Skriftlig halvtidsredovisning rapport: senast 7 januari 2020. </a:t>
            </a:r>
          </a:p>
          <a:p>
            <a:r>
              <a:rPr lang="sv-SE" dirty="0"/>
              <a:t>Rapporten skall också skickas till tilldelad opponentgrupp. </a:t>
            </a:r>
          </a:p>
          <a:p>
            <a:r>
              <a:rPr lang="sv-SE" dirty="0"/>
              <a:t>14 januari 2020 kl. 8:15 - 12:00 i Jupiter 243.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Lärandemål </a:t>
            </a:r>
            <a:r>
              <a:rPr lang="sv-SE" b="1" i="1" dirty="0" smtClean="0"/>
              <a:t>(efter fullgjord kurs ska studenten kunna)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- identifiera och formulera en projektuppgift</a:t>
            </a:r>
          </a:p>
          <a:p>
            <a:r>
              <a:rPr lang="sv-SE" dirty="0" smtClean="0"/>
              <a:t>- fördela roller i arbetsgruppen och fastlägga samarbetsprinciper</a:t>
            </a:r>
          </a:p>
          <a:p>
            <a:r>
              <a:rPr lang="sv-SE" dirty="0" smtClean="0"/>
              <a:t>- göra tidsplanering</a:t>
            </a:r>
          </a:p>
          <a:p>
            <a:r>
              <a:rPr lang="sv-SE" dirty="0" smtClean="0"/>
              <a:t>- identifiera kunskapsbehov och söka information</a:t>
            </a:r>
          </a:p>
          <a:p>
            <a:r>
              <a:rPr lang="sv-SE" dirty="0" smtClean="0"/>
              <a:t>- ta fram och värdera lösningsförslag, genomföra samt utvärdera lösningar</a:t>
            </a:r>
          </a:p>
          <a:p>
            <a:r>
              <a:rPr lang="sv-SE" dirty="0" smtClean="0"/>
              <a:t>- genomföra muntliga och skriftliga redovisningar</a:t>
            </a:r>
            <a:br>
              <a:rPr lang="sv-SE" dirty="0" smtClean="0"/>
            </a:b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49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Projekt kurs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sv-SE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Från</a:t>
            </a:r>
            <a:r>
              <a:rPr lang="en-GB" altLang="sv-SE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 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Lärarens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prestation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aktivitet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fokus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GB" altLang="sv-SE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sv-SE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Till</a:t>
            </a:r>
            <a:r>
              <a:rPr lang="en-GB" altLang="sv-SE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br>
              <a:rPr lang="en-GB" altLang="sv-SE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Studentens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prestation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aktivitet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GB" altLang="sv-SE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sv-SE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focus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449" y="3821246"/>
            <a:ext cx="2646019" cy="2935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747" y="835198"/>
            <a:ext cx="2686721" cy="282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ska vi göra?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Varje projektgrupp skall välja veckans </a:t>
            </a:r>
            <a:r>
              <a:rPr lang="sv-SE" b="1" u="sng" dirty="0" smtClean="0"/>
              <a:t>projektledare</a:t>
            </a:r>
            <a:r>
              <a:rPr lang="sv-SE" dirty="0" smtClean="0"/>
              <a:t>! </a:t>
            </a:r>
          </a:p>
          <a:p>
            <a:r>
              <a:rPr lang="sv-SE" dirty="0" smtClean="0"/>
              <a:t>Arbetsuppgiften som projektledare </a:t>
            </a:r>
            <a:r>
              <a:rPr lang="sv-SE" b="1" i="1" u="sng" dirty="0" smtClean="0"/>
              <a:t>roterar mellan medlemmarna </a:t>
            </a:r>
            <a:r>
              <a:rPr lang="sv-SE" dirty="0" smtClean="0"/>
              <a:t>under projektets period (LP2)</a:t>
            </a:r>
          </a:p>
          <a:p>
            <a:r>
              <a:rPr lang="sv-SE" dirty="0" smtClean="0"/>
              <a:t>Projektledare skall kontakta handledarna (Chalmers och industri)</a:t>
            </a:r>
          </a:p>
          <a:p>
            <a:r>
              <a:rPr lang="sv-SE" dirty="0" smtClean="0"/>
              <a:t>Varje projektgrupp skall skriva </a:t>
            </a:r>
            <a:r>
              <a:rPr lang="sv-SE" b="1" i="1" u="sng" dirty="0" smtClean="0"/>
              <a:t>planeringsrapport</a:t>
            </a:r>
            <a:r>
              <a:rPr lang="sv-SE" dirty="0" smtClean="0"/>
              <a:t>, senaste LV1,</a:t>
            </a:r>
          </a:p>
          <a:p>
            <a:pPr marL="0" indent="0">
              <a:buNone/>
            </a:pPr>
            <a:r>
              <a:rPr lang="sv-SE" dirty="0" smtClean="0"/>
              <a:t> som ska granskas och godkännas! </a:t>
            </a:r>
          </a:p>
          <a:p>
            <a:r>
              <a:rPr lang="sv-SE" dirty="0" smtClean="0"/>
              <a:t>Projektledaren skall sammanfatta projektarbetet under den gångna veckan med en </a:t>
            </a:r>
            <a:r>
              <a:rPr lang="sv-SE" b="1" i="1" u="sng" dirty="0" smtClean="0"/>
              <a:t>veckorapport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83" y="9113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 smtClean="0"/>
              <a:t>Samtliga gruppmedlemmar </a:t>
            </a:r>
            <a:r>
              <a:rPr lang="sv-SE" dirty="0" smtClean="0"/>
              <a:t>skall jobba </a:t>
            </a:r>
          </a:p>
          <a:p>
            <a:r>
              <a:rPr lang="sv-SE" u="sng" dirty="0" smtClean="0"/>
              <a:t>Visa respekt, jämlikhet </a:t>
            </a:r>
            <a:r>
              <a:rPr lang="sv-SE" u="sng" dirty="0"/>
              <a:t>ska gälla, </a:t>
            </a:r>
            <a:r>
              <a:rPr lang="sv-SE" u="sng" dirty="0" smtClean="0"/>
              <a:t>etik </a:t>
            </a:r>
            <a:r>
              <a:rPr lang="sv-SE" dirty="0" smtClean="0"/>
              <a:t>….</a:t>
            </a:r>
          </a:p>
          <a:p>
            <a:r>
              <a:rPr lang="sv-SE" dirty="0" smtClean="0"/>
              <a:t>Samtliga gruppmedlemmar </a:t>
            </a:r>
            <a:r>
              <a:rPr lang="sv-SE" i="1" dirty="0" smtClean="0"/>
              <a:t>skall </a:t>
            </a:r>
            <a:r>
              <a:rPr lang="sv-SE" b="1" i="1" u="sng" dirty="0" smtClean="0"/>
              <a:t>dokumentera sitt arbete </a:t>
            </a:r>
            <a:r>
              <a:rPr lang="sv-SE" dirty="0" smtClean="0"/>
              <a:t>och sammanfatta dem i en </a:t>
            </a:r>
            <a:r>
              <a:rPr lang="sv-SE" b="1" u="sng" dirty="0" smtClean="0"/>
              <a:t>personlig veckorapport </a:t>
            </a:r>
            <a:r>
              <a:rPr lang="sv-SE" dirty="0" smtClean="0"/>
              <a:t>som projektledaren ska använda för </a:t>
            </a:r>
            <a:r>
              <a:rPr lang="sv-SE" i="1" dirty="0" smtClean="0"/>
              <a:t>projektets veckorapport</a:t>
            </a:r>
            <a:r>
              <a:rPr lang="sv-SE" dirty="0" smtClean="0"/>
              <a:t>!</a:t>
            </a:r>
          </a:p>
          <a:p>
            <a:r>
              <a:rPr lang="sv-SE" dirty="0" smtClean="0"/>
              <a:t>Samtliga gruppmedlemmar skall </a:t>
            </a:r>
            <a:r>
              <a:rPr lang="sv-SE" b="1" u="sng" dirty="0" smtClean="0"/>
              <a:t>muntlig presentera arbete </a:t>
            </a:r>
            <a:r>
              <a:rPr lang="sv-SE" dirty="0" smtClean="0"/>
              <a:t>och </a:t>
            </a:r>
            <a:r>
              <a:rPr lang="sv-SE" b="1" i="1" u="sng" dirty="0" smtClean="0"/>
              <a:t>opponera på andras arbete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20" y="-269875"/>
            <a:ext cx="2095500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0"/>
            <a:ext cx="2286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Dokumentation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Läs  filer under </a:t>
            </a:r>
            <a:r>
              <a:rPr lang="sv-SE" dirty="0" err="1" smtClean="0"/>
              <a:t>Files</a:t>
            </a:r>
            <a:r>
              <a:rPr lang="sv-SE" dirty="0" smtClean="0"/>
              <a:t> mapp </a:t>
            </a:r>
            <a:r>
              <a:rPr lang="sv-SE" dirty="0" smtClean="0"/>
              <a:t>på </a:t>
            </a:r>
            <a:r>
              <a:rPr lang="sv-SE" dirty="0" smtClean="0"/>
              <a:t>Canvas</a:t>
            </a:r>
            <a:endParaRPr lang="sv-SE" dirty="0" smtClean="0"/>
          </a:p>
          <a:p>
            <a:r>
              <a:rPr lang="sv-SE" dirty="0"/>
              <a:t>Alla er individuella dokumentation, projektansvarigas veckorapporter samt gemensam rapportskrivning skall skrivas kontinuerligt med fortlöpande uppdateringar av texten!</a:t>
            </a:r>
          </a:p>
          <a:p>
            <a:r>
              <a:rPr lang="sv-SE" dirty="0" smtClean="0"/>
              <a:t>Opponent dokument</a:t>
            </a:r>
          </a:p>
          <a:p>
            <a:r>
              <a:rPr lang="sv-SE" dirty="0" smtClean="0"/>
              <a:t>När ni kan träffa handledare……?</a:t>
            </a:r>
          </a:p>
          <a:p>
            <a:r>
              <a:rPr lang="sv-SE" dirty="0" smtClean="0"/>
              <a:t>Hur </a:t>
            </a:r>
            <a:r>
              <a:rPr lang="sv-SE" dirty="0" smtClean="0"/>
              <a:t>ska vi jobba?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9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Gruppdynamik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Samarbeta som grupp</a:t>
            </a:r>
          </a:p>
          <a:p>
            <a:r>
              <a:rPr lang="sv-SE" dirty="0" smtClean="0"/>
              <a:t>Samarbeta i par </a:t>
            </a:r>
          </a:p>
          <a:p>
            <a:r>
              <a:rPr lang="sv-SE" dirty="0" smtClean="0"/>
              <a:t>Synkroniserar arbete</a:t>
            </a:r>
          </a:p>
          <a:p>
            <a:r>
              <a:rPr lang="sv-SE" dirty="0" smtClean="0"/>
              <a:t>Punktliga </a:t>
            </a:r>
          </a:p>
          <a:p>
            <a:r>
              <a:rPr lang="sv-SE" dirty="0" smtClean="0"/>
              <a:t>Söka och inhämta nya kunskaper</a:t>
            </a:r>
          </a:p>
          <a:p>
            <a:r>
              <a:rPr lang="sv-SE" dirty="0" smtClean="0"/>
              <a:t>HJÄLPSAMMA</a:t>
            </a:r>
          </a:p>
          <a:p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98" y="-30281"/>
            <a:ext cx="1960563" cy="1960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63" y="1480927"/>
            <a:ext cx="1675313" cy="1675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22" y="-95661"/>
            <a:ext cx="1626672" cy="162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43" y="1194182"/>
            <a:ext cx="1698633" cy="1698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76" y="2960284"/>
            <a:ext cx="1356633" cy="1577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60" y="2737380"/>
            <a:ext cx="1419350" cy="1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8" y="2632417"/>
            <a:ext cx="1629276" cy="16292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79" y="4212719"/>
            <a:ext cx="1426180" cy="16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repeatCount="indefinite" fill="hold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0" presetClass="path" presetSubtype="0" repeatCount="indefinite" accel="93000" decel="7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222 0.04189 L 0.15886 0.34004 L 0.24714 0.13611 L 0.11185 -0.15417 L 0.12136 -0.31366 L -0.05651 -0.31621 L -0.25572 -0.14769 L -0.2345 -0.01042 L -0.22708 0.1699 L -0.08307 0.39236 L -0.02122 0.26805 L -4.375E-6 3.7037E-6 " pathEditMode="relative" rAng="0" ptsTypes="AAAAAAAAAAAA">
                                      <p:cBhvr>
                                        <p:cTn id="1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70" y="302034"/>
            <a:ext cx="10515600" cy="1325563"/>
          </a:xfrm>
        </p:spPr>
        <p:txBody>
          <a:bodyPr/>
          <a:lstStyle/>
          <a:p>
            <a:r>
              <a:rPr lang="sv-SE" dirty="0" smtClean="0"/>
              <a:t>Vad jag vill inte??!!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Jag vill inte att ni ska …. </a:t>
            </a:r>
          </a:p>
          <a:p>
            <a:r>
              <a:rPr lang="sv-SE" dirty="0" smtClean="0"/>
              <a:t>Aldrig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55" y="1627597"/>
            <a:ext cx="1825437" cy="1387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97" y="1012667"/>
            <a:ext cx="2082053" cy="2082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94" y="3485326"/>
            <a:ext cx="2568389" cy="25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repeatCount="indefinite" fill="hold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Jag vill!! </a:t>
            </a:r>
            <a:endParaRPr lang="sv-S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kapa en harmonisk situation i projektarbetet</a:t>
            </a:r>
          </a:p>
          <a:p>
            <a:r>
              <a:rPr lang="sv-SE" dirty="0" smtClean="0"/>
              <a:t>Kommunikation</a:t>
            </a:r>
          </a:p>
          <a:p>
            <a:r>
              <a:rPr lang="sv-SE" dirty="0" smtClean="0"/>
              <a:t>Grupparbete  </a:t>
            </a:r>
          </a:p>
          <a:p>
            <a:r>
              <a:rPr lang="sv-SE" dirty="0" smtClean="0"/>
              <a:t>Trivsel</a:t>
            </a:r>
          </a:p>
          <a:p>
            <a:endParaRPr lang="sv-SE" dirty="0" smtClean="0"/>
          </a:p>
          <a:p>
            <a:pPr algn="ctr"/>
            <a:r>
              <a:rPr lang="sv-SE" b="1" i="1" u="sng" dirty="0" smtClean="0">
                <a:solidFill>
                  <a:srgbClr val="FF0000"/>
                </a:solidFill>
              </a:rPr>
              <a:t>Reflektera </a:t>
            </a:r>
            <a:r>
              <a:rPr lang="sv-SE" b="1" i="1" u="sng" dirty="0">
                <a:solidFill>
                  <a:srgbClr val="FF0000"/>
                </a:solidFill>
              </a:rPr>
              <a:t>över egna framsteg samt relatera till din kommande roll som </a:t>
            </a:r>
            <a:r>
              <a:rPr lang="sv-SE" b="1" i="1" u="sng" dirty="0" smtClean="0">
                <a:solidFill>
                  <a:srgbClr val="FF0000"/>
                </a:solidFill>
              </a:rPr>
              <a:t>ingenjör</a:t>
            </a:r>
          </a:p>
          <a:p>
            <a:r>
              <a:rPr lang="sv-SE" b="1" i="1" u="sng" dirty="0" smtClean="0">
                <a:solidFill>
                  <a:srgbClr val="FF0000"/>
                </a:solidFill>
              </a:rPr>
              <a:t>Utbildning, </a:t>
            </a:r>
            <a:r>
              <a:rPr lang="sv-SE" b="1" i="1" u="sng" dirty="0">
                <a:solidFill>
                  <a:srgbClr val="FF0000"/>
                </a:solidFill>
              </a:rPr>
              <a:t>B</a:t>
            </a:r>
            <a:r>
              <a:rPr lang="sv-SE" b="1" i="1" u="sng" dirty="0" smtClean="0">
                <a:solidFill>
                  <a:srgbClr val="FF0000"/>
                </a:solidFill>
              </a:rPr>
              <a:t>ildning och </a:t>
            </a:r>
            <a:r>
              <a:rPr lang="en-US" b="1" u="sng" dirty="0" smtClean="0">
                <a:solidFill>
                  <a:srgbClr val="FF0000"/>
                </a:solidFill>
              </a:rPr>
              <a:t>KRITISKT </a:t>
            </a:r>
            <a:r>
              <a:rPr lang="en-US" b="1" u="sng" dirty="0">
                <a:solidFill>
                  <a:srgbClr val="FF0000"/>
                </a:solidFill>
              </a:rPr>
              <a:t>TÄNKANDE OCH REFLEKTERANDE</a:t>
            </a:r>
            <a:endParaRPr lang="sv-SE" u="sng" dirty="0">
              <a:solidFill>
                <a:srgbClr val="FF0000"/>
              </a:solidFill>
            </a:endParaRPr>
          </a:p>
          <a:p>
            <a:endParaRPr lang="sv-SE" b="1" i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95" y="2290052"/>
            <a:ext cx="2170530" cy="1627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90" y="-60559"/>
            <a:ext cx="1818715" cy="1818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919" y="1347209"/>
            <a:ext cx="3493238" cy="1673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34" y="2460848"/>
            <a:ext cx="1973356" cy="1973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9" y="43706"/>
            <a:ext cx="11125378" cy="68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433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Lärandemål (efter fullgjord kurs ska studenten kunna) </vt:lpstr>
      <vt:lpstr>Projekt kurs</vt:lpstr>
      <vt:lpstr>Hur ska vi göra?</vt:lpstr>
      <vt:lpstr>PowerPoint Presentation</vt:lpstr>
      <vt:lpstr>Dokumentation</vt:lpstr>
      <vt:lpstr>Gruppdynamik</vt:lpstr>
      <vt:lpstr>Vad jag vill inte??!!</vt:lpstr>
      <vt:lpstr>Jag vill!! </vt:lpstr>
      <vt:lpstr>Viktiga datum: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DAT066</dc:title>
  <dc:creator>test</dc:creator>
  <cp:lastModifiedBy>Windows User</cp:lastModifiedBy>
  <cp:revision>56</cp:revision>
  <dcterms:created xsi:type="dcterms:W3CDTF">2017-10-28T12:26:37Z</dcterms:created>
  <dcterms:modified xsi:type="dcterms:W3CDTF">2015-11-03T14:51:22Z</dcterms:modified>
</cp:coreProperties>
</file>