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78" r:id="rId3"/>
    <p:sldId id="267" r:id="rId4"/>
    <p:sldId id="277" r:id="rId5"/>
    <p:sldId id="258" r:id="rId6"/>
    <p:sldId id="259" r:id="rId7"/>
    <p:sldId id="260" r:id="rId8"/>
    <p:sldId id="261" r:id="rId9"/>
    <p:sldId id="262" r:id="rId10"/>
    <p:sldId id="289" r:id="rId11"/>
    <p:sldId id="265" r:id="rId12"/>
    <p:sldId id="279" r:id="rId13"/>
    <p:sldId id="263" r:id="rId14"/>
    <p:sldId id="264" r:id="rId15"/>
    <p:sldId id="276" r:id="rId16"/>
    <p:sldId id="281" r:id="rId17"/>
    <p:sldId id="288" r:id="rId18"/>
    <p:sldId id="285" r:id="rId19"/>
    <p:sldId id="271" r:id="rId20"/>
    <p:sldId id="284" r:id="rId21"/>
    <p:sldId id="272" r:id="rId22"/>
    <p:sldId id="268" r:id="rId23"/>
    <p:sldId id="287" r:id="rId24"/>
    <p:sldId id="266" r:id="rId2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86043" autoAdjust="0"/>
  </p:normalViewPr>
  <p:slideViewPr>
    <p:cSldViewPr>
      <p:cViewPr varScale="1">
        <p:scale>
          <a:sx n="75" d="100"/>
          <a:sy n="75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35ABBA-45C0-4D85-94D1-7DA02EA09730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sv-SE"/>
        </a:p>
      </dgm:t>
    </dgm:pt>
    <dgm:pt modelId="{8B518944-4F32-4AE5-85C5-7EF3EBAFF11A}">
      <dgm:prSet phldrT="[Text]" custT="1"/>
      <dgm:spPr/>
      <dgm:t>
        <a:bodyPr/>
        <a:lstStyle/>
        <a:p>
          <a:r>
            <a:rPr lang="en-US" sz="2000" dirty="0" smtClean="0"/>
            <a:t>Background</a:t>
          </a:r>
          <a:endParaRPr lang="sv-SE" sz="2000" dirty="0"/>
        </a:p>
      </dgm:t>
    </dgm:pt>
    <dgm:pt modelId="{801CA340-6FEC-4219-A7B3-C05F13714F81}" type="parTrans" cxnId="{499BCE63-14FB-4C7D-AF80-299D0BA9FC2D}">
      <dgm:prSet/>
      <dgm:spPr/>
      <dgm:t>
        <a:bodyPr/>
        <a:lstStyle/>
        <a:p>
          <a:endParaRPr lang="sv-SE"/>
        </a:p>
      </dgm:t>
    </dgm:pt>
    <dgm:pt modelId="{7A5736A3-8AE4-4253-8599-EE094830CCC4}" type="sibTrans" cxnId="{499BCE63-14FB-4C7D-AF80-299D0BA9FC2D}">
      <dgm:prSet/>
      <dgm:spPr/>
      <dgm:t>
        <a:bodyPr/>
        <a:lstStyle/>
        <a:p>
          <a:endParaRPr lang="sv-SE"/>
        </a:p>
      </dgm:t>
    </dgm:pt>
    <dgm:pt modelId="{D432B327-30A0-437A-9F9D-04363E16392F}">
      <dgm:prSet phldrT="[Text]" custT="1"/>
      <dgm:spPr/>
      <dgm:t>
        <a:bodyPr/>
        <a:lstStyle/>
        <a:p>
          <a:r>
            <a:rPr lang="en-US" sz="2000" dirty="0" smtClean="0"/>
            <a:t>Examples and Research Questions</a:t>
          </a:r>
          <a:endParaRPr lang="sv-SE" sz="2000" dirty="0"/>
        </a:p>
      </dgm:t>
    </dgm:pt>
    <dgm:pt modelId="{32463899-64D8-4BCE-A244-12955B9D6C24}" type="parTrans" cxnId="{9283719C-C58B-4594-A691-D9BAFE4DD292}">
      <dgm:prSet/>
      <dgm:spPr/>
      <dgm:t>
        <a:bodyPr/>
        <a:lstStyle/>
        <a:p>
          <a:endParaRPr lang="sv-SE"/>
        </a:p>
      </dgm:t>
    </dgm:pt>
    <dgm:pt modelId="{2988FD33-E120-451A-BE55-25CB7ED386FF}" type="sibTrans" cxnId="{9283719C-C58B-4594-A691-D9BAFE4DD292}">
      <dgm:prSet/>
      <dgm:spPr/>
      <dgm:t>
        <a:bodyPr/>
        <a:lstStyle/>
        <a:p>
          <a:endParaRPr lang="sv-SE"/>
        </a:p>
      </dgm:t>
    </dgm:pt>
    <dgm:pt modelId="{9FD28084-1DAD-45F0-9287-B2B79114C144}">
      <dgm:prSet phldrT="[Text]" custT="1"/>
      <dgm:spPr/>
      <dgm:t>
        <a:bodyPr/>
        <a:lstStyle/>
        <a:p>
          <a:r>
            <a:rPr lang="en-US" sz="2000" dirty="0" smtClean="0"/>
            <a:t>Conclusions</a:t>
          </a:r>
          <a:endParaRPr lang="sv-SE" sz="2000" dirty="0"/>
        </a:p>
      </dgm:t>
    </dgm:pt>
    <dgm:pt modelId="{2D78DB3F-945F-4D22-BD81-6D5B61033542}" type="parTrans" cxnId="{8A69F744-5D72-477E-B7E0-D64C1FDCB88E}">
      <dgm:prSet/>
      <dgm:spPr/>
      <dgm:t>
        <a:bodyPr/>
        <a:lstStyle/>
        <a:p>
          <a:endParaRPr lang="sv-SE"/>
        </a:p>
      </dgm:t>
    </dgm:pt>
    <dgm:pt modelId="{D45D8EAF-B848-4A1F-80DF-045806400AE0}" type="sibTrans" cxnId="{8A69F744-5D72-477E-B7E0-D64C1FDCB88E}">
      <dgm:prSet/>
      <dgm:spPr/>
      <dgm:t>
        <a:bodyPr/>
        <a:lstStyle/>
        <a:p>
          <a:endParaRPr lang="sv-SE"/>
        </a:p>
      </dgm:t>
    </dgm:pt>
    <dgm:pt modelId="{5F0C6C95-29D0-44C0-BF12-B5E4D1DD9C74}">
      <dgm:prSet phldrT="[Text]" custT="1"/>
      <dgm:spPr/>
      <dgm:t>
        <a:bodyPr/>
        <a:lstStyle/>
        <a:p>
          <a:r>
            <a:rPr lang="en-US" sz="2000" dirty="0" smtClean="0"/>
            <a:t>Concurrent Data Structures</a:t>
          </a:r>
          <a:endParaRPr lang="sv-SE" sz="2000" dirty="0"/>
        </a:p>
      </dgm:t>
    </dgm:pt>
    <dgm:pt modelId="{9945F3A8-27BE-4205-BB2B-981CAA16910F}" type="parTrans" cxnId="{82F2BEEE-F86D-4ACE-A768-9A8725A4BE2C}">
      <dgm:prSet/>
      <dgm:spPr/>
      <dgm:t>
        <a:bodyPr/>
        <a:lstStyle/>
        <a:p>
          <a:endParaRPr lang="sv-SE"/>
        </a:p>
      </dgm:t>
    </dgm:pt>
    <dgm:pt modelId="{81DBF419-BB9E-4E6B-BB72-470EBACAE66D}" type="sibTrans" cxnId="{82F2BEEE-F86D-4ACE-A768-9A8725A4BE2C}">
      <dgm:prSet/>
      <dgm:spPr/>
      <dgm:t>
        <a:bodyPr/>
        <a:lstStyle/>
        <a:p>
          <a:endParaRPr lang="sv-SE"/>
        </a:p>
      </dgm:t>
    </dgm:pt>
    <dgm:pt modelId="{A588BFCE-9C3F-4652-A4A4-BC00E3D858E9}">
      <dgm:prSet phldrT="[Text]" custT="1"/>
      <dgm:spPr/>
      <dgm:t>
        <a:bodyPr/>
        <a:lstStyle/>
        <a:p>
          <a:r>
            <a:rPr lang="en-US" sz="2000" dirty="0" smtClean="0"/>
            <a:t>Iteration Operations</a:t>
          </a:r>
          <a:endParaRPr lang="sv-SE" sz="2000" dirty="0"/>
        </a:p>
      </dgm:t>
    </dgm:pt>
    <dgm:pt modelId="{2212055C-B1B1-4C7C-AFCF-259A41149AB3}" type="parTrans" cxnId="{17864181-9548-4F9F-8A8C-E5033F95DEF0}">
      <dgm:prSet/>
      <dgm:spPr/>
      <dgm:t>
        <a:bodyPr/>
        <a:lstStyle/>
        <a:p>
          <a:endParaRPr lang="sv-SE"/>
        </a:p>
      </dgm:t>
    </dgm:pt>
    <dgm:pt modelId="{C08DBEEE-2040-4B76-82E5-1F2468FB99BA}" type="sibTrans" cxnId="{17864181-9548-4F9F-8A8C-E5033F95DEF0}">
      <dgm:prSet/>
      <dgm:spPr/>
      <dgm:t>
        <a:bodyPr/>
        <a:lstStyle/>
        <a:p>
          <a:endParaRPr lang="sv-SE"/>
        </a:p>
      </dgm:t>
    </dgm:pt>
    <dgm:pt modelId="{D51E935F-9AEB-4979-9EE4-0E05CAA1AEE4}">
      <dgm:prSet phldrT="[Text]" custT="1"/>
      <dgm:spPr/>
      <dgm:t>
        <a:bodyPr/>
        <a:lstStyle/>
        <a:p>
          <a:r>
            <a:rPr lang="en-US" sz="2000" dirty="0" smtClean="0"/>
            <a:t>Contribution</a:t>
          </a:r>
          <a:endParaRPr lang="sv-SE" sz="2000" dirty="0"/>
        </a:p>
      </dgm:t>
    </dgm:pt>
    <dgm:pt modelId="{981D8438-1452-4B81-8F33-4DB809A12BCA}" type="parTrans" cxnId="{4AF1A068-1914-497D-8B24-F88AB05B595F}">
      <dgm:prSet/>
      <dgm:spPr/>
      <dgm:t>
        <a:bodyPr/>
        <a:lstStyle/>
        <a:p>
          <a:endParaRPr lang="sv-SE"/>
        </a:p>
      </dgm:t>
    </dgm:pt>
    <dgm:pt modelId="{9B32B0E6-2DDC-4441-9141-8891A8D7787A}" type="sibTrans" cxnId="{4AF1A068-1914-497D-8B24-F88AB05B595F}">
      <dgm:prSet/>
      <dgm:spPr/>
      <dgm:t>
        <a:bodyPr/>
        <a:lstStyle/>
        <a:p>
          <a:endParaRPr lang="sv-SE"/>
        </a:p>
      </dgm:t>
    </dgm:pt>
    <dgm:pt modelId="{4E86453E-E14E-4243-8A4A-46E96C2C7470}">
      <dgm:prSet phldrT="[Text]" custT="1"/>
      <dgm:spPr/>
      <dgm:t>
        <a:bodyPr/>
        <a:lstStyle/>
        <a:p>
          <a:r>
            <a:rPr lang="en-US" sz="2000" dirty="0" smtClean="0"/>
            <a:t>Consistency Definitions</a:t>
          </a:r>
          <a:endParaRPr lang="sv-SE" sz="2000" dirty="0"/>
        </a:p>
      </dgm:t>
    </dgm:pt>
    <dgm:pt modelId="{BA9CE0BB-5A06-403B-8554-95E85D63AB1C}" type="parTrans" cxnId="{FC91BC86-DE6B-4D76-81CF-57B6362514E4}">
      <dgm:prSet/>
      <dgm:spPr/>
      <dgm:t>
        <a:bodyPr/>
        <a:lstStyle/>
        <a:p>
          <a:endParaRPr lang="sv-SE"/>
        </a:p>
      </dgm:t>
    </dgm:pt>
    <dgm:pt modelId="{1C1A8217-5BF4-437D-96A0-E2832071DDC0}" type="sibTrans" cxnId="{FC91BC86-DE6B-4D76-81CF-57B6362514E4}">
      <dgm:prSet/>
      <dgm:spPr/>
      <dgm:t>
        <a:bodyPr/>
        <a:lstStyle/>
        <a:p>
          <a:endParaRPr lang="sv-SE"/>
        </a:p>
      </dgm:t>
    </dgm:pt>
    <dgm:pt modelId="{90D045A5-BAE2-4845-B5A1-A86C88A755EC}">
      <dgm:prSet phldrT="[Text]" custT="1"/>
      <dgm:spPr/>
      <dgm:t>
        <a:bodyPr/>
        <a:lstStyle/>
        <a:p>
          <a:r>
            <a:rPr lang="en-US" sz="2000" dirty="0" smtClean="0"/>
            <a:t>Algorithmic Design</a:t>
          </a:r>
          <a:endParaRPr lang="sv-SE" sz="2000" dirty="0"/>
        </a:p>
      </dgm:t>
    </dgm:pt>
    <dgm:pt modelId="{E9817C59-9125-4F84-A635-85F744270563}" type="parTrans" cxnId="{93F8FA6E-5735-4D52-B6EB-1CCB7C690A9A}">
      <dgm:prSet/>
      <dgm:spPr/>
      <dgm:t>
        <a:bodyPr/>
        <a:lstStyle/>
        <a:p>
          <a:endParaRPr lang="sv-SE"/>
        </a:p>
      </dgm:t>
    </dgm:pt>
    <dgm:pt modelId="{27956DAC-8B97-4B9F-B571-04FC95D2AF50}" type="sibTrans" cxnId="{93F8FA6E-5735-4D52-B6EB-1CCB7C690A9A}">
      <dgm:prSet/>
      <dgm:spPr/>
      <dgm:t>
        <a:bodyPr/>
        <a:lstStyle/>
        <a:p>
          <a:endParaRPr lang="sv-SE"/>
        </a:p>
      </dgm:t>
    </dgm:pt>
    <dgm:pt modelId="{32EC38FB-0E68-4218-A496-EB9E75A0B0FA}">
      <dgm:prSet phldrT="[Text]" custT="1"/>
      <dgm:spPr/>
      <dgm:t>
        <a:bodyPr/>
        <a:lstStyle/>
        <a:p>
          <a:r>
            <a:rPr lang="en-US" sz="2000" dirty="0" smtClean="0"/>
            <a:t>Future Work</a:t>
          </a:r>
          <a:endParaRPr lang="sv-SE" sz="2000" dirty="0"/>
        </a:p>
      </dgm:t>
    </dgm:pt>
    <dgm:pt modelId="{48B22E64-2383-4E62-8DEF-C0439C21350D}" type="parTrans" cxnId="{98F10CF1-1A84-490A-A544-AFFAA0F5AAD9}">
      <dgm:prSet/>
      <dgm:spPr/>
      <dgm:t>
        <a:bodyPr/>
        <a:lstStyle/>
        <a:p>
          <a:endParaRPr lang="sv-SE"/>
        </a:p>
      </dgm:t>
    </dgm:pt>
    <dgm:pt modelId="{479538AB-A9C8-445E-99DC-F25892ABCE8A}" type="sibTrans" cxnId="{98F10CF1-1A84-490A-A544-AFFAA0F5AAD9}">
      <dgm:prSet/>
      <dgm:spPr/>
      <dgm:t>
        <a:bodyPr/>
        <a:lstStyle/>
        <a:p>
          <a:endParaRPr lang="sv-SE"/>
        </a:p>
      </dgm:t>
    </dgm:pt>
    <dgm:pt modelId="{764585CC-B44C-431B-B30E-931630B8013E}">
      <dgm:prSet phldrT="[Text]" custT="1"/>
      <dgm:spPr/>
      <dgm:t>
        <a:bodyPr/>
        <a:lstStyle/>
        <a:p>
          <a:r>
            <a:rPr lang="en-US" sz="2000" dirty="0" smtClean="0"/>
            <a:t>Related Work</a:t>
          </a:r>
          <a:endParaRPr lang="sv-SE" sz="2000" dirty="0"/>
        </a:p>
      </dgm:t>
    </dgm:pt>
    <dgm:pt modelId="{27E645F6-5613-4BF9-81E7-9D04AAC3A49A}" type="parTrans" cxnId="{BE556231-FFB4-4D78-A85F-8C43D861B87D}">
      <dgm:prSet/>
      <dgm:spPr/>
      <dgm:t>
        <a:bodyPr/>
        <a:lstStyle/>
        <a:p>
          <a:endParaRPr lang="sv-SE"/>
        </a:p>
      </dgm:t>
    </dgm:pt>
    <dgm:pt modelId="{705D7B61-F0BB-4FD4-B352-5C5226E70C75}" type="sibTrans" cxnId="{BE556231-FFB4-4D78-A85F-8C43D861B87D}">
      <dgm:prSet/>
      <dgm:spPr/>
      <dgm:t>
        <a:bodyPr/>
        <a:lstStyle/>
        <a:p>
          <a:endParaRPr lang="sv-SE"/>
        </a:p>
      </dgm:t>
    </dgm:pt>
    <dgm:pt modelId="{DB043769-F467-4939-A77C-24332B17ED5C}" type="pres">
      <dgm:prSet presAssocID="{D635ABBA-45C0-4D85-94D1-7DA02EA097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7C2B60FF-8356-4FC3-9856-D71BA25D9D59}" type="pres">
      <dgm:prSet presAssocID="{8B518944-4F32-4AE5-85C5-7EF3EBAFF11A}" presName="parentLin" presStyleCnt="0"/>
      <dgm:spPr/>
      <dgm:t>
        <a:bodyPr/>
        <a:lstStyle/>
        <a:p>
          <a:endParaRPr lang="sv-SE"/>
        </a:p>
      </dgm:t>
    </dgm:pt>
    <dgm:pt modelId="{7D88798E-3841-4945-8161-1C65A7205A51}" type="pres">
      <dgm:prSet presAssocID="{8B518944-4F32-4AE5-85C5-7EF3EBAFF11A}" presName="parentLeftMargin" presStyleLbl="node1" presStyleIdx="0" presStyleCnt="4"/>
      <dgm:spPr/>
      <dgm:t>
        <a:bodyPr/>
        <a:lstStyle/>
        <a:p>
          <a:endParaRPr lang="sv-SE"/>
        </a:p>
      </dgm:t>
    </dgm:pt>
    <dgm:pt modelId="{195827AF-50BF-4F64-87C8-8C6817E29E89}" type="pres">
      <dgm:prSet presAssocID="{8B518944-4F32-4AE5-85C5-7EF3EBAFF11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8A7E9BF-1822-4FEB-904B-244F442BD907}" type="pres">
      <dgm:prSet presAssocID="{8B518944-4F32-4AE5-85C5-7EF3EBAFF11A}" presName="negativeSpace" presStyleCnt="0"/>
      <dgm:spPr/>
      <dgm:t>
        <a:bodyPr/>
        <a:lstStyle/>
        <a:p>
          <a:endParaRPr lang="sv-SE"/>
        </a:p>
      </dgm:t>
    </dgm:pt>
    <dgm:pt modelId="{295793FB-D464-4B4A-8C6C-19E7C74690F1}" type="pres">
      <dgm:prSet presAssocID="{8B518944-4F32-4AE5-85C5-7EF3EBAFF11A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3C3EA55-CAF1-47F9-9BF4-8FE71792B7C2}" type="pres">
      <dgm:prSet presAssocID="{7A5736A3-8AE4-4253-8599-EE094830CCC4}" presName="spaceBetweenRectangles" presStyleCnt="0"/>
      <dgm:spPr/>
      <dgm:t>
        <a:bodyPr/>
        <a:lstStyle/>
        <a:p>
          <a:endParaRPr lang="sv-SE"/>
        </a:p>
      </dgm:t>
    </dgm:pt>
    <dgm:pt modelId="{05B61958-3375-4CDE-AAC4-5E632D8A021A}" type="pres">
      <dgm:prSet presAssocID="{D432B327-30A0-437A-9F9D-04363E16392F}" presName="parentLin" presStyleCnt="0"/>
      <dgm:spPr/>
      <dgm:t>
        <a:bodyPr/>
        <a:lstStyle/>
        <a:p>
          <a:endParaRPr lang="sv-SE"/>
        </a:p>
      </dgm:t>
    </dgm:pt>
    <dgm:pt modelId="{169954D8-65FD-478A-985B-AA57677351B2}" type="pres">
      <dgm:prSet presAssocID="{D432B327-30A0-437A-9F9D-04363E16392F}" presName="parentLeftMargin" presStyleLbl="node1" presStyleIdx="0" presStyleCnt="4"/>
      <dgm:spPr/>
      <dgm:t>
        <a:bodyPr/>
        <a:lstStyle/>
        <a:p>
          <a:endParaRPr lang="sv-SE"/>
        </a:p>
      </dgm:t>
    </dgm:pt>
    <dgm:pt modelId="{C23B0510-CFC5-4EDF-9EE3-EB3778376B50}" type="pres">
      <dgm:prSet presAssocID="{D432B327-30A0-437A-9F9D-04363E16392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B4487AD-5AE9-40D3-9107-FB52F64A2CBD}" type="pres">
      <dgm:prSet presAssocID="{D432B327-30A0-437A-9F9D-04363E16392F}" presName="negativeSpace" presStyleCnt="0"/>
      <dgm:spPr/>
      <dgm:t>
        <a:bodyPr/>
        <a:lstStyle/>
        <a:p>
          <a:endParaRPr lang="sv-SE"/>
        </a:p>
      </dgm:t>
    </dgm:pt>
    <dgm:pt modelId="{4AA23BF4-CC0D-4DCC-9625-33260C2111F3}" type="pres">
      <dgm:prSet presAssocID="{D432B327-30A0-437A-9F9D-04363E16392F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39A8C70-73AB-4045-8D43-B0883D7E9147}" type="pres">
      <dgm:prSet presAssocID="{2988FD33-E120-451A-BE55-25CB7ED386FF}" presName="spaceBetweenRectangles" presStyleCnt="0"/>
      <dgm:spPr/>
      <dgm:t>
        <a:bodyPr/>
        <a:lstStyle/>
        <a:p>
          <a:endParaRPr lang="sv-SE"/>
        </a:p>
      </dgm:t>
    </dgm:pt>
    <dgm:pt modelId="{AFCB8CFB-37FB-4E65-93FB-62BE13DEED5C}" type="pres">
      <dgm:prSet presAssocID="{D51E935F-9AEB-4979-9EE4-0E05CAA1AEE4}" presName="parentLin" presStyleCnt="0"/>
      <dgm:spPr/>
      <dgm:t>
        <a:bodyPr/>
        <a:lstStyle/>
        <a:p>
          <a:endParaRPr lang="sv-SE"/>
        </a:p>
      </dgm:t>
    </dgm:pt>
    <dgm:pt modelId="{96A6D5D3-F935-4650-AC1D-61635F1003F3}" type="pres">
      <dgm:prSet presAssocID="{D51E935F-9AEB-4979-9EE4-0E05CAA1AEE4}" presName="parentLeftMargin" presStyleLbl="node1" presStyleIdx="1" presStyleCnt="4"/>
      <dgm:spPr/>
      <dgm:t>
        <a:bodyPr/>
        <a:lstStyle/>
        <a:p>
          <a:endParaRPr lang="sv-SE"/>
        </a:p>
      </dgm:t>
    </dgm:pt>
    <dgm:pt modelId="{3919AC46-4684-43E6-9BA4-AC84C4C7D181}" type="pres">
      <dgm:prSet presAssocID="{D51E935F-9AEB-4979-9EE4-0E05CAA1AEE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CE02ECE-47FF-4A44-B959-01C28DEB109A}" type="pres">
      <dgm:prSet presAssocID="{D51E935F-9AEB-4979-9EE4-0E05CAA1AEE4}" presName="negativeSpace" presStyleCnt="0"/>
      <dgm:spPr/>
      <dgm:t>
        <a:bodyPr/>
        <a:lstStyle/>
        <a:p>
          <a:endParaRPr lang="sv-SE"/>
        </a:p>
      </dgm:t>
    </dgm:pt>
    <dgm:pt modelId="{34B6E357-6017-42DA-9B67-40654539C895}" type="pres">
      <dgm:prSet presAssocID="{D51E935F-9AEB-4979-9EE4-0E05CAA1AEE4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56F2441-5B59-480E-8656-221BBF09F554}" type="pres">
      <dgm:prSet presAssocID="{9B32B0E6-2DDC-4441-9141-8891A8D7787A}" presName="spaceBetweenRectangles" presStyleCnt="0"/>
      <dgm:spPr/>
      <dgm:t>
        <a:bodyPr/>
        <a:lstStyle/>
        <a:p>
          <a:endParaRPr lang="sv-SE"/>
        </a:p>
      </dgm:t>
    </dgm:pt>
    <dgm:pt modelId="{59D4DC4B-6544-41F4-BB6E-500EED9E863A}" type="pres">
      <dgm:prSet presAssocID="{9FD28084-1DAD-45F0-9287-B2B79114C144}" presName="parentLin" presStyleCnt="0"/>
      <dgm:spPr/>
      <dgm:t>
        <a:bodyPr/>
        <a:lstStyle/>
        <a:p>
          <a:endParaRPr lang="sv-SE"/>
        </a:p>
      </dgm:t>
    </dgm:pt>
    <dgm:pt modelId="{5CE8D16C-9172-4A03-9F36-FED208259F91}" type="pres">
      <dgm:prSet presAssocID="{9FD28084-1DAD-45F0-9287-B2B79114C144}" presName="parentLeftMargin" presStyleLbl="node1" presStyleIdx="2" presStyleCnt="4"/>
      <dgm:spPr/>
      <dgm:t>
        <a:bodyPr/>
        <a:lstStyle/>
        <a:p>
          <a:endParaRPr lang="sv-SE"/>
        </a:p>
      </dgm:t>
    </dgm:pt>
    <dgm:pt modelId="{DD37FD64-1350-437A-AF12-643970C2D69F}" type="pres">
      <dgm:prSet presAssocID="{9FD28084-1DAD-45F0-9287-B2B79114C14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16DB806-C6B2-4B17-B6CE-651BA4345F05}" type="pres">
      <dgm:prSet presAssocID="{9FD28084-1DAD-45F0-9287-B2B79114C144}" presName="negativeSpace" presStyleCnt="0"/>
      <dgm:spPr/>
      <dgm:t>
        <a:bodyPr/>
        <a:lstStyle/>
        <a:p>
          <a:endParaRPr lang="sv-SE"/>
        </a:p>
      </dgm:t>
    </dgm:pt>
    <dgm:pt modelId="{F1073E2E-4FEB-4F02-AA9F-5DCCF9F90A63}" type="pres">
      <dgm:prSet presAssocID="{9FD28084-1DAD-45F0-9287-B2B79114C144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4AF1A068-1914-497D-8B24-F88AB05B595F}" srcId="{D635ABBA-45C0-4D85-94D1-7DA02EA09730}" destId="{D51E935F-9AEB-4979-9EE4-0E05CAA1AEE4}" srcOrd="2" destOrd="0" parTransId="{981D8438-1452-4B81-8F33-4DB809A12BCA}" sibTransId="{9B32B0E6-2DDC-4441-9141-8891A8D7787A}"/>
    <dgm:cxn modelId="{98F10CF1-1A84-490A-A544-AFFAA0F5AAD9}" srcId="{9FD28084-1DAD-45F0-9287-B2B79114C144}" destId="{32EC38FB-0E68-4218-A496-EB9E75A0B0FA}" srcOrd="1" destOrd="0" parTransId="{48B22E64-2383-4E62-8DEF-C0439C21350D}" sibTransId="{479538AB-A9C8-445E-99DC-F25892ABCE8A}"/>
    <dgm:cxn modelId="{A23AD511-583A-4FCA-B19C-AE0A543C43A8}" type="presOf" srcId="{4E86453E-E14E-4243-8A4A-46E96C2C7470}" destId="{34B6E357-6017-42DA-9B67-40654539C895}" srcOrd="0" destOrd="0" presId="urn:microsoft.com/office/officeart/2005/8/layout/list1"/>
    <dgm:cxn modelId="{862B5B77-5677-484B-92D5-D2AC604A2F08}" type="presOf" srcId="{32EC38FB-0E68-4218-A496-EB9E75A0B0FA}" destId="{F1073E2E-4FEB-4F02-AA9F-5DCCF9F90A63}" srcOrd="0" destOrd="1" presId="urn:microsoft.com/office/officeart/2005/8/layout/list1"/>
    <dgm:cxn modelId="{BB2B9018-DC35-408E-8019-E871896AF71A}" type="presOf" srcId="{D432B327-30A0-437A-9F9D-04363E16392F}" destId="{C23B0510-CFC5-4EDF-9EE3-EB3778376B50}" srcOrd="1" destOrd="0" presId="urn:microsoft.com/office/officeart/2005/8/layout/list1"/>
    <dgm:cxn modelId="{C4B31FC2-60DD-4AD6-A773-2C12801A9D7B}" type="presOf" srcId="{5F0C6C95-29D0-44C0-BF12-B5E4D1DD9C74}" destId="{295793FB-D464-4B4A-8C6C-19E7C74690F1}" srcOrd="0" destOrd="0" presId="urn:microsoft.com/office/officeart/2005/8/layout/list1"/>
    <dgm:cxn modelId="{C3566E77-DC8A-4DA6-9FA0-5C2E3693E9F9}" type="presOf" srcId="{8B518944-4F32-4AE5-85C5-7EF3EBAFF11A}" destId="{7D88798E-3841-4945-8161-1C65A7205A51}" srcOrd="0" destOrd="0" presId="urn:microsoft.com/office/officeart/2005/8/layout/list1"/>
    <dgm:cxn modelId="{64B5AF8C-DD59-4A8A-B547-AF8BAAFAF372}" type="presOf" srcId="{8B518944-4F32-4AE5-85C5-7EF3EBAFF11A}" destId="{195827AF-50BF-4F64-87C8-8C6817E29E89}" srcOrd="1" destOrd="0" presId="urn:microsoft.com/office/officeart/2005/8/layout/list1"/>
    <dgm:cxn modelId="{499BCE63-14FB-4C7D-AF80-299D0BA9FC2D}" srcId="{D635ABBA-45C0-4D85-94D1-7DA02EA09730}" destId="{8B518944-4F32-4AE5-85C5-7EF3EBAFF11A}" srcOrd="0" destOrd="0" parTransId="{801CA340-6FEC-4219-A7B3-C05F13714F81}" sibTransId="{7A5736A3-8AE4-4253-8599-EE094830CCC4}"/>
    <dgm:cxn modelId="{AC5F64E9-65BB-4BC1-B397-FF13987ACBA7}" type="presOf" srcId="{764585CC-B44C-431B-B30E-931630B8013E}" destId="{F1073E2E-4FEB-4F02-AA9F-5DCCF9F90A63}" srcOrd="0" destOrd="0" presId="urn:microsoft.com/office/officeart/2005/8/layout/list1"/>
    <dgm:cxn modelId="{9283719C-C58B-4594-A691-D9BAFE4DD292}" srcId="{D635ABBA-45C0-4D85-94D1-7DA02EA09730}" destId="{D432B327-30A0-437A-9F9D-04363E16392F}" srcOrd="1" destOrd="0" parTransId="{32463899-64D8-4BCE-A244-12955B9D6C24}" sibTransId="{2988FD33-E120-451A-BE55-25CB7ED386FF}"/>
    <dgm:cxn modelId="{5C17AA1A-248F-4B8C-8389-AFFCDC78E955}" type="presOf" srcId="{9FD28084-1DAD-45F0-9287-B2B79114C144}" destId="{DD37FD64-1350-437A-AF12-643970C2D69F}" srcOrd="1" destOrd="0" presId="urn:microsoft.com/office/officeart/2005/8/layout/list1"/>
    <dgm:cxn modelId="{93F8FA6E-5735-4D52-B6EB-1CCB7C690A9A}" srcId="{D51E935F-9AEB-4979-9EE4-0E05CAA1AEE4}" destId="{90D045A5-BAE2-4845-B5A1-A86C88A755EC}" srcOrd="1" destOrd="0" parTransId="{E9817C59-9125-4F84-A635-85F744270563}" sibTransId="{27956DAC-8B97-4B9F-B571-04FC95D2AF50}"/>
    <dgm:cxn modelId="{8917F29B-033D-4BA0-B811-4C07FA49FE0E}" type="presOf" srcId="{D51E935F-9AEB-4979-9EE4-0E05CAA1AEE4}" destId="{3919AC46-4684-43E6-9BA4-AC84C4C7D181}" srcOrd="1" destOrd="0" presId="urn:microsoft.com/office/officeart/2005/8/layout/list1"/>
    <dgm:cxn modelId="{17864181-9548-4F9F-8A8C-E5033F95DEF0}" srcId="{8B518944-4F32-4AE5-85C5-7EF3EBAFF11A}" destId="{A588BFCE-9C3F-4652-A4A4-BC00E3D858E9}" srcOrd="1" destOrd="0" parTransId="{2212055C-B1B1-4C7C-AFCF-259A41149AB3}" sibTransId="{C08DBEEE-2040-4B76-82E5-1F2468FB99BA}"/>
    <dgm:cxn modelId="{CD1D97B3-796E-4B69-AF23-7E9A95FB44E6}" type="presOf" srcId="{D51E935F-9AEB-4979-9EE4-0E05CAA1AEE4}" destId="{96A6D5D3-F935-4650-AC1D-61635F1003F3}" srcOrd="0" destOrd="0" presId="urn:microsoft.com/office/officeart/2005/8/layout/list1"/>
    <dgm:cxn modelId="{3C96CE72-2FDF-4D89-869D-47D7FC95A4F9}" type="presOf" srcId="{9FD28084-1DAD-45F0-9287-B2B79114C144}" destId="{5CE8D16C-9172-4A03-9F36-FED208259F91}" srcOrd="0" destOrd="0" presId="urn:microsoft.com/office/officeart/2005/8/layout/list1"/>
    <dgm:cxn modelId="{8A69F744-5D72-477E-B7E0-D64C1FDCB88E}" srcId="{D635ABBA-45C0-4D85-94D1-7DA02EA09730}" destId="{9FD28084-1DAD-45F0-9287-B2B79114C144}" srcOrd="3" destOrd="0" parTransId="{2D78DB3F-945F-4D22-BD81-6D5B61033542}" sibTransId="{D45D8EAF-B848-4A1F-80DF-045806400AE0}"/>
    <dgm:cxn modelId="{E4A11D08-819B-4924-AB25-CF75644FBF09}" type="presOf" srcId="{D432B327-30A0-437A-9F9D-04363E16392F}" destId="{169954D8-65FD-478A-985B-AA57677351B2}" srcOrd="0" destOrd="0" presId="urn:microsoft.com/office/officeart/2005/8/layout/list1"/>
    <dgm:cxn modelId="{FC91BC86-DE6B-4D76-81CF-57B6362514E4}" srcId="{D51E935F-9AEB-4979-9EE4-0E05CAA1AEE4}" destId="{4E86453E-E14E-4243-8A4A-46E96C2C7470}" srcOrd="0" destOrd="0" parTransId="{BA9CE0BB-5A06-403B-8554-95E85D63AB1C}" sibTransId="{1C1A8217-5BF4-437D-96A0-E2832071DDC0}"/>
    <dgm:cxn modelId="{82F2BEEE-F86D-4ACE-A768-9A8725A4BE2C}" srcId="{8B518944-4F32-4AE5-85C5-7EF3EBAFF11A}" destId="{5F0C6C95-29D0-44C0-BF12-B5E4D1DD9C74}" srcOrd="0" destOrd="0" parTransId="{9945F3A8-27BE-4205-BB2B-981CAA16910F}" sibTransId="{81DBF419-BB9E-4E6B-BB72-470EBACAE66D}"/>
    <dgm:cxn modelId="{BE556231-FFB4-4D78-A85F-8C43D861B87D}" srcId="{9FD28084-1DAD-45F0-9287-B2B79114C144}" destId="{764585CC-B44C-431B-B30E-931630B8013E}" srcOrd="0" destOrd="0" parTransId="{27E645F6-5613-4BF9-81E7-9D04AAC3A49A}" sibTransId="{705D7B61-F0BB-4FD4-B352-5C5226E70C75}"/>
    <dgm:cxn modelId="{3B529CC2-3770-41E1-A9D4-EB71B029A5DC}" type="presOf" srcId="{A588BFCE-9C3F-4652-A4A4-BC00E3D858E9}" destId="{295793FB-D464-4B4A-8C6C-19E7C74690F1}" srcOrd="0" destOrd="1" presId="urn:microsoft.com/office/officeart/2005/8/layout/list1"/>
    <dgm:cxn modelId="{DE5A7B15-AF07-4DF1-9985-A49D71D89BD9}" type="presOf" srcId="{90D045A5-BAE2-4845-B5A1-A86C88A755EC}" destId="{34B6E357-6017-42DA-9B67-40654539C895}" srcOrd="0" destOrd="1" presId="urn:microsoft.com/office/officeart/2005/8/layout/list1"/>
    <dgm:cxn modelId="{F7B84955-D304-45CD-B89F-0BF9EF83712D}" type="presOf" srcId="{D635ABBA-45C0-4D85-94D1-7DA02EA09730}" destId="{DB043769-F467-4939-A77C-24332B17ED5C}" srcOrd="0" destOrd="0" presId="urn:microsoft.com/office/officeart/2005/8/layout/list1"/>
    <dgm:cxn modelId="{DDF746B5-FB3F-4637-A29C-312B132B2930}" type="presParOf" srcId="{DB043769-F467-4939-A77C-24332B17ED5C}" destId="{7C2B60FF-8356-4FC3-9856-D71BA25D9D59}" srcOrd="0" destOrd="0" presId="urn:microsoft.com/office/officeart/2005/8/layout/list1"/>
    <dgm:cxn modelId="{3EF6890B-5BFE-4BAC-B61B-5138FDBFCDEF}" type="presParOf" srcId="{7C2B60FF-8356-4FC3-9856-D71BA25D9D59}" destId="{7D88798E-3841-4945-8161-1C65A7205A51}" srcOrd="0" destOrd="0" presId="urn:microsoft.com/office/officeart/2005/8/layout/list1"/>
    <dgm:cxn modelId="{27800075-E1B1-4C3D-AAB1-AE08D3F730B0}" type="presParOf" srcId="{7C2B60FF-8356-4FC3-9856-D71BA25D9D59}" destId="{195827AF-50BF-4F64-87C8-8C6817E29E89}" srcOrd="1" destOrd="0" presId="urn:microsoft.com/office/officeart/2005/8/layout/list1"/>
    <dgm:cxn modelId="{F47BEF8F-306F-4AE6-9BD5-439362B7FEDE}" type="presParOf" srcId="{DB043769-F467-4939-A77C-24332B17ED5C}" destId="{B8A7E9BF-1822-4FEB-904B-244F442BD907}" srcOrd="1" destOrd="0" presId="urn:microsoft.com/office/officeart/2005/8/layout/list1"/>
    <dgm:cxn modelId="{5E560492-82E9-4BF1-BBD8-DEFEFEB2ECA5}" type="presParOf" srcId="{DB043769-F467-4939-A77C-24332B17ED5C}" destId="{295793FB-D464-4B4A-8C6C-19E7C74690F1}" srcOrd="2" destOrd="0" presId="urn:microsoft.com/office/officeart/2005/8/layout/list1"/>
    <dgm:cxn modelId="{CBB0F054-EC9A-430F-8528-BAA511701FD0}" type="presParOf" srcId="{DB043769-F467-4939-A77C-24332B17ED5C}" destId="{23C3EA55-CAF1-47F9-9BF4-8FE71792B7C2}" srcOrd="3" destOrd="0" presId="urn:microsoft.com/office/officeart/2005/8/layout/list1"/>
    <dgm:cxn modelId="{FBA6CF83-90D3-46E8-9395-F640B63F86BB}" type="presParOf" srcId="{DB043769-F467-4939-A77C-24332B17ED5C}" destId="{05B61958-3375-4CDE-AAC4-5E632D8A021A}" srcOrd="4" destOrd="0" presId="urn:microsoft.com/office/officeart/2005/8/layout/list1"/>
    <dgm:cxn modelId="{4D597473-B229-44C6-B33E-CBA73CC798F7}" type="presParOf" srcId="{05B61958-3375-4CDE-AAC4-5E632D8A021A}" destId="{169954D8-65FD-478A-985B-AA57677351B2}" srcOrd="0" destOrd="0" presId="urn:microsoft.com/office/officeart/2005/8/layout/list1"/>
    <dgm:cxn modelId="{A305E454-6B44-4903-86C2-BAA7FE5E2A6C}" type="presParOf" srcId="{05B61958-3375-4CDE-AAC4-5E632D8A021A}" destId="{C23B0510-CFC5-4EDF-9EE3-EB3778376B50}" srcOrd="1" destOrd="0" presId="urn:microsoft.com/office/officeart/2005/8/layout/list1"/>
    <dgm:cxn modelId="{DF61C3EE-8163-4057-A017-DCD28ECC0ACD}" type="presParOf" srcId="{DB043769-F467-4939-A77C-24332B17ED5C}" destId="{AB4487AD-5AE9-40D3-9107-FB52F64A2CBD}" srcOrd="5" destOrd="0" presId="urn:microsoft.com/office/officeart/2005/8/layout/list1"/>
    <dgm:cxn modelId="{927609F0-9B92-4195-A3CE-AD0F17964C52}" type="presParOf" srcId="{DB043769-F467-4939-A77C-24332B17ED5C}" destId="{4AA23BF4-CC0D-4DCC-9625-33260C2111F3}" srcOrd="6" destOrd="0" presId="urn:microsoft.com/office/officeart/2005/8/layout/list1"/>
    <dgm:cxn modelId="{F8F9F0DD-D13F-4B19-8051-BFDE3C3EF196}" type="presParOf" srcId="{DB043769-F467-4939-A77C-24332B17ED5C}" destId="{039A8C70-73AB-4045-8D43-B0883D7E9147}" srcOrd="7" destOrd="0" presId="urn:microsoft.com/office/officeart/2005/8/layout/list1"/>
    <dgm:cxn modelId="{114F7DDD-B8D0-4FCF-B92B-57CAADC6786C}" type="presParOf" srcId="{DB043769-F467-4939-A77C-24332B17ED5C}" destId="{AFCB8CFB-37FB-4E65-93FB-62BE13DEED5C}" srcOrd="8" destOrd="0" presId="urn:microsoft.com/office/officeart/2005/8/layout/list1"/>
    <dgm:cxn modelId="{4766F4F8-84CD-4C9A-A81D-0380C74026F5}" type="presParOf" srcId="{AFCB8CFB-37FB-4E65-93FB-62BE13DEED5C}" destId="{96A6D5D3-F935-4650-AC1D-61635F1003F3}" srcOrd="0" destOrd="0" presId="urn:microsoft.com/office/officeart/2005/8/layout/list1"/>
    <dgm:cxn modelId="{6398869F-1AD5-46E8-88CF-0DF003AC342C}" type="presParOf" srcId="{AFCB8CFB-37FB-4E65-93FB-62BE13DEED5C}" destId="{3919AC46-4684-43E6-9BA4-AC84C4C7D181}" srcOrd="1" destOrd="0" presId="urn:microsoft.com/office/officeart/2005/8/layout/list1"/>
    <dgm:cxn modelId="{8A1CD721-5B35-4A1E-9E33-FD6B72EFFBEE}" type="presParOf" srcId="{DB043769-F467-4939-A77C-24332B17ED5C}" destId="{9CE02ECE-47FF-4A44-B959-01C28DEB109A}" srcOrd="9" destOrd="0" presId="urn:microsoft.com/office/officeart/2005/8/layout/list1"/>
    <dgm:cxn modelId="{E1BE3444-1B7E-4336-A395-E47DF8A2EB7F}" type="presParOf" srcId="{DB043769-F467-4939-A77C-24332B17ED5C}" destId="{34B6E357-6017-42DA-9B67-40654539C895}" srcOrd="10" destOrd="0" presId="urn:microsoft.com/office/officeart/2005/8/layout/list1"/>
    <dgm:cxn modelId="{AC7CAFF5-91A4-486E-A827-5075D34E0BC3}" type="presParOf" srcId="{DB043769-F467-4939-A77C-24332B17ED5C}" destId="{F56F2441-5B59-480E-8656-221BBF09F554}" srcOrd="11" destOrd="0" presId="urn:microsoft.com/office/officeart/2005/8/layout/list1"/>
    <dgm:cxn modelId="{49147B3F-11B0-4304-8593-A3C2BA677288}" type="presParOf" srcId="{DB043769-F467-4939-A77C-24332B17ED5C}" destId="{59D4DC4B-6544-41F4-BB6E-500EED9E863A}" srcOrd="12" destOrd="0" presId="urn:microsoft.com/office/officeart/2005/8/layout/list1"/>
    <dgm:cxn modelId="{64789283-2797-4461-A9E0-748E98ABCCCB}" type="presParOf" srcId="{59D4DC4B-6544-41F4-BB6E-500EED9E863A}" destId="{5CE8D16C-9172-4A03-9F36-FED208259F91}" srcOrd="0" destOrd="0" presId="urn:microsoft.com/office/officeart/2005/8/layout/list1"/>
    <dgm:cxn modelId="{E875DFD4-944B-4A02-A116-1F9AC5F60D8C}" type="presParOf" srcId="{59D4DC4B-6544-41F4-BB6E-500EED9E863A}" destId="{DD37FD64-1350-437A-AF12-643970C2D69F}" srcOrd="1" destOrd="0" presId="urn:microsoft.com/office/officeart/2005/8/layout/list1"/>
    <dgm:cxn modelId="{D8D8DD3B-D0E4-40CC-8A92-5653C6779BA1}" type="presParOf" srcId="{DB043769-F467-4939-A77C-24332B17ED5C}" destId="{616DB806-C6B2-4B17-B6CE-651BA4345F05}" srcOrd="13" destOrd="0" presId="urn:microsoft.com/office/officeart/2005/8/layout/list1"/>
    <dgm:cxn modelId="{B9609FA2-E896-4998-8F0F-1E1361AF5F8A}" type="presParOf" srcId="{DB043769-F467-4939-A77C-24332B17ED5C}" destId="{F1073E2E-4FEB-4F02-AA9F-5DCCF9F90A6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35ABBA-45C0-4D85-94D1-7DA02EA09730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sv-SE"/>
        </a:p>
      </dgm:t>
    </dgm:pt>
    <dgm:pt modelId="{8B518944-4F32-4AE5-85C5-7EF3EBAFF11A}">
      <dgm:prSet phldrT="[Text]" custT="1"/>
      <dgm:spPr/>
      <dgm:t>
        <a:bodyPr/>
        <a:lstStyle/>
        <a:p>
          <a:r>
            <a:rPr lang="en-US" sz="2000" dirty="0" smtClean="0"/>
            <a:t>Background</a:t>
          </a:r>
          <a:endParaRPr lang="sv-SE" sz="2000" dirty="0"/>
        </a:p>
      </dgm:t>
    </dgm:pt>
    <dgm:pt modelId="{801CA340-6FEC-4219-A7B3-C05F13714F81}" type="parTrans" cxnId="{499BCE63-14FB-4C7D-AF80-299D0BA9FC2D}">
      <dgm:prSet/>
      <dgm:spPr/>
      <dgm:t>
        <a:bodyPr/>
        <a:lstStyle/>
        <a:p>
          <a:endParaRPr lang="sv-SE"/>
        </a:p>
      </dgm:t>
    </dgm:pt>
    <dgm:pt modelId="{7A5736A3-8AE4-4253-8599-EE094830CCC4}" type="sibTrans" cxnId="{499BCE63-14FB-4C7D-AF80-299D0BA9FC2D}">
      <dgm:prSet/>
      <dgm:spPr/>
      <dgm:t>
        <a:bodyPr/>
        <a:lstStyle/>
        <a:p>
          <a:endParaRPr lang="sv-SE"/>
        </a:p>
      </dgm:t>
    </dgm:pt>
    <dgm:pt modelId="{D432B327-30A0-437A-9F9D-04363E16392F}">
      <dgm:prSet phldrT="[Text]" custT="1"/>
      <dgm:spPr/>
      <dgm:t>
        <a:bodyPr/>
        <a:lstStyle/>
        <a:p>
          <a:r>
            <a:rPr lang="en-US" sz="2000" dirty="0" smtClean="0"/>
            <a:t>Examples and Research Questions</a:t>
          </a:r>
          <a:endParaRPr lang="sv-SE" sz="2000" dirty="0"/>
        </a:p>
      </dgm:t>
    </dgm:pt>
    <dgm:pt modelId="{32463899-64D8-4BCE-A244-12955B9D6C24}" type="parTrans" cxnId="{9283719C-C58B-4594-A691-D9BAFE4DD292}">
      <dgm:prSet/>
      <dgm:spPr/>
      <dgm:t>
        <a:bodyPr/>
        <a:lstStyle/>
        <a:p>
          <a:endParaRPr lang="sv-SE"/>
        </a:p>
      </dgm:t>
    </dgm:pt>
    <dgm:pt modelId="{2988FD33-E120-451A-BE55-25CB7ED386FF}" type="sibTrans" cxnId="{9283719C-C58B-4594-A691-D9BAFE4DD292}">
      <dgm:prSet/>
      <dgm:spPr/>
      <dgm:t>
        <a:bodyPr/>
        <a:lstStyle/>
        <a:p>
          <a:endParaRPr lang="sv-SE"/>
        </a:p>
      </dgm:t>
    </dgm:pt>
    <dgm:pt modelId="{9FD28084-1DAD-45F0-9287-B2B79114C144}">
      <dgm:prSet phldrT="[Text]" custT="1"/>
      <dgm:spPr/>
      <dgm:t>
        <a:bodyPr/>
        <a:lstStyle/>
        <a:p>
          <a:r>
            <a:rPr lang="en-US" sz="2000" dirty="0" smtClean="0"/>
            <a:t>Conclusions</a:t>
          </a:r>
          <a:endParaRPr lang="sv-SE" sz="2000" dirty="0"/>
        </a:p>
      </dgm:t>
    </dgm:pt>
    <dgm:pt modelId="{2D78DB3F-945F-4D22-BD81-6D5B61033542}" type="parTrans" cxnId="{8A69F744-5D72-477E-B7E0-D64C1FDCB88E}">
      <dgm:prSet/>
      <dgm:spPr/>
      <dgm:t>
        <a:bodyPr/>
        <a:lstStyle/>
        <a:p>
          <a:endParaRPr lang="sv-SE"/>
        </a:p>
      </dgm:t>
    </dgm:pt>
    <dgm:pt modelId="{D45D8EAF-B848-4A1F-80DF-045806400AE0}" type="sibTrans" cxnId="{8A69F744-5D72-477E-B7E0-D64C1FDCB88E}">
      <dgm:prSet/>
      <dgm:spPr/>
      <dgm:t>
        <a:bodyPr/>
        <a:lstStyle/>
        <a:p>
          <a:endParaRPr lang="sv-SE"/>
        </a:p>
      </dgm:t>
    </dgm:pt>
    <dgm:pt modelId="{5F0C6C95-29D0-44C0-BF12-B5E4D1DD9C74}">
      <dgm:prSet phldrT="[Text]" custT="1"/>
      <dgm:spPr/>
      <dgm:t>
        <a:bodyPr/>
        <a:lstStyle/>
        <a:p>
          <a:r>
            <a:rPr lang="en-US" sz="2000" dirty="0" smtClean="0"/>
            <a:t>Concurrent Data Structures</a:t>
          </a:r>
          <a:endParaRPr lang="sv-SE" sz="2000" dirty="0"/>
        </a:p>
      </dgm:t>
    </dgm:pt>
    <dgm:pt modelId="{9945F3A8-27BE-4205-BB2B-981CAA16910F}" type="parTrans" cxnId="{82F2BEEE-F86D-4ACE-A768-9A8725A4BE2C}">
      <dgm:prSet/>
      <dgm:spPr/>
      <dgm:t>
        <a:bodyPr/>
        <a:lstStyle/>
        <a:p>
          <a:endParaRPr lang="sv-SE"/>
        </a:p>
      </dgm:t>
    </dgm:pt>
    <dgm:pt modelId="{81DBF419-BB9E-4E6B-BB72-470EBACAE66D}" type="sibTrans" cxnId="{82F2BEEE-F86D-4ACE-A768-9A8725A4BE2C}">
      <dgm:prSet/>
      <dgm:spPr/>
      <dgm:t>
        <a:bodyPr/>
        <a:lstStyle/>
        <a:p>
          <a:endParaRPr lang="sv-SE"/>
        </a:p>
      </dgm:t>
    </dgm:pt>
    <dgm:pt modelId="{A588BFCE-9C3F-4652-A4A4-BC00E3D858E9}">
      <dgm:prSet phldrT="[Text]" custT="1"/>
      <dgm:spPr/>
      <dgm:t>
        <a:bodyPr/>
        <a:lstStyle/>
        <a:p>
          <a:r>
            <a:rPr lang="en-US" sz="2000" dirty="0" smtClean="0"/>
            <a:t>Iteration Operations</a:t>
          </a:r>
          <a:endParaRPr lang="sv-SE" sz="2000" dirty="0"/>
        </a:p>
      </dgm:t>
    </dgm:pt>
    <dgm:pt modelId="{2212055C-B1B1-4C7C-AFCF-259A41149AB3}" type="parTrans" cxnId="{17864181-9548-4F9F-8A8C-E5033F95DEF0}">
      <dgm:prSet/>
      <dgm:spPr/>
      <dgm:t>
        <a:bodyPr/>
        <a:lstStyle/>
        <a:p>
          <a:endParaRPr lang="sv-SE"/>
        </a:p>
      </dgm:t>
    </dgm:pt>
    <dgm:pt modelId="{C08DBEEE-2040-4B76-82E5-1F2468FB99BA}" type="sibTrans" cxnId="{17864181-9548-4F9F-8A8C-E5033F95DEF0}">
      <dgm:prSet/>
      <dgm:spPr/>
      <dgm:t>
        <a:bodyPr/>
        <a:lstStyle/>
        <a:p>
          <a:endParaRPr lang="sv-SE"/>
        </a:p>
      </dgm:t>
    </dgm:pt>
    <dgm:pt modelId="{D51E935F-9AEB-4979-9EE4-0E05CAA1AEE4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000" b="1" dirty="0" smtClean="0"/>
            <a:t>Contribution</a:t>
          </a:r>
          <a:endParaRPr lang="sv-SE" sz="2000" b="1" dirty="0"/>
        </a:p>
      </dgm:t>
    </dgm:pt>
    <dgm:pt modelId="{981D8438-1452-4B81-8F33-4DB809A12BCA}" type="parTrans" cxnId="{4AF1A068-1914-497D-8B24-F88AB05B595F}">
      <dgm:prSet/>
      <dgm:spPr/>
      <dgm:t>
        <a:bodyPr/>
        <a:lstStyle/>
        <a:p>
          <a:endParaRPr lang="sv-SE"/>
        </a:p>
      </dgm:t>
    </dgm:pt>
    <dgm:pt modelId="{9B32B0E6-2DDC-4441-9141-8891A8D7787A}" type="sibTrans" cxnId="{4AF1A068-1914-497D-8B24-F88AB05B595F}">
      <dgm:prSet/>
      <dgm:spPr/>
      <dgm:t>
        <a:bodyPr/>
        <a:lstStyle/>
        <a:p>
          <a:endParaRPr lang="sv-SE"/>
        </a:p>
      </dgm:t>
    </dgm:pt>
    <dgm:pt modelId="{4E86453E-E14E-4243-8A4A-46E96C2C7470}">
      <dgm:prSet phldrT="[Text]" custT="1"/>
      <dgm:spPr/>
      <dgm:t>
        <a:bodyPr/>
        <a:lstStyle/>
        <a:p>
          <a:r>
            <a:rPr lang="en-US" sz="2000" dirty="0" smtClean="0"/>
            <a:t>Consistency Definitions</a:t>
          </a:r>
          <a:endParaRPr lang="sv-SE" sz="2000" dirty="0"/>
        </a:p>
      </dgm:t>
    </dgm:pt>
    <dgm:pt modelId="{BA9CE0BB-5A06-403B-8554-95E85D63AB1C}" type="parTrans" cxnId="{FC91BC86-DE6B-4D76-81CF-57B6362514E4}">
      <dgm:prSet/>
      <dgm:spPr/>
      <dgm:t>
        <a:bodyPr/>
        <a:lstStyle/>
        <a:p>
          <a:endParaRPr lang="sv-SE"/>
        </a:p>
      </dgm:t>
    </dgm:pt>
    <dgm:pt modelId="{1C1A8217-5BF4-437D-96A0-E2832071DDC0}" type="sibTrans" cxnId="{FC91BC86-DE6B-4D76-81CF-57B6362514E4}">
      <dgm:prSet/>
      <dgm:spPr/>
      <dgm:t>
        <a:bodyPr/>
        <a:lstStyle/>
        <a:p>
          <a:endParaRPr lang="sv-SE"/>
        </a:p>
      </dgm:t>
    </dgm:pt>
    <dgm:pt modelId="{90D045A5-BAE2-4845-B5A1-A86C88A755EC}">
      <dgm:prSet phldrT="[Text]" custT="1"/>
      <dgm:spPr/>
      <dgm:t>
        <a:bodyPr/>
        <a:lstStyle/>
        <a:p>
          <a:r>
            <a:rPr lang="en-US" sz="2000" dirty="0" smtClean="0"/>
            <a:t>Algorithmic Design</a:t>
          </a:r>
          <a:endParaRPr lang="sv-SE" sz="2000" dirty="0"/>
        </a:p>
      </dgm:t>
    </dgm:pt>
    <dgm:pt modelId="{E9817C59-9125-4F84-A635-85F744270563}" type="parTrans" cxnId="{93F8FA6E-5735-4D52-B6EB-1CCB7C690A9A}">
      <dgm:prSet/>
      <dgm:spPr/>
      <dgm:t>
        <a:bodyPr/>
        <a:lstStyle/>
        <a:p>
          <a:endParaRPr lang="sv-SE"/>
        </a:p>
      </dgm:t>
    </dgm:pt>
    <dgm:pt modelId="{27956DAC-8B97-4B9F-B571-04FC95D2AF50}" type="sibTrans" cxnId="{93F8FA6E-5735-4D52-B6EB-1CCB7C690A9A}">
      <dgm:prSet/>
      <dgm:spPr/>
      <dgm:t>
        <a:bodyPr/>
        <a:lstStyle/>
        <a:p>
          <a:endParaRPr lang="sv-SE"/>
        </a:p>
      </dgm:t>
    </dgm:pt>
    <dgm:pt modelId="{32EC38FB-0E68-4218-A496-EB9E75A0B0FA}">
      <dgm:prSet phldrT="[Text]" custT="1"/>
      <dgm:spPr/>
      <dgm:t>
        <a:bodyPr/>
        <a:lstStyle/>
        <a:p>
          <a:r>
            <a:rPr lang="en-US" sz="2000" dirty="0" smtClean="0"/>
            <a:t>Future Work</a:t>
          </a:r>
          <a:endParaRPr lang="sv-SE" sz="2000" dirty="0"/>
        </a:p>
      </dgm:t>
    </dgm:pt>
    <dgm:pt modelId="{48B22E64-2383-4E62-8DEF-C0439C21350D}" type="parTrans" cxnId="{98F10CF1-1A84-490A-A544-AFFAA0F5AAD9}">
      <dgm:prSet/>
      <dgm:spPr/>
      <dgm:t>
        <a:bodyPr/>
        <a:lstStyle/>
        <a:p>
          <a:endParaRPr lang="sv-SE"/>
        </a:p>
      </dgm:t>
    </dgm:pt>
    <dgm:pt modelId="{479538AB-A9C8-445E-99DC-F25892ABCE8A}" type="sibTrans" cxnId="{98F10CF1-1A84-490A-A544-AFFAA0F5AAD9}">
      <dgm:prSet/>
      <dgm:spPr/>
      <dgm:t>
        <a:bodyPr/>
        <a:lstStyle/>
        <a:p>
          <a:endParaRPr lang="sv-SE"/>
        </a:p>
      </dgm:t>
    </dgm:pt>
    <dgm:pt modelId="{764585CC-B44C-431B-B30E-931630B8013E}">
      <dgm:prSet phldrT="[Text]" custT="1"/>
      <dgm:spPr/>
      <dgm:t>
        <a:bodyPr/>
        <a:lstStyle/>
        <a:p>
          <a:r>
            <a:rPr lang="en-US" sz="2000" dirty="0" smtClean="0"/>
            <a:t>Related Work</a:t>
          </a:r>
          <a:endParaRPr lang="sv-SE" sz="2000" dirty="0"/>
        </a:p>
      </dgm:t>
    </dgm:pt>
    <dgm:pt modelId="{27E645F6-5613-4BF9-81E7-9D04AAC3A49A}" type="parTrans" cxnId="{BE556231-FFB4-4D78-A85F-8C43D861B87D}">
      <dgm:prSet/>
      <dgm:spPr/>
      <dgm:t>
        <a:bodyPr/>
        <a:lstStyle/>
        <a:p>
          <a:endParaRPr lang="sv-SE"/>
        </a:p>
      </dgm:t>
    </dgm:pt>
    <dgm:pt modelId="{705D7B61-F0BB-4FD4-B352-5C5226E70C75}" type="sibTrans" cxnId="{BE556231-FFB4-4D78-A85F-8C43D861B87D}">
      <dgm:prSet/>
      <dgm:spPr/>
      <dgm:t>
        <a:bodyPr/>
        <a:lstStyle/>
        <a:p>
          <a:endParaRPr lang="sv-SE"/>
        </a:p>
      </dgm:t>
    </dgm:pt>
    <dgm:pt modelId="{DB043769-F467-4939-A77C-24332B17ED5C}" type="pres">
      <dgm:prSet presAssocID="{D635ABBA-45C0-4D85-94D1-7DA02EA097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7C2B60FF-8356-4FC3-9856-D71BA25D9D59}" type="pres">
      <dgm:prSet presAssocID="{8B518944-4F32-4AE5-85C5-7EF3EBAFF11A}" presName="parentLin" presStyleCnt="0"/>
      <dgm:spPr/>
      <dgm:t>
        <a:bodyPr/>
        <a:lstStyle/>
        <a:p>
          <a:endParaRPr lang="sv-SE"/>
        </a:p>
      </dgm:t>
    </dgm:pt>
    <dgm:pt modelId="{7D88798E-3841-4945-8161-1C65A7205A51}" type="pres">
      <dgm:prSet presAssocID="{8B518944-4F32-4AE5-85C5-7EF3EBAFF11A}" presName="parentLeftMargin" presStyleLbl="node1" presStyleIdx="0" presStyleCnt="4"/>
      <dgm:spPr/>
      <dgm:t>
        <a:bodyPr/>
        <a:lstStyle/>
        <a:p>
          <a:endParaRPr lang="sv-SE"/>
        </a:p>
      </dgm:t>
    </dgm:pt>
    <dgm:pt modelId="{195827AF-50BF-4F64-87C8-8C6817E29E89}" type="pres">
      <dgm:prSet presAssocID="{8B518944-4F32-4AE5-85C5-7EF3EBAFF11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8A7E9BF-1822-4FEB-904B-244F442BD907}" type="pres">
      <dgm:prSet presAssocID="{8B518944-4F32-4AE5-85C5-7EF3EBAFF11A}" presName="negativeSpace" presStyleCnt="0"/>
      <dgm:spPr/>
      <dgm:t>
        <a:bodyPr/>
        <a:lstStyle/>
        <a:p>
          <a:endParaRPr lang="sv-SE"/>
        </a:p>
      </dgm:t>
    </dgm:pt>
    <dgm:pt modelId="{295793FB-D464-4B4A-8C6C-19E7C74690F1}" type="pres">
      <dgm:prSet presAssocID="{8B518944-4F32-4AE5-85C5-7EF3EBAFF11A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3C3EA55-CAF1-47F9-9BF4-8FE71792B7C2}" type="pres">
      <dgm:prSet presAssocID="{7A5736A3-8AE4-4253-8599-EE094830CCC4}" presName="spaceBetweenRectangles" presStyleCnt="0"/>
      <dgm:spPr/>
      <dgm:t>
        <a:bodyPr/>
        <a:lstStyle/>
        <a:p>
          <a:endParaRPr lang="sv-SE"/>
        </a:p>
      </dgm:t>
    </dgm:pt>
    <dgm:pt modelId="{05B61958-3375-4CDE-AAC4-5E632D8A021A}" type="pres">
      <dgm:prSet presAssocID="{D432B327-30A0-437A-9F9D-04363E16392F}" presName="parentLin" presStyleCnt="0"/>
      <dgm:spPr/>
      <dgm:t>
        <a:bodyPr/>
        <a:lstStyle/>
        <a:p>
          <a:endParaRPr lang="sv-SE"/>
        </a:p>
      </dgm:t>
    </dgm:pt>
    <dgm:pt modelId="{169954D8-65FD-478A-985B-AA57677351B2}" type="pres">
      <dgm:prSet presAssocID="{D432B327-30A0-437A-9F9D-04363E16392F}" presName="parentLeftMargin" presStyleLbl="node1" presStyleIdx="0" presStyleCnt="4"/>
      <dgm:spPr/>
      <dgm:t>
        <a:bodyPr/>
        <a:lstStyle/>
        <a:p>
          <a:endParaRPr lang="sv-SE"/>
        </a:p>
      </dgm:t>
    </dgm:pt>
    <dgm:pt modelId="{C23B0510-CFC5-4EDF-9EE3-EB3778376B50}" type="pres">
      <dgm:prSet presAssocID="{D432B327-30A0-437A-9F9D-04363E16392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B4487AD-5AE9-40D3-9107-FB52F64A2CBD}" type="pres">
      <dgm:prSet presAssocID="{D432B327-30A0-437A-9F9D-04363E16392F}" presName="negativeSpace" presStyleCnt="0"/>
      <dgm:spPr/>
      <dgm:t>
        <a:bodyPr/>
        <a:lstStyle/>
        <a:p>
          <a:endParaRPr lang="sv-SE"/>
        </a:p>
      </dgm:t>
    </dgm:pt>
    <dgm:pt modelId="{4AA23BF4-CC0D-4DCC-9625-33260C2111F3}" type="pres">
      <dgm:prSet presAssocID="{D432B327-30A0-437A-9F9D-04363E16392F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39A8C70-73AB-4045-8D43-B0883D7E9147}" type="pres">
      <dgm:prSet presAssocID="{2988FD33-E120-451A-BE55-25CB7ED386FF}" presName="spaceBetweenRectangles" presStyleCnt="0"/>
      <dgm:spPr/>
      <dgm:t>
        <a:bodyPr/>
        <a:lstStyle/>
        <a:p>
          <a:endParaRPr lang="sv-SE"/>
        </a:p>
      </dgm:t>
    </dgm:pt>
    <dgm:pt modelId="{AFCB8CFB-37FB-4E65-93FB-62BE13DEED5C}" type="pres">
      <dgm:prSet presAssocID="{D51E935F-9AEB-4979-9EE4-0E05CAA1AEE4}" presName="parentLin" presStyleCnt="0"/>
      <dgm:spPr/>
      <dgm:t>
        <a:bodyPr/>
        <a:lstStyle/>
        <a:p>
          <a:endParaRPr lang="sv-SE"/>
        </a:p>
      </dgm:t>
    </dgm:pt>
    <dgm:pt modelId="{96A6D5D3-F935-4650-AC1D-61635F1003F3}" type="pres">
      <dgm:prSet presAssocID="{D51E935F-9AEB-4979-9EE4-0E05CAA1AEE4}" presName="parentLeftMargin" presStyleLbl="node1" presStyleIdx="1" presStyleCnt="4"/>
      <dgm:spPr/>
      <dgm:t>
        <a:bodyPr/>
        <a:lstStyle/>
        <a:p>
          <a:endParaRPr lang="sv-SE"/>
        </a:p>
      </dgm:t>
    </dgm:pt>
    <dgm:pt modelId="{3919AC46-4684-43E6-9BA4-AC84C4C7D181}" type="pres">
      <dgm:prSet presAssocID="{D51E935F-9AEB-4979-9EE4-0E05CAA1AEE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CE02ECE-47FF-4A44-B959-01C28DEB109A}" type="pres">
      <dgm:prSet presAssocID="{D51E935F-9AEB-4979-9EE4-0E05CAA1AEE4}" presName="negativeSpace" presStyleCnt="0"/>
      <dgm:spPr/>
      <dgm:t>
        <a:bodyPr/>
        <a:lstStyle/>
        <a:p>
          <a:endParaRPr lang="sv-SE"/>
        </a:p>
      </dgm:t>
    </dgm:pt>
    <dgm:pt modelId="{34B6E357-6017-42DA-9B67-40654539C895}" type="pres">
      <dgm:prSet presAssocID="{D51E935F-9AEB-4979-9EE4-0E05CAA1AEE4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56F2441-5B59-480E-8656-221BBF09F554}" type="pres">
      <dgm:prSet presAssocID="{9B32B0E6-2DDC-4441-9141-8891A8D7787A}" presName="spaceBetweenRectangles" presStyleCnt="0"/>
      <dgm:spPr/>
      <dgm:t>
        <a:bodyPr/>
        <a:lstStyle/>
        <a:p>
          <a:endParaRPr lang="sv-SE"/>
        </a:p>
      </dgm:t>
    </dgm:pt>
    <dgm:pt modelId="{59D4DC4B-6544-41F4-BB6E-500EED9E863A}" type="pres">
      <dgm:prSet presAssocID="{9FD28084-1DAD-45F0-9287-B2B79114C144}" presName="parentLin" presStyleCnt="0"/>
      <dgm:spPr/>
      <dgm:t>
        <a:bodyPr/>
        <a:lstStyle/>
        <a:p>
          <a:endParaRPr lang="sv-SE"/>
        </a:p>
      </dgm:t>
    </dgm:pt>
    <dgm:pt modelId="{5CE8D16C-9172-4A03-9F36-FED208259F91}" type="pres">
      <dgm:prSet presAssocID="{9FD28084-1DAD-45F0-9287-B2B79114C144}" presName="parentLeftMargin" presStyleLbl="node1" presStyleIdx="2" presStyleCnt="4"/>
      <dgm:spPr/>
      <dgm:t>
        <a:bodyPr/>
        <a:lstStyle/>
        <a:p>
          <a:endParaRPr lang="sv-SE"/>
        </a:p>
      </dgm:t>
    </dgm:pt>
    <dgm:pt modelId="{DD37FD64-1350-437A-AF12-643970C2D69F}" type="pres">
      <dgm:prSet presAssocID="{9FD28084-1DAD-45F0-9287-B2B79114C14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16DB806-C6B2-4B17-B6CE-651BA4345F05}" type="pres">
      <dgm:prSet presAssocID="{9FD28084-1DAD-45F0-9287-B2B79114C144}" presName="negativeSpace" presStyleCnt="0"/>
      <dgm:spPr/>
      <dgm:t>
        <a:bodyPr/>
        <a:lstStyle/>
        <a:p>
          <a:endParaRPr lang="sv-SE"/>
        </a:p>
      </dgm:t>
    </dgm:pt>
    <dgm:pt modelId="{F1073E2E-4FEB-4F02-AA9F-5DCCF9F90A63}" type="pres">
      <dgm:prSet presAssocID="{9FD28084-1DAD-45F0-9287-B2B79114C144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4AF1A068-1914-497D-8B24-F88AB05B595F}" srcId="{D635ABBA-45C0-4D85-94D1-7DA02EA09730}" destId="{D51E935F-9AEB-4979-9EE4-0E05CAA1AEE4}" srcOrd="2" destOrd="0" parTransId="{981D8438-1452-4B81-8F33-4DB809A12BCA}" sibTransId="{9B32B0E6-2DDC-4441-9141-8891A8D7787A}"/>
    <dgm:cxn modelId="{98F10CF1-1A84-490A-A544-AFFAA0F5AAD9}" srcId="{9FD28084-1DAD-45F0-9287-B2B79114C144}" destId="{32EC38FB-0E68-4218-A496-EB9E75A0B0FA}" srcOrd="1" destOrd="0" parTransId="{48B22E64-2383-4E62-8DEF-C0439C21350D}" sibTransId="{479538AB-A9C8-445E-99DC-F25892ABCE8A}"/>
    <dgm:cxn modelId="{40E5B106-13DD-4865-BFD9-BC6A3F027B11}" type="presOf" srcId="{90D045A5-BAE2-4845-B5A1-A86C88A755EC}" destId="{34B6E357-6017-42DA-9B67-40654539C895}" srcOrd="0" destOrd="1" presId="urn:microsoft.com/office/officeart/2005/8/layout/list1"/>
    <dgm:cxn modelId="{F369BFBB-FE92-4E36-A168-CAFC0E54EEA1}" type="presOf" srcId="{9FD28084-1DAD-45F0-9287-B2B79114C144}" destId="{5CE8D16C-9172-4A03-9F36-FED208259F91}" srcOrd="0" destOrd="0" presId="urn:microsoft.com/office/officeart/2005/8/layout/list1"/>
    <dgm:cxn modelId="{086EC2B7-C137-499F-AE5A-F8C25BBA5A56}" type="presOf" srcId="{D432B327-30A0-437A-9F9D-04363E16392F}" destId="{169954D8-65FD-478A-985B-AA57677351B2}" srcOrd="0" destOrd="0" presId="urn:microsoft.com/office/officeart/2005/8/layout/list1"/>
    <dgm:cxn modelId="{E5F849B3-FD46-43DE-8768-6D5AC2B37A1D}" type="presOf" srcId="{9FD28084-1DAD-45F0-9287-B2B79114C144}" destId="{DD37FD64-1350-437A-AF12-643970C2D69F}" srcOrd="1" destOrd="0" presId="urn:microsoft.com/office/officeart/2005/8/layout/list1"/>
    <dgm:cxn modelId="{DB891D4A-A7D0-4C1B-8993-CC0C11EB2F23}" type="presOf" srcId="{D432B327-30A0-437A-9F9D-04363E16392F}" destId="{C23B0510-CFC5-4EDF-9EE3-EB3778376B50}" srcOrd="1" destOrd="0" presId="urn:microsoft.com/office/officeart/2005/8/layout/list1"/>
    <dgm:cxn modelId="{89D2B307-5CA4-42B8-BB75-D922E2FD34C8}" type="presOf" srcId="{32EC38FB-0E68-4218-A496-EB9E75A0B0FA}" destId="{F1073E2E-4FEB-4F02-AA9F-5DCCF9F90A63}" srcOrd="0" destOrd="1" presId="urn:microsoft.com/office/officeart/2005/8/layout/list1"/>
    <dgm:cxn modelId="{CE6613E5-387D-4AC0-9E59-180688B8959A}" type="presOf" srcId="{764585CC-B44C-431B-B30E-931630B8013E}" destId="{F1073E2E-4FEB-4F02-AA9F-5DCCF9F90A63}" srcOrd="0" destOrd="0" presId="urn:microsoft.com/office/officeart/2005/8/layout/list1"/>
    <dgm:cxn modelId="{499BCE63-14FB-4C7D-AF80-299D0BA9FC2D}" srcId="{D635ABBA-45C0-4D85-94D1-7DA02EA09730}" destId="{8B518944-4F32-4AE5-85C5-7EF3EBAFF11A}" srcOrd="0" destOrd="0" parTransId="{801CA340-6FEC-4219-A7B3-C05F13714F81}" sibTransId="{7A5736A3-8AE4-4253-8599-EE094830CCC4}"/>
    <dgm:cxn modelId="{9283719C-C58B-4594-A691-D9BAFE4DD292}" srcId="{D635ABBA-45C0-4D85-94D1-7DA02EA09730}" destId="{D432B327-30A0-437A-9F9D-04363E16392F}" srcOrd="1" destOrd="0" parTransId="{32463899-64D8-4BCE-A244-12955B9D6C24}" sibTransId="{2988FD33-E120-451A-BE55-25CB7ED386FF}"/>
    <dgm:cxn modelId="{9997F227-36D6-49BD-94E1-0ABFD7C026E2}" type="presOf" srcId="{5F0C6C95-29D0-44C0-BF12-B5E4D1DD9C74}" destId="{295793FB-D464-4B4A-8C6C-19E7C74690F1}" srcOrd="0" destOrd="0" presId="urn:microsoft.com/office/officeart/2005/8/layout/list1"/>
    <dgm:cxn modelId="{B7BEF4E2-B11F-4973-A31E-0C00162405EE}" type="presOf" srcId="{D51E935F-9AEB-4979-9EE4-0E05CAA1AEE4}" destId="{96A6D5D3-F935-4650-AC1D-61635F1003F3}" srcOrd="0" destOrd="0" presId="urn:microsoft.com/office/officeart/2005/8/layout/list1"/>
    <dgm:cxn modelId="{93F8FA6E-5735-4D52-B6EB-1CCB7C690A9A}" srcId="{D51E935F-9AEB-4979-9EE4-0E05CAA1AEE4}" destId="{90D045A5-BAE2-4845-B5A1-A86C88A755EC}" srcOrd="1" destOrd="0" parTransId="{E9817C59-9125-4F84-A635-85F744270563}" sibTransId="{27956DAC-8B97-4B9F-B571-04FC95D2AF50}"/>
    <dgm:cxn modelId="{D1AE9F54-1868-49BA-812F-F0C52821559D}" type="presOf" srcId="{D51E935F-9AEB-4979-9EE4-0E05CAA1AEE4}" destId="{3919AC46-4684-43E6-9BA4-AC84C4C7D181}" srcOrd="1" destOrd="0" presId="urn:microsoft.com/office/officeart/2005/8/layout/list1"/>
    <dgm:cxn modelId="{17864181-9548-4F9F-8A8C-E5033F95DEF0}" srcId="{8B518944-4F32-4AE5-85C5-7EF3EBAFF11A}" destId="{A588BFCE-9C3F-4652-A4A4-BC00E3D858E9}" srcOrd="1" destOrd="0" parTransId="{2212055C-B1B1-4C7C-AFCF-259A41149AB3}" sibTransId="{C08DBEEE-2040-4B76-82E5-1F2468FB99BA}"/>
    <dgm:cxn modelId="{8A69F744-5D72-477E-B7E0-D64C1FDCB88E}" srcId="{D635ABBA-45C0-4D85-94D1-7DA02EA09730}" destId="{9FD28084-1DAD-45F0-9287-B2B79114C144}" srcOrd="3" destOrd="0" parTransId="{2D78DB3F-945F-4D22-BD81-6D5B61033542}" sibTransId="{D45D8EAF-B848-4A1F-80DF-045806400AE0}"/>
    <dgm:cxn modelId="{C5B7781C-AC71-4AA9-9FD3-39566964E2C1}" type="presOf" srcId="{A588BFCE-9C3F-4652-A4A4-BC00E3D858E9}" destId="{295793FB-D464-4B4A-8C6C-19E7C74690F1}" srcOrd="0" destOrd="1" presId="urn:microsoft.com/office/officeart/2005/8/layout/list1"/>
    <dgm:cxn modelId="{FC91BC86-DE6B-4D76-81CF-57B6362514E4}" srcId="{D51E935F-9AEB-4979-9EE4-0E05CAA1AEE4}" destId="{4E86453E-E14E-4243-8A4A-46E96C2C7470}" srcOrd="0" destOrd="0" parTransId="{BA9CE0BB-5A06-403B-8554-95E85D63AB1C}" sibTransId="{1C1A8217-5BF4-437D-96A0-E2832071DDC0}"/>
    <dgm:cxn modelId="{971D1AB1-4D1F-4721-9A31-DE7E43F58D25}" type="presOf" srcId="{8B518944-4F32-4AE5-85C5-7EF3EBAFF11A}" destId="{195827AF-50BF-4F64-87C8-8C6817E29E89}" srcOrd="1" destOrd="0" presId="urn:microsoft.com/office/officeart/2005/8/layout/list1"/>
    <dgm:cxn modelId="{82F2BEEE-F86D-4ACE-A768-9A8725A4BE2C}" srcId="{8B518944-4F32-4AE5-85C5-7EF3EBAFF11A}" destId="{5F0C6C95-29D0-44C0-BF12-B5E4D1DD9C74}" srcOrd="0" destOrd="0" parTransId="{9945F3A8-27BE-4205-BB2B-981CAA16910F}" sibTransId="{81DBF419-BB9E-4E6B-BB72-470EBACAE66D}"/>
    <dgm:cxn modelId="{BE556231-FFB4-4D78-A85F-8C43D861B87D}" srcId="{9FD28084-1DAD-45F0-9287-B2B79114C144}" destId="{764585CC-B44C-431B-B30E-931630B8013E}" srcOrd="0" destOrd="0" parTransId="{27E645F6-5613-4BF9-81E7-9D04AAC3A49A}" sibTransId="{705D7B61-F0BB-4FD4-B352-5C5226E70C75}"/>
    <dgm:cxn modelId="{9F43802D-7742-4DCD-9BBC-72E3591AEE1A}" type="presOf" srcId="{8B518944-4F32-4AE5-85C5-7EF3EBAFF11A}" destId="{7D88798E-3841-4945-8161-1C65A7205A51}" srcOrd="0" destOrd="0" presId="urn:microsoft.com/office/officeart/2005/8/layout/list1"/>
    <dgm:cxn modelId="{7F76C7BC-5E31-4BE5-BE2A-FC18A929FED4}" type="presOf" srcId="{D635ABBA-45C0-4D85-94D1-7DA02EA09730}" destId="{DB043769-F467-4939-A77C-24332B17ED5C}" srcOrd="0" destOrd="0" presId="urn:microsoft.com/office/officeart/2005/8/layout/list1"/>
    <dgm:cxn modelId="{146D39B2-E22E-4217-96E3-39CB689CEF48}" type="presOf" srcId="{4E86453E-E14E-4243-8A4A-46E96C2C7470}" destId="{34B6E357-6017-42DA-9B67-40654539C895}" srcOrd="0" destOrd="0" presId="urn:microsoft.com/office/officeart/2005/8/layout/list1"/>
    <dgm:cxn modelId="{B74F6941-4856-4EC7-A97F-E16D95772670}" type="presParOf" srcId="{DB043769-F467-4939-A77C-24332B17ED5C}" destId="{7C2B60FF-8356-4FC3-9856-D71BA25D9D59}" srcOrd="0" destOrd="0" presId="urn:microsoft.com/office/officeart/2005/8/layout/list1"/>
    <dgm:cxn modelId="{3DA98D8D-1587-4370-B885-0FA242AE45CD}" type="presParOf" srcId="{7C2B60FF-8356-4FC3-9856-D71BA25D9D59}" destId="{7D88798E-3841-4945-8161-1C65A7205A51}" srcOrd="0" destOrd="0" presId="urn:microsoft.com/office/officeart/2005/8/layout/list1"/>
    <dgm:cxn modelId="{E7AD26A5-D255-45AD-9E03-57F3B803151B}" type="presParOf" srcId="{7C2B60FF-8356-4FC3-9856-D71BA25D9D59}" destId="{195827AF-50BF-4F64-87C8-8C6817E29E89}" srcOrd="1" destOrd="0" presId="urn:microsoft.com/office/officeart/2005/8/layout/list1"/>
    <dgm:cxn modelId="{D8B579AB-625B-4B53-B9E8-3396136F6184}" type="presParOf" srcId="{DB043769-F467-4939-A77C-24332B17ED5C}" destId="{B8A7E9BF-1822-4FEB-904B-244F442BD907}" srcOrd="1" destOrd="0" presId="urn:microsoft.com/office/officeart/2005/8/layout/list1"/>
    <dgm:cxn modelId="{F59C4F65-1656-4E4E-9B99-2287FA890ED2}" type="presParOf" srcId="{DB043769-F467-4939-A77C-24332B17ED5C}" destId="{295793FB-D464-4B4A-8C6C-19E7C74690F1}" srcOrd="2" destOrd="0" presId="urn:microsoft.com/office/officeart/2005/8/layout/list1"/>
    <dgm:cxn modelId="{EED3AFDB-1BF2-4BAA-B1A6-21684A94C80C}" type="presParOf" srcId="{DB043769-F467-4939-A77C-24332B17ED5C}" destId="{23C3EA55-CAF1-47F9-9BF4-8FE71792B7C2}" srcOrd="3" destOrd="0" presId="urn:microsoft.com/office/officeart/2005/8/layout/list1"/>
    <dgm:cxn modelId="{D996F46B-F23C-42A2-B6EE-735BD9D22EC3}" type="presParOf" srcId="{DB043769-F467-4939-A77C-24332B17ED5C}" destId="{05B61958-3375-4CDE-AAC4-5E632D8A021A}" srcOrd="4" destOrd="0" presId="urn:microsoft.com/office/officeart/2005/8/layout/list1"/>
    <dgm:cxn modelId="{3CAB8A6A-696C-4E19-BF0D-43C9D0235C58}" type="presParOf" srcId="{05B61958-3375-4CDE-AAC4-5E632D8A021A}" destId="{169954D8-65FD-478A-985B-AA57677351B2}" srcOrd="0" destOrd="0" presId="urn:microsoft.com/office/officeart/2005/8/layout/list1"/>
    <dgm:cxn modelId="{9C1C3B9D-48A5-4657-B4ED-6D27AC5E34A7}" type="presParOf" srcId="{05B61958-3375-4CDE-AAC4-5E632D8A021A}" destId="{C23B0510-CFC5-4EDF-9EE3-EB3778376B50}" srcOrd="1" destOrd="0" presId="urn:microsoft.com/office/officeart/2005/8/layout/list1"/>
    <dgm:cxn modelId="{B8E80768-9924-4E73-95B4-86199DBDFF07}" type="presParOf" srcId="{DB043769-F467-4939-A77C-24332B17ED5C}" destId="{AB4487AD-5AE9-40D3-9107-FB52F64A2CBD}" srcOrd="5" destOrd="0" presId="urn:microsoft.com/office/officeart/2005/8/layout/list1"/>
    <dgm:cxn modelId="{F20F722C-E853-48C3-A50B-8BF69F99D639}" type="presParOf" srcId="{DB043769-F467-4939-A77C-24332B17ED5C}" destId="{4AA23BF4-CC0D-4DCC-9625-33260C2111F3}" srcOrd="6" destOrd="0" presId="urn:microsoft.com/office/officeart/2005/8/layout/list1"/>
    <dgm:cxn modelId="{75AB4F08-8A0D-481B-B74D-84F43D72D487}" type="presParOf" srcId="{DB043769-F467-4939-A77C-24332B17ED5C}" destId="{039A8C70-73AB-4045-8D43-B0883D7E9147}" srcOrd="7" destOrd="0" presId="urn:microsoft.com/office/officeart/2005/8/layout/list1"/>
    <dgm:cxn modelId="{2DE97407-CE85-43C3-8B04-8343C2D6E656}" type="presParOf" srcId="{DB043769-F467-4939-A77C-24332B17ED5C}" destId="{AFCB8CFB-37FB-4E65-93FB-62BE13DEED5C}" srcOrd="8" destOrd="0" presId="urn:microsoft.com/office/officeart/2005/8/layout/list1"/>
    <dgm:cxn modelId="{7800607A-EFDD-49D8-9409-F5DB7E05046E}" type="presParOf" srcId="{AFCB8CFB-37FB-4E65-93FB-62BE13DEED5C}" destId="{96A6D5D3-F935-4650-AC1D-61635F1003F3}" srcOrd="0" destOrd="0" presId="urn:microsoft.com/office/officeart/2005/8/layout/list1"/>
    <dgm:cxn modelId="{434B4482-A022-4BB9-8F8E-774531CEBEAA}" type="presParOf" srcId="{AFCB8CFB-37FB-4E65-93FB-62BE13DEED5C}" destId="{3919AC46-4684-43E6-9BA4-AC84C4C7D181}" srcOrd="1" destOrd="0" presId="urn:microsoft.com/office/officeart/2005/8/layout/list1"/>
    <dgm:cxn modelId="{85E478C6-3583-415D-A6A4-9CEE3B388001}" type="presParOf" srcId="{DB043769-F467-4939-A77C-24332B17ED5C}" destId="{9CE02ECE-47FF-4A44-B959-01C28DEB109A}" srcOrd="9" destOrd="0" presId="urn:microsoft.com/office/officeart/2005/8/layout/list1"/>
    <dgm:cxn modelId="{44C99C97-8655-4EE0-9D14-45D65B37A8CF}" type="presParOf" srcId="{DB043769-F467-4939-A77C-24332B17ED5C}" destId="{34B6E357-6017-42DA-9B67-40654539C895}" srcOrd="10" destOrd="0" presId="urn:microsoft.com/office/officeart/2005/8/layout/list1"/>
    <dgm:cxn modelId="{F0C4B138-EB4B-473A-9DBE-B27BF4622F8B}" type="presParOf" srcId="{DB043769-F467-4939-A77C-24332B17ED5C}" destId="{F56F2441-5B59-480E-8656-221BBF09F554}" srcOrd="11" destOrd="0" presId="urn:microsoft.com/office/officeart/2005/8/layout/list1"/>
    <dgm:cxn modelId="{64263246-05D7-4878-84FC-D8C3FAF8A119}" type="presParOf" srcId="{DB043769-F467-4939-A77C-24332B17ED5C}" destId="{59D4DC4B-6544-41F4-BB6E-500EED9E863A}" srcOrd="12" destOrd="0" presId="urn:microsoft.com/office/officeart/2005/8/layout/list1"/>
    <dgm:cxn modelId="{7B671845-C91D-433B-BA49-09E2E512B945}" type="presParOf" srcId="{59D4DC4B-6544-41F4-BB6E-500EED9E863A}" destId="{5CE8D16C-9172-4A03-9F36-FED208259F91}" srcOrd="0" destOrd="0" presId="urn:microsoft.com/office/officeart/2005/8/layout/list1"/>
    <dgm:cxn modelId="{7E252079-58C9-4010-8625-FB3289ABCB78}" type="presParOf" srcId="{59D4DC4B-6544-41F4-BB6E-500EED9E863A}" destId="{DD37FD64-1350-437A-AF12-643970C2D69F}" srcOrd="1" destOrd="0" presId="urn:microsoft.com/office/officeart/2005/8/layout/list1"/>
    <dgm:cxn modelId="{1F09F10B-2969-44F6-9395-2F4E591105EA}" type="presParOf" srcId="{DB043769-F467-4939-A77C-24332B17ED5C}" destId="{616DB806-C6B2-4B17-B6CE-651BA4345F05}" srcOrd="13" destOrd="0" presId="urn:microsoft.com/office/officeart/2005/8/layout/list1"/>
    <dgm:cxn modelId="{17B31BD5-FCFC-4445-8D7F-AF5B1A330BBF}" type="presParOf" srcId="{DB043769-F467-4939-A77C-24332B17ED5C}" destId="{F1073E2E-4FEB-4F02-AA9F-5DCCF9F90A6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01FE95-634B-4DC3-AF88-FF9C567C3A7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79D26382-4095-4880-8DAF-DFB185F81295}">
      <dgm:prSet phldrT="[Text]"/>
      <dgm:spPr/>
      <dgm:t>
        <a:bodyPr/>
        <a:lstStyle/>
        <a:p>
          <a:r>
            <a:rPr lang="en-US" dirty="0" smtClean="0"/>
            <a:t>Progress: Can get interrupted</a:t>
          </a:r>
          <a:endParaRPr lang="sv-SE" dirty="0"/>
        </a:p>
      </dgm:t>
    </dgm:pt>
    <dgm:pt modelId="{CACF0B8B-F338-41A4-A57D-C445F22AAE4B}" type="parTrans" cxnId="{D6ED7F4E-F53B-4520-BDA4-2E7BC1F03D29}">
      <dgm:prSet/>
      <dgm:spPr/>
      <dgm:t>
        <a:bodyPr/>
        <a:lstStyle/>
        <a:p>
          <a:endParaRPr lang="sv-SE"/>
        </a:p>
      </dgm:t>
    </dgm:pt>
    <dgm:pt modelId="{C340898C-8E74-4DD2-AF49-D64E4E3F0642}" type="sibTrans" cxnId="{D6ED7F4E-F53B-4520-BDA4-2E7BC1F03D29}">
      <dgm:prSet/>
      <dgm:spPr/>
      <dgm:t>
        <a:bodyPr/>
        <a:lstStyle/>
        <a:p>
          <a:endParaRPr lang="sv-SE"/>
        </a:p>
      </dgm:t>
    </dgm:pt>
    <dgm:pt modelId="{53C309D4-4840-4F15-9CB7-C26D74FA9F47}">
      <dgm:prSet phldrT="[Text]"/>
      <dgm:spPr/>
      <dgm:t>
        <a:bodyPr/>
        <a:lstStyle/>
        <a:p>
          <a:r>
            <a:rPr lang="en-US" dirty="0" smtClean="0"/>
            <a:t>Efficient in garbage collected environments!</a:t>
          </a:r>
          <a:endParaRPr lang="sv-SE" dirty="0"/>
        </a:p>
      </dgm:t>
    </dgm:pt>
    <dgm:pt modelId="{D4566837-1D72-466F-AADC-51120E1D3AEA}" type="parTrans" cxnId="{CBD22B2A-95B3-4E38-A180-CD117DAA1042}">
      <dgm:prSet/>
      <dgm:spPr/>
      <dgm:t>
        <a:bodyPr/>
        <a:lstStyle/>
        <a:p>
          <a:endParaRPr lang="sv-SE"/>
        </a:p>
      </dgm:t>
    </dgm:pt>
    <dgm:pt modelId="{67CDBC92-440D-4A0B-B7F1-6BE9737A3A47}" type="sibTrans" cxnId="{CBD22B2A-95B3-4E38-A180-CD117DAA1042}">
      <dgm:prSet/>
      <dgm:spPr/>
      <dgm:t>
        <a:bodyPr/>
        <a:lstStyle/>
        <a:p>
          <a:endParaRPr lang="sv-SE"/>
        </a:p>
      </dgm:t>
    </dgm:pt>
    <dgm:pt modelId="{0FF05BFF-30FA-4B41-BF81-26460CA37A1F}" type="pres">
      <dgm:prSet presAssocID="{AF01FE95-634B-4DC3-AF88-FF9C567C3A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7104F1FD-5286-46CB-9ECE-983885707547}" type="pres">
      <dgm:prSet presAssocID="{79D26382-4095-4880-8DAF-DFB185F8129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4694970-BE18-44BB-BF88-0C739674A275}" type="pres">
      <dgm:prSet presAssocID="{C340898C-8E74-4DD2-AF49-D64E4E3F0642}" presName="spacer" presStyleCnt="0"/>
      <dgm:spPr/>
    </dgm:pt>
    <dgm:pt modelId="{5BCDE8B4-009C-4CC3-B945-264AF801290A}" type="pres">
      <dgm:prSet presAssocID="{53C309D4-4840-4F15-9CB7-C26D74FA9F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D6ED7F4E-F53B-4520-BDA4-2E7BC1F03D29}" srcId="{AF01FE95-634B-4DC3-AF88-FF9C567C3A77}" destId="{79D26382-4095-4880-8DAF-DFB185F81295}" srcOrd="0" destOrd="0" parTransId="{CACF0B8B-F338-41A4-A57D-C445F22AAE4B}" sibTransId="{C340898C-8E74-4DD2-AF49-D64E4E3F0642}"/>
    <dgm:cxn modelId="{B2C4D545-0DE0-4051-9943-477481380F27}" type="presOf" srcId="{AF01FE95-634B-4DC3-AF88-FF9C567C3A77}" destId="{0FF05BFF-30FA-4B41-BF81-26460CA37A1F}" srcOrd="0" destOrd="0" presId="urn:microsoft.com/office/officeart/2005/8/layout/vList2"/>
    <dgm:cxn modelId="{798AE863-1F08-499E-B7A9-6DC903B4351E}" type="presOf" srcId="{53C309D4-4840-4F15-9CB7-C26D74FA9F47}" destId="{5BCDE8B4-009C-4CC3-B945-264AF801290A}" srcOrd="0" destOrd="0" presId="urn:microsoft.com/office/officeart/2005/8/layout/vList2"/>
    <dgm:cxn modelId="{CBD22B2A-95B3-4E38-A180-CD117DAA1042}" srcId="{AF01FE95-634B-4DC3-AF88-FF9C567C3A77}" destId="{53C309D4-4840-4F15-9CB7-C26D74FA9F47}" srcOrd="1" destOrd="0" parTransId="{D4566837-1D72-466F-AADC-51120E1D3AEA}" sibTransId="{67CDBC92-440D-4A0B-B7F1-6BE9737A3A47}"/>
    <dgm:cxn modelId="{115F6B1B-B630-4F45-BB2A-F053675EC2C1}" type="presOf" srcId="{79D26382-4095-4880-8DAF-DFB185F81295}" destId="{7104F1FD-5286-46CB-9ECE-983885707547}" srcOrd="0" destOrd="0" presId="urn:microsoft.com/office/officeart/2005/8/layout/vList2"/>
    <dgm:cxn modelId="{86276194-469F-46C7-9CF1-BC35C7A2C9E6}" type="presParOf" srcId="{0FF05BFF-30FA-4B41-BF81-26460CA37A1F}" destId="{7104F1FD-5286-46CB-9ECE-983885707547}" srcOrd="0" destOrd="0" presId="urn:microsoft.com/office/officeart/2005/8/layout/vList2"/>
    <dgm:cxn modelId="{3BE0F5AD-3F60-4D42-9FA4-FC4185956247}" type="presParOf" srcId="{0FF05BFF-30FA-4B41-BF81-26460CA37A1F}" destId="{D4694970-BE18-44BB-BF88-0C739674A275}" srcOrd="1" destOrd="0" presId="urn:microsoft.com/office/officeart/2005/8/layout/vList2"/>
    <dgm:cxn modelId="{95CB655F-8CD6-4F10-87BD-CC92723A737F}" type="presParOf" srcId="{0FF05BFF-30FA-4B41-BF81-26460CA37A1F}" destId="{5BCDE8B4-009C-4CC3-B945-264AF801290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01FE95-634B-4DC3-AF88-FF9C567C3A7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79D26382-4095-4880-8DAF-DFB185F81295}">
      <dgm:prSet phldrT="[Text]" custT="1"/>
      <dgm:spPr/>
      <dgm:t>
        <a:bodyPr/>
        <a:lstStyle/>
        <a:p>
          <a:r>
            <a:rPr lang="en-US" sz="1900" dirty="0" smtClean="0"/>
            <a:t>Expensive communication</a:t>
          </a:r>
          <a:endParaRPr lang="sv-SE" sz="1900" dirty="0"/>
        </a:p>
      </dgm:t>
    </dgm:pt>
    <dgm:pt modelId="{CACF0B8B-F338-41A4-A57D-C445F22AAE4B}" type="parTrans" cxnId="{D6ED7F4E-F53B-4520-BDA4-2E7BC1F03D29}">
      <dgm:prSet/>
      <dgm:spPr/>
      <dgm:t>
        <a:bodyPr/>
        <a:lstStyle/>
        <a:p>
          <a:endParaRPr lang="sv-SE"/>
        </a:p>
      </dgm:t>
    </dgm:pt>
    <dgm:pt modelId="{C340898C-8E74-4DD2-AF49-D64E4E3F0642}" type="sibTrans" cxnId="{D6ED7F4E-F53B-4520-BDA4-2E7BC1F03D29}">
      <dgm:prSet/>
      <dgm:spPr/>
      <dgm:t>
        <a:bodyPr/>
        <a:lstStyle/>
        <a:p>
          <a:endParaRPr lang="sv-SE"/>
        </a:p>
      </dgm:t>
    </dgm:pt>
    <dgm:pt modelId="{53C309D4-4840-4F15-9CB7-C26D74FA9F47}">
      <dgm:prSet phldrT="[Text]" custT="1"/>
      <dgm:spPr/>
      <dgm:t>
        <a:bodyPr/>
        <a:lstStyle/>
        <a:p>
          <a:r>
            <a:rPr lang="en-US" sz="1900" dirty="0" smtClean="0"/>
            <a:t>Good progress properties</a:t>
          </a:r>
          <a:endParaRPr lang="sv-SE" sz="1900" dirty="0"/>
        </a:p>
      </dgm:t>
    </dgm:pt>
    <dgm:pt modelId="{D4566837-1D72-466F-AADC-51120E1D3AEA}" type="parTrans" cxnId="{CBD22B2A-95B3-4E38-A180-CD117DAA1042}">
      <dgm:prSet/>
      <dgm:spPr/>
      <dgm:t>
        <a:bodyPr/>
        <a:lstStyle/>
        <a:p>
          <a:endParaRPr lang="sv-SE"/>
        </a:p>
      </dgm:t>
    </dgm:pt>
    <dgm:pt modelId="{67CDBC92-440D-4A0B-B7F1-6BE9737A3A47}" type="sibTrans" cxnId="{CBD22B2A-95B3-4E38-A180-CD117DAA1042}">
      <dgm:prSet/>
      <dgm:spPr/>
      <dgm:t>
        <a:bodyPr/>
        <a:lstStyle/>
        <a:p>
          <a:endParaRPr lang="sv-SE"/>
        </a:p>
      </dgm:t>
    </dgm:pt>
    <dgm:pt modelId="{444AB13A-D568-4541-B40D-3E93C2D05344}" type="pres">
      <dgm:prSet presAssocID="{AF01FE95-634B-4DC3-AF88-FF9C567C3A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E6FC12D5-72D0-4CE5-9FBD-27AB29FCE03F}" type="pres">
      <dgm:prSet presAssocID="{79D26382-4095-4880-8DAF-DFB185F81295}" presName="parentText" presStyleLbl="node1" presStyleIdx="0" presStyleCnt="2" custScaleY="86103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751E4D2-69D0-41B0-923D-D8A498AD6230}" type="pres">
      <dgm:prSet presAssocID="{C340898C-8E74-4DD2-AF49-D64E4E3F0642}" presName="spacer" presStyleCnt="0"/>
      <dgm:spPr/>
    </dgm:pt>
    <dgm:pt modelId="{630822E6-68A6-47A1-B7A6-89DB1110C22F}" type="pres">
      <dgm:prSet presAssocID="{53C309D4-4840-4F15-9CB7-C26D74FA9F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D6ED7F4E-F53B-4520-BDA4-2E7BC1F03D29}" srcId="{AF01FE95-634B-4DC3-AF88-FF9C567C3A77}" destId="{79D26382-4095-4880-8DAF-DFB185F81295}" srcOrd="0" destOrd="0" parTransId="{CACF0B8B-F338-41A4-A57D-C445F22AAE4B}" sibTransId="{C340898C-8E74-4DD2-AF49-D64E4E3F0642}"/>
    <dgm:cxn modelId="{B1B96BB6-9140-4A47-9468-DE8804872AF1}" type="presOf" srcId="{53C309D4-4840-4F15-9CB7-C26D74FA9F47}" destId="{630822E6-68A6-47A1-B7A6-89DB1110C22F}" srcOrd="0" destOrd="0" presId="urn:microsoft.com/office/officeart/2005/8/layout/vList2"/>
    <dgm:cxn modelId="{CBD22B2A-95B3-4E38-A180-CD117DAA1042}" srcId="{AF01FE95-634B-4DC3-AF88-FF9C567C3A77}" destId="{53C309D4-4840-4F15-9CB7-C26D74FA9F47}" srcOrd="1" destOrd="0" parTransId="{D4566837-1D72-466F-AADC-51120E1D3AEA}" sibTransId="{67CDBC92-440D-4A0B-B7F1-6BE9737A3A47}"/>
    <dgm:cxn modelId="{1F07CCBB-2BC7-43EF-B892-F50CD72BFE7D}" type="presOf" srcId="{AF01FE95-634B-4DC3-AF88-FF9C567C3A77}" destId="{444AB13A-D568-4541-B40D-3E93C2D05344}" srcOrd="0" destOrd="0" presId="urn:microsoft.com/office/officeart/2005/8/layout/vList2"/>
    <dgm:cxn modelId="{089E37A9-CC1C-441B-BD4F-324F04900DE5}" type="presOf" srcId="{79D26382-4095-4880-8DAF-DFB185F81295}" destId="{E6FC12D5-72D0-4CE5-9FBD-27AB29FCE03F}" srcOrd="0" destOrd="0" presId="urn:microsoft.com/office/officeart/2005/8/layout/vList2"/>
    <dgm:cxn modelId="{5DB2EC99-73EF-4839-8C88-21A39B228E4F}" type="presParOf" srcId="{444AB13A-D568-4541-B40D-3E93C2D05344}" destId="{E6FC12D5-72D0-4CE5-9FBD-27AB29FCE03F}" srcOrd="0" destOrd="0" presId="urn:microsoft.com/office/officeart/2005/8/layout/vList2"/>
    <dgm:cxn modelId="{912DFC4D-1575-4F00-82FB-D73BD2A16301}" type="presParOf" srcId="{444AB13A-D568-4541-B40D-3E93C2D05344}" destId="{4751E4D2-69D0-41B0-923D-D8A498AD6230}" srcOrd="1" destOrd="0" presId="urn:microsoft.com/office/officeart/2005/8/layout/vList2"/>
    <dgm:cxn modelId="{2294F059-1F14-43CC-8CF4-62AD473F5824}" type="presParOf" srcId="{444AB13A-D568-4541-B40D-3E93C2D05344}" destId="{630822E6-68A6-47A1-B7A6-89DB1110C22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E90904-FB4E-4426-910F-296F41891FA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439F7ABA-6BCC-4E93-AC16-507133EE7841}">
      <dgm:prSet phldrT="[Text]"/>
      <dgm:spPr/>
      <dgm:t>
        <a:bodyPr/>
        <a:lstStyle/>
        <a:p>
          <a:r>
            <a:rPr lang="en-US" dirty="0" smtClean="0"/>
            <a:t>Safeness</a:t>
          </a:r>
          <a:endParaRPr lang="sv-SE" dirty="0"/>
        </a:p>
      </dgm:t>
    </dgm:pt>
    <dgm:pt modelId="{F1BE816C-72F4-43E0-98E4-0A39819533AA}" type="parTrans" cxnId="{720DE6FC-9AED-4879-9829-055C157A441E}">
      <dgm:prSet/>
      <dgm:spPr/>
      <dgm:t>
        <a:bodyPr/>
        <a:lstStyle/>
        <a:p>
          <a:endParaRPr lang="sv-SE"/>
        </a:p>
      </dgm:t>
    </dgm:pt>
    <dgm:pt modelId="{D7F9DF31-A8E1-4276-933C-F7B5BB198239}" type="sibTrans" cxnId="{720DE6FC-9AED-4879-9829-055C157A441E}">
      <dgm:prSet/>
      <dgm:spPr/>
      <dgm:t>
        <a:bodyPr/>
        <a:lstStyle/>
        <a:p>
          <a:endParaRPr lang="sv-SE"/>
        </a:p>
      </dgm:t>
    </dgm:pt>
    <dgm:pt modelId="{8AC97D1A-1877-4844-AAB5-8E71E2198968}">
      <dgm:prSet phldrT="[Text]"/>
      <dgm:spPr/>
      <dgm:t>
        <a:bodyPr/>
        <a:lstStyle/>
        <a:p>
          <a:r>
            <a:rPr lang="en-US" dirty="0" smtClean="0"/>
            <a:t>Weak regularity</a:t>
          </a:r>
          <a:endParaRPr lang="sv-SE" dirty="0"/>
        </a:p>
      </dgm:t>
    </dgm:pt>
    <dgm:pt modelId="{BFDCBD36-85CD-4BEA-9493-34C48544761E}" type="parTrans" cxnId="{3E05F100-9F20-4BBE-B3C6-93108E551939}">
      <dgm:prSet/>
      <dgm:spPr/>
      <dgm:t>
        <a:bodyPr/>
        <a:lstStyle/>
        <a:p>
          <a:endParaRPr lang="sv-SE"/>
        </a:p>
      </dgm:t>
    </dgm:pt>
    <dgm:pt modelId="{E79E6266-7ACF-4D41-974C-D882CE05BA4E}" type="sibTrans" cxnId="{3E05F100-9F20-4BBE-B3C6-93108E551939}">
      <dgm:prSet/>
      <dgm:spPr/>
      <dgm:t>
        <a:bodyPr/>
        <a:lstStyle/>
        <a:p>
          <a:endParaRPr lang="sv-SE"/>
        </a:p>
      </dgm:t>
    </dgm:pt>
    <dgm:pt modelId="{EBC4899A-5309-40FD-B06A-E7633C756BD6}">
      <dgm:prSet phldrT="[Text]"/>
      <dgm:spPr/>
      <dgm:t>
        <a:bodyPr/>
        <a:lstStyle/>
        <a:p>
          <a:r>
            <a:rPr lang="en-US" dirty="0" smtClean="0"/>
            <a:t>Regularity</a:t>
          </a:r>
          <a:endParaRPr lang="sv-SE" dirty="0"/>
        </a:p>
      </dgm:t>
    </dgm:pt>
    <dgm:pt modelId="{6DBB2688-8069-4689-BAB8-91ADBB855CDA}" type="parTrans" cxnId="{71B9ECFE-F56C-4BE1-A8D6-FD4F48941699}">
      <dgm:prSet/>
      <dgm:spPr/>
      <dgm:t>
        <a:bodyPr/>
        <a:lstStyle/>
        <a:p>
          <a:endParaRPr lang="sv-SE"/>
        </a:p>
      </dgm:t>
    </dgm:pt>
    <dgm:pt modelId="{FEE6F1EC-0069-42A3-A7E0-07887B25EB24}" type="sibTrans" cxnId="{71B9ECFE-F56C-4BE1-A8D6-FD4F48941699}">
      <dgm:prSet/>
      <dgm:spPr/>
      <dgm:t>
        <a:bodyPr/>
        <a:lstStyle/>
        <a:p>
          <a:endParaRPr lang="sv-SE"/>
        </a:p>
      </dgm:t>
    </dgm:pt>
    <dgm:pt modelId="{CF445187-A182-4D8E-8AAE-CAF0397085B5}">
      <dgm:prSet phldrT="[Text]"/>
      <dgm:spPr/>
      <dgm:t>
        <a:bodyPr/>
        <a:lstStyle/>
        <a:p>
          <a:r>
            <a:rPr lang="en-US" smtClean="0"/>
            <a:t>Linearizability</a:t>
          </a:r>
          <a:endParaRPr lang="sv-SE" dirty="0"/>
        </a:p>
      </dgm:t>
    </dgm:pt>
    <dgm:pt modelId="{C7644670-3076-4103-A3B8-7DF7689922B6}" type="parTrans" cxnId="{1DA7C879-CD7C-48B1-A122-4684B8757FC8}">
      <dgm:prSet/>
      <dgm:spPr/>
      <dgm:t>
        <a:bodyPr/>
        <a:lstStyle/>
        <a:p>
          <a:endParaRPr lang="sv-SE"/>
        </a:p>
      </dgm:t>
    </dgm:pt>
    <dgm:pt modelId="{6632CD0D-CC4C-4DF8-BEC4-C5F078713E3F}" type="sibTrans" cxnId="{1DA7C879-CD7C-48B1-A122-4684B8757FC8}">
      <dgm:prSet/>
      <dgm:spPr/>
      <dgm:t>
        <a:bodyPr/>
        <a:lstStyle/>
        <a:p>
          <a:endParaRPr lang="sv-SE"/>
        </a:p>
      </dgm:t>
    </dgm:pt>
    <dgm:pt modelId="{84BCE729-49BF-41A6-96CD-820BB18F3A01}" type="pres">
      <dgm:prSet presAssocID="{98E90904-FB4E-4426-910F-296F41891FAD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2316D9-C92D-4EDD-A444-3D7EA3661C3D}" type="pres">
      <dgm:prSet presAssocID="{439F7ABA-6BCC-4E93-AC16-507133EE784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76D67-DAFA-4104-8BD1-BEEFF5C84072}" type="pres">
      <dgm:prSet presAssocID="{D7F9DF31-A8E1-4276-933C-F7B5BB198239}" presName="sibTrans" presStyleLbl="sibTrans2D1" presStyleIdx="0" presStyleCnt="3" custFlipVert="1"/>
      <dgm:spPr/>
      <dgm:t>
        <a:bodyPr/>
        <a:lstStyle/>
        <a:p>
          <a:endParaRPr lang="en-US"/>
        </a:p>
      </dgm:t>
    </dgm:pt>
    <dgm:pt modelId="{4E4513E5-C0E1-4B4D-A646-A513CBC4A501}" type="pres">
      <dgm:prSet presAssocID="{D7F9DF31-A8E1-4276-933C-F7B5BB198239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2FD0865-4260-4CF7-8BAE-7D498EB3F36A}" type="pres">
      <dgm:prSet presAssocID="{8AC97D1A-1877-4844-AAB5-8E71E21989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32F3352-D831-4B32-A42D-9C89B7AD76E9}" type="pres">
      <dgm:prSet presAssocID="{E79E6266-7ACF-4D41-974C-D882CE05BA4E}" presName="sibTrans" presStyleLbl="sibTrans2D1" presStyleIdx="1" presStyleCnt="3" custFlipVert="1"/>
      <dgm:spPr/>
      <dgm:t>
        <a:bodyPr/>
        <a:lstStyle/>
        <a:p>
          <a:endParaRPr lang="en-US"/>
        </a:p>
      </dgm:t>
    </dgm:pt>
    <dgm:pt modelId="{155C33F3-476D-4838-AD74-9F843473B5A2}" type="pres">
      <dgm:prSet presAssocID="{E79E6266-7ACF-4D41-974C-D882CE05BA4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70D77B98-B251-46C4-B204-39AAB96663CA}" type="pres">
      <dgm:prSet presAssocID="{EBC4899A-5309-40FD-B06A-E7633C756BD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22F6FC3-4286-474F-8912-A578BBC34ACF}" type="pres">
      <dgm:prSet presAssocID="{FEE6F1EC-0069-42A3-A7E0-07887B25EB24}" presName="sibTrans" presStyleLbl="sibTrans2D1" presStyleIdx="2" presStyleCnt="3" custFlipVert="1"/>
      <dgm:spPr/>
      <dgm:t>
        <a:bodyPr/>
        <a:lstStyle/>
        <a:p>
          <a:endParaRPr lang="en-US"/>
        </a:p>
      </dgm:t>
    </dgm:pt>
    <dgm:pt modelId="{F50E0812-462D-47B8-9DD3-FEC03F7C2940}" type="pres">
      <dgm:prSet presAssocID="{FEE6F1EC-0069-42A3-A7E0-07887B25EB24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066580E-77DE-44A7-B3A2-FB62309E4C36}" type="pres">
      <dgm:prSet presAssocID="{CF445187-A182-4D8E-8AAE-CAF0397085B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7DE53C-8F83-4293-9AFC-1C3B1A87EB28}" type="presOf" srcId="{439F7ABA-6BCC-4E93-AC16-507133EE7841}" destId="{572316D9-C92D-4EDD-A444-3D7EA3661C3D}" srcOrd="0" destOrd="0" presId="urn:microsoft.com/office/officeart/2005/8/layout/process2"/>
    <dgm:cxn modelId="{BAC08251-130B-495F-87BA-A78C42F4A301}" type="presOf" srcId="{D7F9DF31-A8E1-4276-933C-F7B5BB198239}" destId="{4E4513E5-C0E1-4B4D-A646-A513CBC4A501}" srcOrd="1" destOrd="0" presId="urn:microsoft.com/office/officeart/2005/8/layout/process2"/>
    <dgm:cxn modelId="{71B9ECFE-F56C-4BE1-A8D6-FD4F48941699}" srcId="{98E90904-FB4E-4426-910F-296F41891FAD}" destId="{EBC4899A-5309-40FD-B06A-E7633C756BD6}" srcOrd="2" destOrd="0" parTransId="{6DBB2688-8069-4689-BAB8-91ADBB855CDA}" sibTransId="{FEE6F1EC-0069-42A3-A7E0-07887B25EB24}"/>
    <dgm:cxn modelId="{1DCAB964-83D8-4BD8-AD93-43AE3F60C17A}" type="presOf" srcId="{CF445187-A182-4D8E-8AAE-CAF0397085B5}" destId="{A066580E-77DE-44A7-B3A2-FB62309E4C36}" srcOrd="0" destOrd="0" presId="urn:microsoft.com/office/officeart/2005/8/layout/process2"/>
    <dgm:cxn modelId="{0396F3DA-800F-49FD-A4CD-061AE3AF9FA9}" type="presOf" srcId="{EBC4899A-5309-40FD-B06A-E7633C756BD6}" destId="{70D77B98-B251-46C4-B204-39AAB96663CA}" srcOrd="0" destOrd="0" presId="urn:microsoft.com/office/officeart/2005/8/layout/process2"/>
    <dgm:cxn modelId="{720DE6FC-9AED-4879-9829-055C157A441E}" srcId="{98E90904-FB4E-4426-910F-296F41891FAD}" destId="{439F7ABA-6BCC-4E93-AC16-507133EE7841}" srcOrd="0" destOrd="0" parTransId="{F1BE816C-72F4-43E0-98E4-0A39819533AA}" sibTransId="{D7F9DF31-A8E1-4276-933C-F7B5BB198239}"/>
    <dgm:cxn modelId="{E91E7B3E-7F1C-4897-8850-A5AAB3C8173F}" type="presOf" srcId="{E79E6266-7ACF-4D41-974C-D882CE05BA4E}" destId="{032F3352-D831-4B32-A42D-9C89B7AD76E9}" srcOrd="0" destOrd="0" presId="urn:microsoft.com/office/officeart/2005/8/layout/process2"/>
    <dgm:cxn modelId="{BAB8725A-94B5-4307-9E53-B87B17CBC357}" type="presOf" srcId="{98E90904-FB4E-4426-910F-296F41891FAD}" destId="{84BCE729-49BF-41A6-96CD-820BB18F3A01}" srcOrd="0" destOrd="0" presId="urn:microsoft.com/office/officeart/2005/8/layout/process2"/>
    <dgm:cxn modelId="{9D68B7E7-7CEF-4501-9C51-E117586467BA}" type="presOf" srcId="{8AC97D1A-1877-4844-AAB5-8E71E2198968}" destId="{02FD0865-4260-4CF7-8BAE-7D498EB3F36A}" srcOrd="0" destOrd="0" presId="urn:microsoft.com/office/officeart/2005/8/layout/process2"/>
    <dgm:cxn modelId="{80AAFAD7-8618-4A82-8A32-7A97BA8E7904}" type="presOf" srcId="{E79E6266-7ACF-4D41-974C-D882CE05BA4E}" destId="{155C33F3-476D-4838-AD74-9F843473B5A2}" srcOrd="1" destOrd="0" presId="urn:microsoft.com/office/officeart/2005/8/layout/process2"/>
    <dgm:cxn modelId="{DBCA1FCD-1BAE-4CD2-90AF-15ECCE6AFC24}" type="presOf" srcId="{FEE6F1EC-0069-42A3-A7E0-07887B25EB24}" destId="{F50E0812-462D-47B8-9DD3-FEC03F7C2940}" srcOrd="1" destOrd="0" presId="urn:microsoft.com/office/officeart/2005/8/layout/process2"/>
    <dgm:cxn modelId="{772AE9C0-ECD7-4D45-A2FC-D1EC04726BE9}" type="presOf" srcId="{D7F9DF31-A8E1-4276-933C-F7B5BB198239}" destId="{5FF76D67-DAFA-4104-8BD1-BEEFF5C84072}" srcOrd="0" destOrd="0" presId="urn:microsoft.com/office/officeart/2005/8/layout/process2"/>
    <dgm:cxn modelId="{1DA7C879-CD7C-48B1-A122-4684B8757FC8}" srcId="{98E90904-FB4E-4426-910F-296F41891FAD}" destId="{CF445187-A182-4D8E-8AAE-CAF0397085B5}" srcOrd="3" destOrd="0" parTransId="{C7644670-3076-4103-A3B8-7DF7689922B6}" sibTransId="{6632CD0D-CC4C-4DF8-BEC4-C5F078713E3F}"/>
    <dgm:cxn modelId="{799BAE7B-D4A5-41C5-93EA-0F461D4BA195}" type="presOf" srcId="{FEE6F1EC-0069-42A3-A7E0-07887B25EB24}" destId="{422F6FC3-4286-474F-8912-A578BBC34ACF}" srcOrd="0" destOrd="0" presId="urn:microsoft.com/office/officeart/2005/8/layout/process2"/>
    <dgm:cxn modelId="{3E05F100-9F20-4BBE-B3C6-93108E551939}" srcId="{98E90904-FB4E-4426-910F-296F41891FAD}" destId="{8AC97D1A-1877-4844-AAB5-8E71E2198968}" srcOrd="1" destOrd="0" parTransId="{BFDCBD36-85CD-4BEA-9493-34C48544761E}" sibTransId="{E79E6266-7ACF-4D41-974C-D882CE05BA4E}"/>
    <dgm:cxn modelId="{15F0F288-8590-4606-8AC1-57653834C5A5}" type="presParOf" srcId="{84BCE729-49BF-41A6-96CD-820BB18F3A01}" destId="{572316D9-C92D-4EDD-A444-3D7EA3661C3D}" srcOrd="0" destOrd="0" presId="urn:microsoft.com/office/officeart/2005/8/layout/process2"/>
    <dgm:cxn modelId="{1B0FBF84-681F-403B-9661-1C66D1FD88D2}" type="presParOf" srcId="{84BCE729-49BF-41A6-96CD-820BB18F3A01}" destId="{5FF76D67-DAFA-4104-8BD1-BEEFF5C84072}" srcOrd="1" destOrd="0" presId="urn:microsoft.com/office/officeart/2005/8/layout/process2"/>
    <dgm:cxn modelId="{AAFFB5B9-3B7C-4C5B-B042-7C447715898A}" type="presParOf" srcId="{5FF76D67-DAFA-4104-8BD1-BEEFF5C84072}" destId="{4E4513E5-C0E1-4B4D-A646-A513CBC4A501}" srcOrd="0" destOrd="0" presId="urn:microsoft.com/office/officeart/2005/8/layout/process2"/>
    <dgm:cxn modelId="{7F01A98E-52FF-4538-8658-9C8157EE8771}" type="presParOf" srcId="{84BCE729-49BF-41A6-96CD-820BB18F3A01}" destId="{02FD0865-4260-4CF7-8BAE-7D498EB3F36A}" srcOrd="2" destOrd="0" presId="urn:microsoft.com/office/officeart/2005/8/layout/process2"/>
    <dgm:cxn modelId="{EF6769CE-5D0A-4B78-A10A-764ED5005E30}" type="presParOf" srcId="{84BCE729-49BF-41A6-96CD-820BB18F3A01}" destId="{032F3352-D831-4B32-A42D-9C89B7AD76E9}" srcOrd="3" destOrd="0" presId="urn:microsoft.com/office/officeart/2005/8/layout/process2"/>
    <dgm:cxn modelId="{95CFB17D-6E99-4994-A732-7D030751FE57}" type="presParOf" srcId="{032F3352-D831-4B32-A42D-9C89B7AD76E9}" destId="{155C33F3-476D-4838-AD74-9F843473B5A2}" srcOrd="0" destOrd="0" presId="urn:microsoft.com/office/officeart/2005/8/layout/process2"/>
    <dgm:cxn modelId="{6010E494-EACB-428A-B0FA-9BB583B1DD5B}" type="presParOf" srcId="{84BCE729-49BF-41A6-96CD-820BB18F3A01}" destId="{70D77B98-B251-46C4-B204-39AAB96663CA}" srcOrd="4" destOrd="0" presId="urn:microsoft.com/office/officeart/2005/8/layout/process2"/>
    <dgm:cxn modelId="{EF71F473-E346-4A15-82DA-93FC98620796}" type="presParOf" srcId="{84BCE729-49BF-41A6-96CD-820BB18F3A01}" destId="{422F6FC3-4286-474F-8912-A578BBC34ACF}" srcOrd="5" destOrd="0" presId="urn:microsoft.com/office/officeart/2005/8/layout/process2"/>
    <dgm:cxn modelId="{94E1C06E-8B73-445D-84E8-54EE7356A8E3}" type="presParOf" srcId="{422F6FC3-4286-474F-8912-A578BBC34ACF}" destId="{F50E0812-462D-47B8-9DD3-FEC03F7C2940}" srcOrd="0" destOrd="0" presId="urn:microsoft.com/office/officeart/2005/8/layout/process2"/>
    <dgm:cxn modelId="{AC2549C5-2CF6-4D18-B588-F3262D4C38E5}" type="presParOf" srcId="{84BCE729-49BF-41A6-96CD-820BB18F3A01}" destId="{A066580E-77DE-44A7-B3A2-FB62309E4C36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793FB-D464-4B4A-8C6C-19E7C74690F1}">
      <dsp:nvSpPr>
        <dsp:cNvPr id="0" name=""/>
        <dsp:cNvSpPr/>
      </dsp:nvSpPr>
      <dsp:spPr>
        <a:xfrm>
          <a:off x="0" y="212674"/>
          <a:ext cx="8229600" cy="10017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Concurrent Data Structures</a:t>
          </a:r>
          <a:endParaRPr lang="sv-S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Iteration Operations</a:t>
          </a:r>
          <a:endParaRPr lang="sv-SE" sz="2000" kern="1200" dirty="0"/>
        </a:p>
      </dsp:txBody>
      <dsp:txXfrm>
        <a:off x="0" y="212674"/>
        <a:ext cx="8229600" cy="1001700"/>
      </dsp:txXfrm>
    </dsp:sp>
    <dsp:sp modelId="{195827AF-50BF-4F64-87C8-8C6817E29E89}">
      <dsp:nvSpPr>
        <dsp:cNvPr id="0" name=""/>
        <dsp:cNvSpPr/>
      </dsp:nvSpPr>
      <dsp:spPr>
        <a:xfrm>
          <a:off x="411480" y="35554"/>
          <a:ext cx="576072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Background</a:t>
          </a:r>
          <a:endParaRPr lang="sv-SE" sz="2000" kern="1200" dirty="0"/>
        </a:p>
      </dsp:txBody>
      <dsp:txXfrm>
        <a:off x="428773" y="52847"/>
        <a:ext cx="5726134" cy="319654"/>
      </dsp:txXfrm>
    </dsp:sp>
    <dsp:sp modelId="{4AA23BF4-CC0D-4DCC-9625-33260C2111F3}">
      <dsp:nvSpPr>
        <dsp:cNvPr id="0" name=""/>
        <dsp:cNvSpPr/>
      </dsp:nvSpPr>
      <dsp:spPr>
        <a:xfrm>
          <a:off x="0" y="1456294"/>
          <a:ext cx="8229600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B0510-CFC5-4EDF-9EE3-EB3778376B50}">
      <dsp:nvSpPr>
        <dsp:cNvPr id="0" name=""/>
        <dsp:cNvSpPr/>
      </dsp:nvSpPr>
      <dsp:spPr>
        <a:xfrm>
          <a:off x="411480" y="1279174"/>
          <a:ext cx="576072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Examples and Research Questions</a:t>
          </a:r>
          <a:endParaRPr lang="sv-SE" sz="2000" kern="1200" dirty="0"/>
        </a:p>
      </dsp:txBody>
      <dsp:txXfrm>
        <a:off x="428773" y="1296467"/>
        <a:ext cx="5726134" cy="319654"/>
      </dsp:txXfrm>
    </dsp:sp>
    <dsp:sp modelId="{34B6E357-6017-42DA-9B67-40654539C895}">
      <dsp:nvSpPr>
        <dsp:cNvPr id="0" name=""/>
        <dsp:cNvSpPr/>
      </dsp:nvSpPr>
      <dsp:spPr>
        <a:xfrm>
          <a:off x="0" y="2000614"/>
          <a:ext cx="8229600" cy="10017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Consistency Definitions</a:t>
          </a:r>
          <a:endParaRPr lang="sv-S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Algorithmic Design</a:t>
          </a:r>
          <a:endParaRPr lang="sv-SE" sz="2000" kern="1200" dirty="0"/>
        </a:p>
      </dsp:txBody>
      <dsp:txXfrm>
        <a:off x="0" y="2000614"/>
        <a:ext cx="8229600" cy="1001700"/>
      </dsp:txXfrm>
    </dsp:sp>
    <dsp:sp modelId="{3919AC46-4684-43E6-9BA4-AC84C4C7D181}">
      <dsp:nvSpPr>
        <dsp:cNvPr id="0" name=""/>
        <dsp:cNvSpPr/>
      </dsp:nvSpPr>
      <dsp:spPr>
        <a:xfrm>
          <a:off x="411480" y="1823494"/>
          <a:ext cx="576072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Contribution</a:t>
          </a:r>
          <a:endParaRPr lang="sv-SE" sz="2000" kern="1200" dirty="0"/>
        </a:p>
      </dsp:txBody>
      <dsp:txXfrm>
        <a:off x="428773" y="1840787"/>
        <a:ext cx="5726134" cy="319654"/>
      </dsp:txXfrm>
    </dsp:sp>
    <dsp:sp modelId="{F1073E2E-4FEB-4F02-AA9F-5DCCF9F90A63}">
      <dsp:nvSpPr>
        <dsp:cNvPr id="0" name=""/>
        <dsp:cNvSpPr/>
      </dsp:nvSpPr>
      <dsp:spPr>
        <a:xfrm>
          <a:off x="0" y="3244233"/>
          <a:ext cx="8229600" cy="10017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Related Work</a:t>
          </a:r>
          <a:endParaRPr lang="sv-S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Future Work</a:t>
          </a:r>
          <a:endParaRPr lang="sv-SE" sz="2000" kern="1200" dirty="0"/>
        </a:p>
      </dsp:txBody>
      <dsp:txXfrm>
        <a:off x="0" y="3244233"/>
        <a:ext cx="8229600" cy="1001700"/>
      </dsp:txXfrm>
    </dsp:sp>
    <dsp:sp modelId="{DD37FD64-1350-437A-AF12-643970C2D69F}">
      <dsp:nvSpPr>
        <dsp:cNvPr id="0" name=""/>
        <dsp:cNvSpPr/>
      </dsp:nvSpPr>
      <dsp:spPr>
        <a:xfrm>
          <a:off x="411480" y="3067114"/>
          <a:ext cx="576072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Conclusions</a:t>
          </a:r>
          <a:endParaRPr lang="sv-SE" sz="2000" kern="1200" dirty="0"/>
        </a:p>
      </dsp:txBody>
      <dsp:txXfrm>
        <a:off x="428773" y="3084407"/>
        <a:ext cx="5726134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793FB-D464-4B4A-8C6C-19E7C74690F1}">
      <dsp:nvSpPr>
        <dsp:cNvPr id="0" name=""/>
        <dsp:cNvSpPr/>
      </dsp:nvSpPr>
      <dsp:spPr>
        <a:xfrm>
          <a:off x="0" y="212674"/>
          <a:ext cx="8229600" cy="10017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Concurrent Data Structures</a:t>
          </a:r>
          <a:endParaRPr lang="sv-S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Iteration Operations</a:t>
          </a:r>
          <a:endParaRPr lang="sv-SE" sz="2000" kern="1200" dirty="0"/>
        </a:p>
      </dsp:txBody>
      <dsp:txXfrm>
        <a:off x="0" y="212674"/>
        <a:ext cx="8229600" cy="1001700"/>
      </dsp:txXfrm>
    </dsp:sp>
    <dsp:sp modelId="{195827AF-50BF-4F64-87C8-8C6817E29E89}">
      <dsp:nvSpPr>
        <dsp:cNvPr id="0" name=""/>
        <dsp:cNvSpPr/>
      </dsp:nvSpPr>
      <dsp:spPr>
        <a:xfrm>
          <a:off x="411480" y="35554"/>
          <a:ext cx="576072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Background</a:t>
          </a:r>
          <a:endParaRPr lang="sv-SE" sz="2000" kern="1200" dirty="0"/>
        </a:p>
      </dsp:txBody>
      <dsp:txXfrm>
        <a:off x="428773" y="52847"/>
        <a:ext cx="5726134" cy="319654"/>
      </dsp:txXfrm>
    </dsp:sp>
    <dsp:sp modelId="{4AA23BF4-CC0D-4DCC-9625-33260C2111F3}">
      <dsp:nvSpPr>
        <dsp:cNvPr id="0" name=""/>
        <dsp:cNvSpPr/>
      </dsp:nvSpPr>
      <dsp:spPr>
        <a:xfrm>
          <a:off x="0" y="1456294"/>
          <a:ext cx="8229600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B0510-CFC5-4EDF-9EE3-EB3778376B50}">
      <dsp:nvSpPr>
        <dsp:cNvPr id="0" name=""/>
        <dsp:cNvSpPr/>
      </dsp:nvSpPr>
      <dsp:spPr>
        <a:xfrm>
          <a:off x="411480" y="1279174"/>
          <a:ext cx="576072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Examples and Research Questions</a:t>
          </a:r>
          <a:endParaRPr lang="sv-SE" sz="2000" kern="1200" dirty="0"/>
        </a:p>
      </dsp:txBody>
      <dsp:txXfrm>
        <a:off x="428773" y="1296467"/>
        <a:ext cx="5726134" cy="319654"/>
      </dsp:txXfrm>
    </dsp:sp>
    <dsp:sp modelId="{34B6E357-6017-42DA-9B67-40654539C895}">
      <dsp:nvSpPr>
        <dsp:cNvPr id="0" name=""/>
        <dsp:cNvSpPr/>
      </dsp:nvSpPr>
      <dsp:spPr>
        <a:xfrm>
          <a:off x="0" y="2000614"/>
          <a:ext cx="8229600" cy="10017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Consistency Definitions</a:t>
          </a:r>
          <a:endParaRPr lang="sv-S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Algorithmic Design</a:t>
          </a:r>
          <a:endParaRPr lang="sv-SE" sz="2000" kern="1200" dirty="0"/>
        </a:p>
      </dsp:txBody>
      <dsp:txXfrm>
        <a:off x="0" y="2000614"/>
        <a:ext cx="8229600" cy="1001700"/>
      </dsp:txXfrm>
    </dsp:sp>
    <dsp:sp modelId="{3919AC46-4684-43E6-9BA4-AC84C4C7D181}">
      <dsp:nvSpPr>
        <dsp:cNvPr id="0" name=""/>
        <dsp:cNvSpPr/>
      </dsp:nvSpPr>
      <dsp:spPr>
        <a:xfrm>
          <a:off x="411480" y="1823494"/>
          <a:ext cx="5760720" cy="354240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Contribution</a:t>
          </a:r>
          <a:endParaRPr lang="sv-SE" sz="2000" b="1" kern="1200" dirty="0"/>
        </a:p>
      </dsp:txBody>
      <dsp:txXfrm>
        <a:off x="428773" y="1840787"/>
        <a:ext cx="5726134" cy="319654"/>
      </dsp:txXfrm>
    </dsp:sp>
    <dsp:sp modelId="{F1073E2E-4FEB-4F02-AA9F-5DCCF9F90A63}">
      <dsp:nvSpPr>
        <dsp:cNvPr id="0" name=""/>
        <dsp:cNvSpPr/>
      </dsp:nvSpPr>
      <dsp:spPr>
        <a:xfrm>
          <a:off x="0" y="3244233"/>
          <a:ext cx="8229600" cy="10017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Related Work</a:t>
          </a:r>
          <a:endParaRPr lang="sv-S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Future Work</a:t>
          </a:r>
          <a:endParaRPr lang="sv-SE" sz="2000" kern="1200" dirty="0"/>
        </a:p>
      </dsp:txBody>
      <dsp:txXfrm>
        <a:off x="0" y="3244233"/>
        <a:ext cx="8229600" cy="1001700"/>
      </dsp:txXfrm>
    </dsp:sp>
    <dsp:sp modelId="{DD37FD64-1350-437A-AF12-643970C2D69F}">
      <dsp:nvSpPr>
        <dsp:cNvPr id="0" name=""/>
        <dsp:cNvSpPr/>
      </dsp:nvSpPr>
      <dsp:spPr>
        <a:xfrm>
          <a:off x="411480" y="3067114"/>
          <a:ext cx="576072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Conclusions</a:t>
          </a:r>
          <a:endParaRPr lang="sv-SE" sz="2000" kern="1200" dirty="0"/>
        </a:p>
      </dsp:txBody>
      <dsp:txXfrm>
        <a:off x="428773" y="3084407"/>
        <a:ext cx="5726134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4F1FD-5286-46CB-9ECE-983885707547}">
      <dsp:nvSpPr>
        <dsp:cNvPr id="0" name=""/>
        <dsp:cNvSpPr/>
      </dsp:nvSpPr>
      <dsp:spPr>
        <a:xfrm>
          <a:off x="0" y="80915"/>
          <a:ext cx="2664295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Progress: Can get interrupted</a:t>
          </a:r>
          <a:endParaRPr lang="sv-SE" sz="1900" kern="1200" dirty="0"/>
        </a:p>
      </dsp:txBody>
      <dsp:txXfrm>
        <a:off x="36896" y="117811"/>
        <a:ext cx="2590503" cy="682028"/>
      </dsp:txXfrm>
    </dsp:sp>
    <dsp:sp modelId="{5BCDE8B4-009C-4CC3-B945-264AF801290A}">
      <dsp:nvSpPr>
        <dsp:cNvPr id="0" name=""/>
        <dsp:cNvSpPr/>
      </dsp:nvSpPr>
      <dsp:spPr>
        <a:xfrm>
          <a:off x="0" y="891456"/>
          <a:ext cx="2664295" cy="7558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Efficient in garbage collected environments!</a:t>
          </a:r>
          <a:endParaRPr lang="sv-SE" sz="1900" kern="1200" dirty="0"/>
        </a:p>
      </dsp:txBody>
      <dsp:txXfrm>
        <a:off x="36896" y="928352"/>
        <a:ext cx="2590503" cy="6820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C12D5-72D0-4CE5-9FBD-27AB29FCE03F}">
      <dsp:nvSpPr>
        <dsp:cNvPr id="0" name=""/>
        <dsp:cNvSpPr/>
      </dsp:nvSpPr>
      <dsp:spPr>
        <a:xfrm>
          <a:off x="0" y="18859"/>
          <a:ext cx="2664295" cy="6608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Expensive communication</a:t>
          </a:r>
          <a:endParaRPr lang="sv-SE" sz="1900" kern="1200" dirty="0"/>
        </a:p>
      </dsp:txBody>
      <dsp:txXfrm>
        <a:off x="32260" y="51119"/>
        <a:ext cx="2599775" cy="596337"/>
      </dsp:txXfrm>
    </dsp:sp>
    <dsp:sp modelId="{630822E6-68A6-47A1-B7A6-89DB1110C22F}">
      <dsp:nvSpPr>
        <dsp:cNvPr id="0" name=""/>
        <dsp:cNvSpPr/>
      </dsp:nvSpPr>
      <dsp:spPr>
        <a:xfrm>
          <a:off x="0" y="797796"/>
          <a:ext cx="2664295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Good progress properties</a:t>
          </a:r>
          <a:endParaRPr lang="sv-SE" sz="1900" kern="1200" dirty="0"/>
        </a:p>
      </dsp:txBody>
      <dsp:txXfrm>
        <a:off x="37467" y="835263"/>
        <a:ext cx="2589361" cy="6925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316D9-C92D-4EDD-A444-3D7EA3661C3D}">
      <dsp:nvSpPr>
        <dsp:cNvPr id="0" name=""/>
        <dsp:cNvSpPr/>
      </dsp:nvSpPr>
      <dsp:spPr>
        <a:xfrm>
          <a:off x="3361410" y="2090"/>
          <a:ext cx="1506778" cy="777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Safeness</a:t>
          </a:r>
          <a:endParaRPr lang="sv-SE" sz="1800" kern="1200" dirty="0"/>
        </a:p>
      </dsp:txBody>
      <dsp:txXfrm>
        <a:off x="3384188" y="24868"/>
        <a:ext cx="1461222" cy="732136"/>
      </dsp:txXfrm>
    </dsp:sp>
    <dsp:sp modelId="{5FF76D67-DAFA-4104-8BD1-BEEFF5C84072}">
      <dsp:nvSpPr>
        <dsp:cNvPr id="0" name=""/>
        <dsp:cNvSpPr/>
      </dsp:nvSpPr>
      <dsp:spPr>
        <a:xfrm rot="16200000" flipV="1">
          <a:off x="3968982" y="799225"/>
          <a:ext cx="291634" cy="3499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400" kern="1200"/>
        </a:p>
      </dsp:txBody>
      <dsp:txXfrm rot="-5400000">
        <a:off x="4009811" y="915878"/>
        <a:ext cx="209977" cy="204144"/>
      </dsp:txXfrm>
    </dsp:sp>
    <dsp:sp modelId="{02FD0865-4260-4CF7-8BAE-7D498EB3F36A}">
      <dsp:nvSpPr>
        <dsp:cNvPr id="0" name=""/>
        <dsp:cNvSpPr/>
      </dsp:nvSpPr>
      <dsp:spPr>
        <a:xfrm>
          <a:off x="3361410" y="1168628"/>
          <a:ext cx="1506778" cy="777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Weak regularity</a:t>
          </a:r>
          <a:endParaRPr lang="sv-SE" sz="1800" kern="1200" dirty="0"/>
        </a:p>
      </dsp:txBody>
      <dsp:txXfrm>
        <a:off x="3384188" y="1191406"/>
        <a:ext cx="1461222" cy="732136"/>
      </dsp:txXfrm>
    </dsp:sp>
    <dsp:sp modelId="{032F3352-D831-4B32-A42D-9C89B7AD76E9}">
      <dsp:nvSpPr>
        <dsp:cNvPr id="0" name=""/>
        <dsp:cNvSpPr/>
      </dsp:nvSpPr>
      <dsp:spPr>
        <a:xfrm rot="16200000" flipV="1">
          <a:off x="3968982" y="1965763"/>
          <a:ext cx="291634" cy="3499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400" kern="1200"/>
        </a:p>
      </dsp:txBody>
      <dsp:txXfrm rot="-5400000">
        <a:off x="4009811" y="2082416"/>
        <a:ext cx="209977" cy="204144"/>
      </dsp:txXfrm>
    </dsp:sp>
    <dsp:sp modelId="{70D77B98-B251-46C4-B204-39AAB96663CA}">
      <dsp:nvSpPr>
        <dsp:cNvPr id="0" name=""/>
        <dsp:cNvSpPr/>
      </dsp:nvSpPr>
      <dsp:spPr>
        <a:xfrm>
          <a:off x="3361410" y="2335167"/>
          <a:ext cx="1506778" cy="777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Regularity</a:t>
          </a:r>
          <a:endParaRPr lang="sv-SE" sz="1800" kern="1200" dirty="0"/>
        </a:p>
      </dsp:txBody>
      <dsp:txXfrm>
        <a:off x="3384188" y="2357945"/>
        <a:ext cx="1461222" cy="732136"/>
      </dsp:txXfrm>
    </dsp:sp>
    <dsp:sp modelId="{422F6FC3-4286-474F-8912-A578BBC34ACF}">
      <dsp:nvSpPr>
        <dsp:cNvPr id="0" name=""/>
        <dsp:cNvSpPr/>
      </dsp:nvSpPr>
      <dsp:spPr>
        <a:xfrm rot="16200000" flipV="1">
          <a:off x="3968982" y="3132301"/>
          <a:ext cx="291634" cy="3499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400" kern="1200"/>
        </a:p>
      </dsp:txBody>
      <dsp:txXfrm rot="-5400000">
        <a:off x="4009811" y="3248954"/>
        <a:ext cx="209977" cy="204144"/>
      </dsp:txXfrm>
    </dsp:sp>
    <dsp:sp modelId="{A066580E-77DE-44A7-B3A2-FB62309E4C36}">
      <dsp:nvSpPr>
        <dsp:cNvPr id="0" name=""/>
        <dsp:cNvSpPr/>
      </dsp:nvSpPr>
      <dsp:spPr>
        <a:xfrm>
          <a:off x="3361410" y="3501705"/>
          <a:ext cx="1506778" cy="7776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Linearizability</a:t>
          </a:r>
          <a:endParaRPr lang="sv-SE" sz="1800" kern="1200" dirty="0"/>
        </a:p>
      </dsp:txBody>
      <dsp:txXfrm>
        <a:off x="3384188" y="3524483"/>
        <a:ext cx="1461222" cy="732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C16C9-B1C2-4242-B0C6-120D89E34AF9}" type="datetimeFigureOut">
              <a:rPr lang="sv-SE" smtClean="0"/>
              <a:t>2015-06-04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50BF4-F287-4716-BF66-4390896BAE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8490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0BF4-F287-4716-BF66-4390896BAEE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895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151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9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1780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2424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1637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0BF4-F287-4716-BF66-4390896BAEEE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8240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0BF4-F287-4716-BF66-4390896BAEEE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373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AF93D-A7D6-4BE6-B04C-4C670734FCD9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366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32EF-42E9-4FA4-9DCF-9F6D8D8E9B1A}" type="datetime1">
              <a:rPr lang="sv-SE" smtClean="0"/>
              <a:t>2015-06-04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Yiannis Nikolakopoulos ioaniko@chalmers.se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DCS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95536" y="183880"/>
            <a:ext cx="986903" cy="1080120"/>
          </a:xfrm>
          <a:prstGeom prst="rect">
            <a:avLst/>
          </a:prstGeom>
          <a:noFill/>
        </p:spPr>
      </p:pic>
      <p:pic>
        <p:nvPicPr>
          <p:cNvPr id="9" name="Picture 4" descr="F:\tmp\chalm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2969"/>
            <a:ext cx="1674311" cy="40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54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ut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3200" b="1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DEDA-07F5-4761-9ABE-CF696E79A43A}" type="datetime1">
              <a:rPr lang="sv-SE" smtClean="0"/>
              <a:t>2015-06-04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582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AC06-96DA-4861-AEE0-365137E4988E}" type="datetime1">
              <a:rPr lang="sv-SE" smtClean="0"/>
              <a:t>2015-06-04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487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8984-401A-4BC1-8A95-A7839AEC5675}" type="datetime1">
              <a:rPr lang="sv-SE" smtClean="0"/>
              <a:t>2015-06-04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3224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F223-9C97-4AA3-B725-AA955C09A7BE}" type="datetime1">
              <a:rPr lang="sv-SE" smtClean="0"/>
              <a:t>2015-06-04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8788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EBE1-5289-43B7-8FB3-1D8D63F25857}" type="datetime1">
              <a:rPr lang="sv-SE" smtClean="0"/>
              <a:t>2015-06-04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DCS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  <p:pic>
        <p:nvPicPr>
          <p:cNvPr id="8" name="Picture 4" descr="F:\tmp\chalm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2969"/>
            <a:ext cx="1674311" cy="40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00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624D-5DC9-429E-888E-E70A133A07EF}" type="datetime1">
              <a:rPr lang="sv-SE" smtClean="0"/>
              <a:t>2015-06-04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DCS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  <p:pic>
        <p:nvPicPr>
          <p:cNvPr id="8" name="Picture 4" descr="F:\tmp\chalm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2969"/>
            <a:ext cx="1674311" cy="40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482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2E2B-F4DF-4474-ACDA-C40DF0E0813B}" type="datetime1">
              <a:rPr lang="sv-SE" smtClean="0"/>
              <a:t>2015-06-04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7" descr="DCS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  <p:pic>
        <p:nvPicPr>
          <p:cNvPr id="9" name="Picture 4" descr="F:\tmp\chalm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2969"/>
            <a:ext cx="1674311" cy="40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320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7984-CDBE-4088-BD00-C389CEAB9EFA}" type="datetime1">
              <a:rPr lang="sv-SE" smtClean="0"/>
              <a:t>2015-06-04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Picture 9" descr="DCS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  <p:pic>
        <p:nvPicPr>
          <p:cNvPr id="11" name="Picture 4" descr="F:\tmp\chalm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2969"/>
            <a:ext cx="1674311" cy="40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837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DB98-6C37-4585-82AC-3131CB75DCE6}" type="datetime1">
              <a:rPr lang="sv-SE" smtClean="0"/>
              <a:t>2015-06-04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6937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8951-E8ED-476A-80BD-FD1FDEC49161}" type="datetime1">
              <a:rPr lang="sv-SE" smtClean="0"/>
              <a:t>2015-06-04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113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76872"/>
            <a:ext cx="3008313" cy="3849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7BA3-6D3C-4516-9596-6DBDDA94E0BB}" type="datetime1">
              <a:rPr lang="sv-SE" smtClean="0"/>
              <a:t>2015-06-04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l-GR" i="1" dirty="0"/>
          </a:p>
        </p:txBody>
      </p:sp>
      <p:pic>
        <p:nvPicPr>
          <p:cNvPr id="10" name="Picture 9" descr="DCS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25" b="99338" l="1208" r="98551">
                        <a14:foregroundMark x1="68841" y1="12362" x2="68841" y2="12362"/>
                        <a14:foregroundMark x1="88889" y1="20971" x2="88889" y2="20971"/>
                        <a14:foregroundMark x1="95169" y1="51214" x2="95169" y2="51214"/>
                        <a14:foregroundMark x1="51932" y1="74172" x2="51932" y2="74172"/>
                        <a14:foregroundMark x1="24396" y1="63135" x2="24396" y2="63135"/>
                        <a14:foregroundMark x1="12560" y1="28256" x2="12560" y2="28256"/>
                        <a14:backgroundMark x1="24638" y1="82340" x2="24638" y2="82340"/>
                        <a14:backgroundMark x1="67633" y1="15673" x2="67633" y2="1567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1520" y="182969"/>
            <a:ext cx="467544" cy="511706"/>
          </a:xfrm>
          <a:prstGeom prst="rect">
            <a:avLst/>
          </a:prstGeom>
          <a:noFill/>
        </p:spPr>
      </p:pic>
      <p:pic>
        <p:nvPicPr>
          <p:cNvPr id="11" name="Picture 4" descr="F:\tmp\chalm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2969"/>
            <a:ext cx="1674311" cy="40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416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7134-CAC4-475E-BD3A-5270DC4E5885}" type="datetime1">
              <a:rPr lang="sv-SE" smtClean="0"/>
              <a:t>2015-06-04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1238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/>
            </a:gs>
            <a:gs pos="22000">
              <a:schemeClr val="bg1">
                <a:lumMod val="85000"/>
              </a:schemeClr>
            </a:gs>
            <a:gs pos="48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CBE4A-2605-4E6D-A208-7C618DBE5FAF}" type="datetime1">
              <a:rPr lang="sv-SE" smtClean="0"/>
              <a:t>2015-06-04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Yiannis Nikolakopoulos ioaniko@chalmers.se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69E3A-49BA-49BA-ADAD-AC53CEF817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068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Consistency Framework for Iteration Operations in </a:t>
            </a:r>
            <a:br>
              <a:rPr lang="en-US" dirty="0" smtClean="0"/>
            </a:br>
            <a:r>
              <a:rPr lang="en-US" dirty="0" smtClean="0"/>
              <a:t>Concurrent Data Structures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Yiannis Nikolakopoulos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Gidenstam</a:t>
            </a:r>
            <a:endParaRPr lang="en-US" dirty="0" smtClean="0"/>
          </a:p>
          <a:p>
            <a:r>
              <a:rPr lang="en-US" dirty="0" smtClean="0"/>
              <a:t>M. Papatriantafilou</a:t>
            </a:r>
          </a:p>
          <a:p>
            <a:r>
              <a:rPr lang="en-US" dirty="0" smtClean="0"/>
              <a:t>P. Tsigas</a:t>
            </a:r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260648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 and Systems</a:t>
            </a:r>
            <a:br>
              <a:rPr lang="en-US" dirty="0" smtClean="0"/>
            </a:br>
            <a:r>
              <a:rPr lang="en-US" dirty="0" smtClean="0"/>
              <a:t>Chalmers University of Technology</a:t>
            </a:r>
            <a:br>
              <a:rPr lang="en-US" dirty="0" smtClean="0"/>
            </a:br>
            <a:r>
              <a:rPr lang="en-US" dirty="0" smtClean="0"/>
              <a:t>Gothenburg, Sweden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274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sv-S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535282"/>
              </p:ext>
            </p:extLst>
          </p:nvPr>
        </p:nvGraphicFramePr>
        <p:xfrm>
          <a:off x="457200" y="1844675"/>
          <a:ext cx="8229600" cy="4281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61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Iteration Consistency Specifications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Different levels of consistency, building on </a:t>
            </a:r>
            <a:r>
              <a:rPr lang="el-GR" dirty="0" smtClean="0"/>
              <a:t>[</a:t>
            </a:r>
            <a:r>
              <a:rPr lang="en-US" dirty="0" err="1" smtClean="0"/>
              <a:t>Lamport</a:t>
            </a:r>
            <a:r>
              <a:rPr lang="el-GR" dirty="0" smtClean="0"/>
              <a:t>86]</a:t>
            </a:r>
            <a:r>
              <a:rPr lang="en-US" dirty="0" smtClean="0"/>
              <a:t>, [Herlihy90]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accent2"/>
                </a:solidFill>
              </a:rPr>
              <a:t>safeness, weak regularity, regularity, </a:t>
            </a:r>
            <a:r>
              <a:rPr lang="en-US" i="1" dirty="0" err="1" smtClean="0">
                <a:solidFill>
                  <a:schemeClr val="accent2"/>
                </a:solidFill>
              </a:rPr>
              <a:t>linearizability</a:t>
            </a:r>
            <a:endParaRPr lang="en-US" i="1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How </a:t>
            </a:r>
            <a:r>
              <a:rPr lang="en-US" dirty="0"/>
              <a:t>hard is it to provide </a:t>
            </a:r>
            <a:r>
              <a:rPr lang="en-US" dirty="0" smtClean="0"/>
              <a:t>the </a:t>
            </a:r>
            <a:r>
              <a:rPr lang="en-US" dirty="0"/>
              <a:t>different consistency levels?</a:t>
            </a:r>
          </a:p>
          <a:p>
            <a:r>
              <a:rPr lang="en-US" dirty="0"/>
              <a:t>Algorithmic designs and </a:t>
            </a:r>
            <a:r>
              <a:rPr lang="en-US" dirty="0" smtClean="0"/>
              <a:t>implementations, extending a lock-free queue [MS96]</a:t>
            </a:r>
            <a:endParaRPr lang="en-US" dirty="0"/>
          </a:p>
          <a:p>
            <a:pPr lvl="1"/>
            <a:endParaRPr lang="en-US" dirty="0"/>
          </a:p>
          <a:p>
            <a:endParaRPr lang="sv-SE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11</a:t>
            </a:fld>
            <a:endParaRPr lang="sv-SE" dirty="0"/>
          </a:p>
        </p:txBody>
      </p:sp>
      <p:sp>
        <p:nvSpPr>
          <p:cNvPr id="12" name="Rectangle 11"/>
          <p:cNvSpPr/>
          <p:nvPr/>
        </p:nvSpPr>
        <p:spPr>
          <a:xfrm rot="19607736">
            <a:off x="-378187" y="1634193"/>
            <a:ext cx="168934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Contribution</a:t>
            </a:r>
            <a:endParaRPr lang="en-US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34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>
            <a:off x="2267744" y="5026175"/>
            <a:ext cx="0" cy="1215522"/>
          </a:xfrm>
          <a:prstGeom prst="line">
            <a:avLst/>
          </a:prstGeom>
          <a:ln w="38100">
            <a:prstDash val="sysDot"/>
          </a:ln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25797" y="5043276"/>
            <a:ext cx="0" cy="1215522"/>
          </a:xfrm>
          <a:prstGeom prst="line">
            <a:avLst/>
          </a:prstGeom>
          <a:ln w="38100">
            <a:prstDash val="sysDot"/>
          </a:ln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Interlude – Reminder:</a:t>
            </a:r>
            <a:br>
              <a:rPr lang="en-US" dirty="0" smtClean="0"/>
            </a:br>
            <a:r>
              <a:rPr lang="en-US" dirty="0" smtClean="0"/>
              <a:t>Consistency and Correctness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Linearizability</a:t>
            </a:r>
            <a:r>
              <a:rPr lang="en-US" dirty="0" smtClean="0"/>
              <a:t> [Herlihy90]</a:t>
            </a:r>
          </a:p>
          <a:p>
            <a:pPr lvl="1"/>
            <a:r>
              <a:rPr lang="en-US" dirty="0" smtClean="0"/>
              <a:t>Every operation appears to take effect instantaneously within its duration</a:t>
            </a:r>
          </a:p>
          <a:p>
            <a:pPr lvl="1"/>
            <a:r>
              <a:rPr lang="en-US" dirty="0" smtClean="0"/>
              <a:t>Every concurrent execution, is mapped to a sequential one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12</a:t>
            </a:fld>
            <a:endParaRPr lang="sv-SE"/>
          </a:p>
        </p:txBody>
      </p:sp>
      <p:sp>
        <p:nvSpPr>
          <p:cNvPr id="7" name="Pentagon 6"/>
          <p:cNvSpPr/>
          <p:nvPr/>
        </p:nvSpPr>
        <p:spPr>
          <a:xfrm>
            <a:off x="4283968" y="5203800"/>
            <a:ext cx="2160240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ENQ(25)</a:t>
            </a:r>
            <a:endParaRPr lang="sv-SE" dirty="0"/>
          </a:p>
        </p:txBody>
      </p:sp>
      <p:sp>
        <p:nvSpPr>
          <p:cNvPr id="8" name="Pentagon 7"/>
          <p:cNvSpPr/>
          <p:nvPr/>
        </p:nvSpPr>
        <p:spPr>
          <a:xfrm>
            <a:off x="1692257" y="5229200"/>
            <a:ext cx="1512168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ENQ(10)</a:t>
            </a:r>
            <a:endParaRPr lang="sv-SE" dirty="0"/>
          </a:p>
        </p:txBody>
      </p:sp>
      <p:sp>
        <p:nvSpPr>
          <p:cNvPr id="9" name="Pentagon 8"/>
          <p:cNvSpPr/>
          <p:nvPr/>
        </p:nvSpPr>
        <p:spPr>
          <a:xfrm>
            <a:off x="1367643" y="4504735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DEQ(): 10</a:t>
            </a:r>
            <a:endParaRPr lang="sv-SE" dirty="0"/>
          </a:p>
        </p:txBody>
      </p:sp>
      <p:sp>
        <p:nvSpPr>
          <p:cNvPr id="10" name="Pentagon 9"/>
          <p:cNvSpPr/>
          <p:nvPr/>
        </p:nvSpPr>
        <p:spPr>
          <a:xfrm>
            <a:off x="4283968" y="4504735"/>
            <a:ext cx="1296144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DEQ(): 25</a:t>
            </a:r>
            <a:endParaRPr lang="sv-S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259632" y="6241697"/>
            <a:ext cx="69847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67643" y="6258798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time</a:t>
            </a:r>
            <a:endParaRPr lang="sv-SE" sz="1600" dirty="0">
              <a:solidFill>
                <a:schemeClr val="tx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267744" y="4504735"/>
            <a:ext cx="0" cy="504056"/>
          </a:xfrm>
          <a:prstGeom prst="line">
            <a:avLst/>
          </a:prstGeom>
          <a:ln w="76200"/>
          <a:effectLst>
            <a:glow rad="139700">
              <a:schemeClr val="accent2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33824" y="5229200"/>
            <a:ext cx="0" cy="493548"/>
          </a:xfrm>
          <a:prstGeom prst="line">
            <a:avLst/>
          </a:prstGeom>
          <a:ln w="76200"/>
          <a:effectLst>
            <a:glow rad="139700">
              <a:schemeClr val="accent2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48064" y="4504735"/>
            <a:ext cx="0" cy="504056"/>
          </a:xfrm>
          <a:prstGeom prst="line">
            <a:avLst/>
          </a:prstGeom>
          <a:ln w="76200"/>
          <a:effectLst>
            <a:glow rad="139700">
              <a:schemeClr val="accent2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17722" y="5203800"/>
            <a:ext cx="0" cy="504056"/>
          </a:xfrm>
          <a:prstGeom prst="line">
            <a:avLst/>
          </a:prstGeom>
          <a:ln w="76200"/>
          <a:effectLst>
            <a:glow rad="139700">
              <a:schemeClr val="accent2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17722" y="5707856"/>
            <a:ext cx="0" cy="533841"/>
          </a:xfrm>
          <a:prstGeom prst="line">
            <a:avLst/>
          </a:prstGeom>
          <a:ln w="38100">
            <a:prstDash val="sysDot"/>
          </a:ln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907704" y="5707856"/>
            <a:ext cx="0" cy="533841"/>
          </a:xfrm>
          <a:prstGeom prst="line">
            <a:avLst/>
          </a:prstGeom>
          <a:ln w="38100">
            <a:prstDash val="sysDot"/>
          </a:ln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66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0.13333 1.11111E-6 C 0.1934 1.11111E-6 0.26771 0.02824 0.26771 0.05162 L 0.26771 0.10509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85" y="525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03 -0.00509 L 1.66667E-6 -4.07407E-6 " pathEditMode="relative" rAng="0" ptsTypes="AA">
                                      <p:cBhvr>
                                        <p:cTn id="26" dur="2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25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8148E-6 L 0.07847 1.48148E-6 C 0.11388 1.48148E-6 0.15763 0.0287 0.15763 0.05254 L 0.15763 0.10509 " pathEditMode="relative" rAng="0" ptsTypes="FfFF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82" y="525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Iteration: A First Approach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 a lock-free </a:t>
            </a:r>
            <a:r>
              <a:rPr lang="en-US" dirty="0"/>
              <a:t>concurrent </a:t>
            </a:r>
            <a:r>
              <a:rPr lang="en-US" dirty="0" smtClean="0"/>
              <a:t>queue [MS96</a:t>
            </a:r>
            <a:r>
              <a:rPr lang="en-US" dirty="0"/>
              <a:t>]</a:t>
            </a:r>
          </a:p>
          <a:p>
            <a:r>
              <a:rPr lang="en-US" dirty="0" smtClean="0"/>
              <a:t>A simple </a:t>
            </a:r>
            <a:r>
              <a:rPr lang="en-US" i="1" dirty="0" err="1" smtClean="0"/>
              <a:t>Scan&amp;Return</a:t>
            </a:r>
            <a:r>
              <a:rPr lang="sv-SE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Can return a state that never existed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14" name="Rectangle 13"/>
          <p:cNvSpPr/>
          <p:nvPr/>
        </p:nvSpPr>
        <p:spPr>
          <a:xfrm>
            <a:off x="10404648" y="3609968"/>
            <a:ext cx="64807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684568" y="3609968"/>
            <a:ext cx="64807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/>
          <p:cNvSpPr/>
          <p:nvPr/>
        </p:nvSpPr>
        <p:spPr>
          <a:xfrm>
            <a:off x="1776307" y="4508172"/>
            <a:ext cx="5748021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Iterate(): {</a:t>
            </a:r>
            <a:r>
              <a:rPr lang="en-US" dirty="0" err="1" smtClean="0"/>
              <a:t>a,b,c</a:t>
            </a:r>
            <a:r>
              <a:rPr lang="en-US" dirty="0" smtClean="0"/>
              <a:t>}</a:t>
            </a:r>
            <a:endParaRPr lang="sv-SE" dirty="0"/>
          </a:p>
        </p:txBody>
      </p:sp>
      <p:sp>
        <p:nvSpPr>
          <p:cNvPr id="8" name="Pentagon 7"/>
          <p:cNvSpPr/>
          <p:nvPr/>
        </p:nvSpPr>
        <p:spPr>
          <a:xfrm>
            <a:off x="2339752" y="5225280"/>
            <a:ext cx="1584176" cy="504056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Dequeue</a:t>
            </a:r>
            <a:r>
              <a:rPr lang="en-US" dirty="0" smtClean="0"/>
              <a:t>():a</a:t>
            </a:r>
            <a:endParaRPr lang="sv-SE" dirty="0"/>
          </a:p>
        </p:txBody>
      </p:sp>
      <p:sp>
        <p:nvSpPr>
          <p:cNvPr id="10" name="Pentagon 9"/>
          <p:cNvSpPr/>
          <p:nvPr/>
        </p:nvSpPr>
        <p:spPr>
          <a:xfrm>
            <a:off x="5796136" y="5229200"/>
            <a:ext cx="1512168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Enqueue(c)</a:t>
            </a:r>
            <a:endParaRPr lang="sv-SE" dirty="0"/>
          </a:p>
        </p:txBody>
      </p:sp>
      <p:sp>
        <p:nvSpPr>
          <p:cNvPr id="11" name="Pentagon 10"/>
          <p:cNvSpPr/>
          <p:nvPr/>
        </p:nvSpPr>
        <p:spPr>
          <a:xfrm>
            <a:off x="4076328" y="5229200"/>
            <a:ext cx="1584176" cy="504056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Dequeue</a:t>
            </a:r>
            <a:r>
              <a:rPr lang="en-US" dirty="0" smtClean="0"/>
              <a:t>():b</a:t>
            </a:r>
            <a:endParaRPr lang="sv-SE" dirty="0"/>
          </a:p>
        </p:txBody>
      </p:sp>
      <p:sp>
        <p:nvSpPr>
          <p:cNvPr id="13" name="Rectangle 12"/>
          <p:cNvSpPr/>
          <p:nvPr/>
        </p:nvSpPr>
        <p:spPr>
          <a:xfrm>
            <a:off x="875710" y="3689523"/>
            <a:ext cx="399964" cy="3999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380989" y="3689523"/>
            <a:ext cx="399964" cy="3999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417259" y="3689523"/>
            <a:ext cx="399964" cy="3999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886268" y="3889505"/>
            <a:ext cx="171837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09953" y="3689523"/>
            <a:ext cx="399964" cy="3999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215232" y="3889505"/>
            <a:ext cx="11954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515994" y="3689523"/>
            <a:ext cx="399964" cy="3999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021273" y="3889505"/>
            <a:ext cx="12906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827381" y="4509120"/>
            <a:ext cx="2619750" cy="1052094"/>
            <a:chOff x="2479475" y="3456078"/>
            <a:chExt cx="2619750" cy="1052094"/>
          </a:xfrm>
        </p:grpSpPr>
        <p:sp>
          <p:nvSpPr>
            <p:cNvPr id="9" name="Wave 8"/>
            <p:cNvSpPr/>
            <p:nvPr/>
          </p:nvSpPr>
          <p:spPr>
            <a:xfrm>
              <a:off x="3175286" y="3500060"/>
              <a:ext cx="1923939" cy="1008112"/>
            </a:xfrm>
            <a:prstGeom prst="wav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weak regularity</a:t>
              </a:r>
              <a:endParaRPr lang="sv-SE" b="1" dirty="0"/>
            </a:p>
          </p:txBody>
        </p:sp>
        <p:sp>
          <p:nvSpPr>
            <p:cNvPr id="24" name="Rectangle 23"/>
            <p:cNvSpPr/>
            <p:nvPr/>
          </p:nvSpPr>
          <p:spPr>
            <a:xfrm rot="19607736">
              <a:off x="2479475" y="3456078"/>
              <a:ext cx="1689348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1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Contribution</a:t>
              </a:r>
              <a:endParaRPr lang="en-US" sz="1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526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Linearizable Iteration</a:t>
            </a:r>
            <a:endParaRPr lang="sv-SE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– Collect based</a:t>
            </a:r>
          </a:p>
          <a:p>
            <a:pPr lvl="1"/>
            <a:r>
              <a:rPr lang="en-US" dirty="0" smtClean="0"/>
              <a:t>Scan once</a:t>
            </a:r>
          </a:p>
          <a:p>
            <a:pPr lvl="1"/>
            <a:r>
              <a:rPr lang="en-US" dirty="0" smtClean="0"/>
              <a:t>Validate</a:t>
            </a:r>
          </a:p>
          <a:p>
            <a:pPr lvl="1"/>
            <a:r>
              <a:rPr lang="en-US" dirty="0" smtClean="0"/>
              <a:t>Retry if needed</a:t>
            </a:r>
          </a:p>
          <a:p>
            <a:r>
              <a:rPr lang="en-US" dirty="0" smtClean="0"/>
              <a:t>Helping from modify ops</a:t>
            </a:r>
          </a:p>
          <a:p>
            <a:pPr lvl="1"/>
            <a:r>
              <a:rPr lang="en-US" dirty="0" smtClean="0"/>
              <a:t>Mark nodes with </a:t>
            </a:r>
            <a:br>
              <a:rPr lang="en-US" dirty="0" smtClean="0"/>
            </a:br>
            <a:r>
              <a:rPr lang="en-US" dirty="0" smtClean="0"/>
              <a:t>appropriate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pPr/>
              <a:t>14</a:t>
            </a:fld>
            <a:endParaRPr lang="sv-S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05750818"/>
              </p:ext>
            </p:extLst>
          </p:nvPr>
        </p:nvGraphicFramePr>
        <p:xfrm>
          <a:off x="5220072" y="1844824"/>
          <a:ext cx="2664296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65250912"/>
              </p:ext>
            </p:extLst>
          </p:nvPr>
        </p:nvGraphicFramePr>
        <p:xfrm>
          <a:off x="5220072" y="4077072"/>
          <a:ext cx="266429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tangle 7"/>
          <p:cNvSpPr/>
          <p:nvPr/>
        </p:nvSpPr>
        <p:spPr>
          <a:xfrm rot="19607736">
            <a:off x="-234171" y="1177531"/>
            <a:ext cx="168934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Contribution</a:t>
            </a:r>
            <a:endParaRPr lang="en-US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03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  <p:bldGraphic spid="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Linearizable Iteration:</a:t>
            </a:r>
            <a:br>
              <a:rPr lang="en-US" dirty="0" smtClean="0"/>
            </a:br>
            <a:r>
              <a:rPr lang="en-US" dirty="0" smtClean="0"/>
              <a:t>One tricky case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Linearizability</a:t>
            </a:r>
            <a:r>
              <a:rPr lang="en-US" dirty="0"/>
              <a:t> enforces overlapping iterations to synchronize with each other (</a:t>
            </a:r>
            <a:r>
              <a:rPr lang="en-US" i="1" dirty="0"/>
              <a:t>total order</a:t>
            </a:r>
            <a:r>
              <a:rPr lang="en-US" dirty="0"/>
              <a:t>)</a:t>
            </a:r>
          </a:p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15</a:t>
            </a:fld>
            <a:endParaRPr lang="sv-SE"/>
          </a:p>
        </p:txBody>
      </p:sp>
      <p:sp>
        <p:nvSpPr>
          <p:cNvPr id="6" name="Pentagon 5"/>
          <p:cNvSpPr/>
          <p:nvPr/>
        </p:nvSpPr>
        <p:spPr>
          <a:xfrm>
            <a:off x="3635896" y="5203800"/>
            <a:ext cx="1692188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ENQ(25)</a:t>
            </a:r>
            <a:endParaRPr lang="sv-SE" dirty="0"/>
          </a:p>
        </p:txBody>
      </p:sp>
      <p:sp>
        <p:nvSpPr>
          <p:cNvPr id="7" name="Pentagon 6"/>
          <p:cNvSpPr/>
          <p:nvPr/>
        </p:nvSpPr>
        <p:spPr>
          <a:xfrm>
            <a:off x="2699792" y="4653136"/>
            <a:ext cx="1512168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ENQ(10)</a:t>
            </a:r>
            <a:endParaRPr lang="sv-SE" dirty="0"/>
          </a:p>
        </p:txBody>
      </p:sp>
      <p:sp>
        <p:nvSpPr>
          <p:cNvPr id="8" name="Pentagon 7"/>
          <p:cNvSpPr/>
          <p:nvPr/>
        </p:nvSpPr>
        <p:spPr>
          <a:xfrm>
            <a:off x="2609782" y="3429000"/>
            <a:ext cx="3546394" cy="504056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ITRT(): {10}</a:t>
            </a:r>
            <a:endParaRPr lang="sv-SE" dirty="0"/>
          </a:p>
        </p:txBody>
      </p:sp>
      <p:sp>
        <p:nvSpPr>
          <p:cNvPr id="9" name="Pentagon 8"/>
          <p:cNvSpPr/>
          <p:nvPr/>
        </p:nvSpPr>
        <p:spPr>
          <a:xfrm>
            <a:off x="3995936" y="4005064"/>
            <a:ext cx="1800200" cy="504056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ITRT(): {10,25}</a:t>
            </a:r>
            <a:endParaRPr lang="sv-SE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59632" y="6241697"/>
            <a:ext cx="69847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67643" y="6258798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time</a:t>
            </a:r>
            <a:endParaRPr lang="sv-SE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9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17535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22222E-6 L -1.38889E-6 0.07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Regular Iteration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Iterations are only enforced to </a:t>
            </a:r>
            <a:r>
              <a:rPr lang="en-US" dirty="0" smtClean="0"/>
              <a:t>“behave well” with respect to the </a:t>
            </a:r>
            <a:r>
              <a:rPr lang="en-US" i="1" dirty="0"/>
              <a:t>update</a:t>
            </a:r>
            <a:r>
              <a:rPr lang="en-US" dirty="0"/>
              <a:t> </a:t>
            </a:r>
            <a:r>
              <a:rPr lang="en-US" dirty="0" smtClean="0"/>
              <a:t>ops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miss/capture different </a:t>
            </a:r>
            <a:r>
              <a:rPr lang="en-US" dirty="0" smtClean="0"/>
              <a:t>concurrent updates</a:t>
            </a:r>
          </a:p>
          <a:p>
            <a:pPr lvl="1"/>
            <a:r>
              <a:rPr lang="en-US" dirty="0" smtClean="0"/>
              <a:t>Always consistent </a:t>
            </a:r>
            <a:r>
              <a:rPr lang="en-US" dirty="0"/>
              <a:t>with the </a:t>
            </a:r>
            <a:r>
              <a:rPr lang="en-US" dirty="0" smtClean="0"/>
              <a:t>update semantics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16</a:t>
            </a:fld>
            <a:endParaRPr lang="sv-SE"/>
          </a:p>
        </p:txBody>
      </p:sp>
      <p:grpSp>
        <p:nvGrpSpPr>
          <p:cNvPr id="12" name="Group 11"/>
          <p:cNvGrpSpPr/>
          <p:nvPr/>
        </p:nvGrpSpPr>
        <p:grpSpPr>
          <a:xfrm>
            <a:off x="2051720" y="4221088"/>
            <a:ext cx="5760640" cy="2078581"/>
            <a:chOff x="1259632" y="3429000"/>
            <a:chExt cx="6984776" cy="2520280"/>
          </a:xfrm>
        </p:grpSpPr>
        <p:sp>
          <p:nvSpPr>
            <p:cNvPr id="6" name="Pentagon 5"/>
            <p:cNvSpPr/>
            <p:nvPr/>
          </p:nvSpPr>
          <p:spPr>
            <a:xfrm>
              <a:off x="3635896" y="5203800"/>
              <a:ext cx="1692188" cy="504056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ENQ(25)</a:t>
              </a:r>
              <a:endParaRPr lang="sv-SE" sz="1600" dirty="0"/>
            </a:p>
          </p:txBody>
        </p:sp>
        <p:sp>
          <p:nvSpPr>
            <p:cNvPr id="7" name="Pentagon 6"/>
            <p:cNvSpPr/>
            <p:nvPr/>
          </p:nvSpPr>
          <p:spPr>
            <a:xfrm>
              <a:off x="2699792" y="4653136"/>
              <a:ext cx="1512168" cy="504056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ENQ(10)</a:t>
              </a:r>
              <a:endParaRPr lang="sv-SE" sz="1600" dirty="0"/>
            </a:p>
          </p:txBody>
        </p:sp>
        <p:sp>
          <p:nvSpPr>
            <p:cNvPr id="8" name="Pentagon 7"/>
            <p:cNvSpPr/>
            <p:nvPr/>
          </p:nvSpPr>
          <p:spPr>
            <a:xfrm>
              <a:off x="2609782" y="3429000"/>
              <a:ext cx="3546394" cy="504056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ITRT(): {10}</a:t>
              </a:r>
              <a:endParaRPr lang="sv-SE" sz="1600" dirty="0"/>
            </a:p>
          </p:txBody>
        </p:sp>
        <p:sp>
          <p:nvSpPr>
            <p:cNvPr id="9" name="Pentagon 8"/>
            <p:cNvSpPr/>
            <p:nvPr/>
          </p:nvSpPr>
          <p:spPr>
            <a:xfrm>
              <a:off x="3995936" y="4005064"/>
              <a:ext cx="1800200" cy="504056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ITRT(): {10,25}</a:t>
              </a:r>
              <a:endParaRPr lang="sv-SE" sz="16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259632" y="5949280"/>
              <a:ext cx="698477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1367643" y="6258798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time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9607736">
            <a:off x="-234171" y="1177531"/>
            <a:ext cx="168934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Contribution</a:t>
            </a:r>
            <a:endParaRPr lang="en-US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99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991" y="1769038"/>
            <a:ext cx="4846623" cy="216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and Trade-offs</a:t>
            </a:r>
            <a:endParaRPr lang="sv-S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707747"/>
              </p:ext>
            </p:extLst>
          </p:nvPr>
        </p:nvGraphicFramePr>
        <p:xfrm>
          <a:off x="-2844824" y="1811808"/>
          <a:ext cx="8229600" cy="4281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17</a:t>
            </a:fld>
            <a:endParaRPr lang="sv-S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429000"/>
            <a:ext cx="6030712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2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Semantics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iteration operation should return a state that:</a:t>
            </a:r>
          </a:p>
          <a:p>
            <a:pPr lvl="1"/>
            <a:r>
              <a:rPr lang="en-US" dirty="0" smtClean="0"/>
              <a:t>Is not future</a:t>
            </a:r>
          </a:p>
          <a:p>
            <a:pPr lvl="1"/>
            <a:r>
              <a:rPr lang="en-US" dirty="0" smtClean="0"/>
              <a:t>Is not overwritten by a more recently linearized update operation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716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Related Work and Iterator Relevance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dirty="0" smtClean="0"/>
              <a:t>PBBO2012] Persistent </a:t>
            </a:r>
            <a:r>
              <a:rPr lang="en-US" dirty="0"/>
              <a:t>Concurrent </a:t>
            </a:r>
            <a:r>
              <a:rPr lang="en-US" dirty="0" err="1" smtClean="0"/>
              <a:t>Trie</a:t>
            </a:r>
            <a:endParaRPr lang="en-US" dirty="0" smtClean="0"/>
          </a:p>
          <a:p>
            <a:pPr lvl="1"/>
            <a:r>
              <a:rPr lang="en-US" dirty="0" smtClean="0"/>
              <a:t>Iteration exploiting immutability (Scala)</a:t>
            </a:r>
          </a:p>
          <a:p>
            <a:r>
              <a:rPr lang="en-US" dirty="0" smtClean="0"/>
              <a:t>[PT2013</a:t>
            </a:r>
            <a:r>
              <a:rPr lang="en-US" dirty="0"/>
              <a:t>] Linearizable Iteration in </a:t>
            </a:r>
            <a:r>
              <a:rPr lang="en-US" dirty="0" smtClean="0"/>
              <a:t>Sets</a:t>
            </a:r>
          </a:p>
          <a:p>
            <a:pPr lvl="1"/>
            <a:r>
              <a:rPr lang="en-US" dirty="0" smtClean="0"/>
              <a:t>Commutativity is a key</a:t>
            </a:r>
          </a:p>
          <a:p>
            <a:r>
              <a:rPr lang="en-US" dirty="0" smtClean="0"/>
              <a:t>Java 8: Stream API</a:t>
            </a:r>
          </a:p>
          <a:p>
            <a:pPr lvl="1"/>
            <a:r>
              <a:rPr lang="en-US" dirty="0" smtClean="0"/>
              <a:t>Parallel and Concurrent Map operations on streams, built up using iterations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26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sv-S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619960"/>
              </p:ext>
            </p:extLst>
          </p:nvPr>
        </p:nvGraphicFramePr>
        <p:xfrm>
          <a:off x="457200" y="1844675"/>
          <a:ext cx="8229600" cy="4281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18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Iteration operations in more complex data structures:</a:t>
            </a:r>
          </a:p>
          <a:p>
            <a:pPr lvl="1"/>
            <a:r>
              <a:rPr lang="en-US" dirty="0" smtClean="0"/>
              <a:t>Hash Tables, Binary Trees</a:t>
            </a:r>
          </a:p>
          <a:p>
            <a:r>
              <a:rPr lang="en-US" dirty="0" smtClean="0"/>
              <a:t>Consistency definitions framework</a:t>
            </a:r>
          </a:p>
          <a:p>
            <a:pPr lvl="1"/>
            <a:r>
              <a:rPr lang="en-US" dirty="0" smtClean="0"/>
              <a:t>Extend in other </a:t>
            </a:r>
            <a:r>
              <a:rPr lang="en-US" i="1" dirty="0" smtClean="0"/>
              <a:t>bulk</a:t>
            </a:r>
            <a:r>
              <a:rPr lang="en-US" dirty="0" smtClean="0"/>
              <a:t> operations:</a:t>
            </a:r>
            <a:br>
              <a:rPr lang="en-US" dirty="0" smtClean="0"/>
            </a:br>
            <a:r>
              <a:rPr lang="en-US" dirty="0" err="1" smtClean="0"/>
              <a:t>e.g</a:t>
            </a:r>
            <a:r>
              <a:rPr lang="en-US" dirty="0" smtClean="0"/>
              <a:t> (regular?) </a:t>
            </a:r>
            <a:r>
              <a:rPr lang="en-US" i="1" dirty="0" smtClean="0"/>
              <a:t>range queries </a:t>
            </a:r>
            <a:r>
              <a:rPr lang="en-US" dirty="0" smtClean="0"/>
              <a:t>in large in-memory data structures</a:t>
            </a:r>
          </a:p>
          <a:p>
            <a:pPr lvl="1"/>
            <a:r>
              <a:rPr lang="en-US" dirty="0" smtClean="0"/>
              <a:t>Need for “partial” iterations:</a:t>
            </a:r>
            <a:br>
              <a:rPr lang="en-US" dirty="0" smtClean="0"/>
            </a:br>
            <a:r>
              <a:rPr lang="en-US" dirty="0" smtClean="0"/>
              <a:t>in-memory analytics, data streaming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14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Concurrent Iteration: consistency challenge</a:t>
            </a:r>
          </a:p>
          <a:p>
            <a:r>
              <a:rPr lang="en-US" dirty="0" smtClean="0"/>
              <a:t>Introduce a framework of consistency definitions</a:t>
            </a:r>
          </a:p>
          <a:p>
            <a:r>
              <a:rPr lang="en-US" dirty="0" smtClean="0"/>
              <a:t>Algorithmic implementation trade-offs</a:t>
            </a:r>
          </a:p>
          <a:p>
            <a:pPr lvl="1"/>
            <a:r>
              <a:rPr lang="en-US" dirty="0" smtClean="0"/>
              <a:t>Consistency vs Performance and Efficiency</a:t>
            </a:r>
          </a:p>
          <a:p>
            <a:pPr lvl="1"/>
            <a:r>
              <a:rPr lang="en-US" dirty="0" smtClean="0"/>
              <a:t>Helping methods for Strong Consistency</a:t>
            </a:r>
          </a:p>
          <a:p>
            <a:r>
              <a:rPr lang="en-US" dirty="0" smtClean="0"/>
              <a:t>Extend the framework to bulk read operations on dynamic data sets </a:t>
            </a:r>
            <a:br>
              <a:rPr lang="en-US" dirty="0" smtClean="0"/>
            </a:br>
            <a:r>
              <a:rPr lang="en-US" dirty="0" smtClean="0"/>
              <a:t>(e.g. </a:t>
            </a:r>
            <a:r>
              <a:rPr lang="en-US" dirty="0" err="1" smtClean="0"/>
              <a:t>IoT</a:t>
            </a:r>
            <a:r>
              <a:rPr lang="en-US" dirty="0" smtClean="0"/>
              <a:t> and </a:t>
            </a:r>
            <a:r>
              <a:rPr lang="en-US" dirty="0" err="1" smtClean="0"/>
              <a:t>BigData</a:t>
            </a:r>
            <a:r>
              <a:rPr lang="en-US" dirty="0" smtClean="0"/>
              <a:t> applications)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67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22</a:t>
            </a:fld>
            <a:endParaRPr lang="sv-SE" dirty="0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844824"/>
            <a:ext cx="8229600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[HW90</a:t>
            </a:r>
            <a:r>
              <a:rPr lang="en-US" sz="1800" dirty="0"/>
              <a:t>] Maurice P. </a:t>
            </a:r>
            <a:r>
              <a:rPr lang="en-US" sz="1800" dirty="0" err="1"/>
              <a:t>Herlihy</a:t>
            </a:r>
            <a:r>
              <a:rPr lang="en-US" sz="1800" dirty="0"/>
              <a:t> and Jeannette M. Wing, “</a:t>
            </a:r>
            <a:r>
              <a:rPr lang="en-US" sz="1800" dirty="0" err="1"/>
              <a:t>Linearizability</a:t>
            </a:r>
            <a:r>
              <a:rPr lang="en-US" sz="1800" dirty="0"/>
              <a:t>: a correctness </a:t>
            </a:r>
            <a:r>
              <a:rPr lang="en-US" sz="1800" dirty="0" smtClean="0"/>
              <a:t>condition </a:t>
            </a:r>
            <a:r>
              <a:rPr lang="en-US" sz="1800" dirty="0"/>
              <a:t>for concurrent objects,” ACM Trans. Program. Lang. Syst., vol. 12, no. 3, </a:t>
            </a:r>
            <a:r>
              <a:rPr lang="en-US" sz="1800" dirty="0" smtClean="0"/>
              <a:t>pp. 463–492</a:t>
            </a:r>
            <a:r>
              <a:rPr lang="en-US" sz="1800" dirty="0"/>
              <a:t>, July 1990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[</a:t>
            </a:r>
            <a:r>
              <a:rPr lang="en-US" sz="1800" dirty="0" smtClean="0"/>
              <a:t>L86</a:t>
            </a:r>
            <a:r>
              <a:rPr lang="en-US" sz="1800" dirty="0"/>
              <a:t>] L. </a:t>
            </a:r>
            <a:r>
              <a:rPr lang="en-US" sz="1800" dirty="0" err="1"/>
              <a:t>Lamport</a:t>
            </a:r>
            <a:r>
              <a:rPr lang="en-US" sz="1800" dirty="0"/>
              <a:t>, “On </a:t>
            </a:r>
            <a:r>
              <a:rPr lang="en-US" sz="1800" dirty="0" err="1"/>
              <a:t>interprocess</a:t>
            </a:r>
            <a:r>
              <a:rPr lang="en-US" sz="1800" dirty="0"/>
              <a:t> communication,” </a:t>
            </a:r>
            <a:r>
              <a:rPr lang="en-US" sz="1800" dirty="0" err="1"/>
              <a:t>Distrib</a:t>
            </a:r>
            <a:r>
              <a:rPr lang="en-US" sz="1800" dirty="0"/>
              <a:t> </a:t>
            </a:r>
            <a:r>
              <a:rPr lang="en-US" sz="1800" dirty="0" err="1"/>
              <a:t>Comput</a:t>
            </a:r>
            <a:r>
              <a:rPr lang="en-US" sz="1800" dirty="0"/>
              <a:t>, vol. 1, no. 2, pp. 86–101, Jun. 1986.</a:t>
            </a:r>
          </a:p>
          <a:p>
            <a:r>
              <a:rPr lang="en-US" sz="1800" dirty="0" smtClean="0"/>
              <a:t>[MS96] </a:t>
            </a:r>
            <a:r>
              <a:rPr lang="en-US" sz="1800" dirty="0" err="1" smtClean="0"/>
              <a:t>Maged</a:t>
            </a:r>
            <a:r>
              <a:rPr lang="en-US" sz="1800" dirty="0" smtClean="0"/>
              <a:t> M. Michael and Michael L. Scott, “Simple, fast, and practical non-blocking and blocking concurrent queue algorithms,” in Proceedings of the fifteenth annual ACM symposium on Principles of distributed computing, New York, NY, USA, 1996, PODC ’96, pp. 267–275, ACM.</a:t>
            </a:r>
          </a:p>
          <a:p>
            <a:r>
              <a:rPr lang="en-US" sz="1800" dirty="0" smtClean="0"/>
              <a:t>[PT2013] E</a:t>
            </a:r>
            <a:r>
              <a:rPr lang="en-US" sz="1800" dirty="0"/>
              <a:t>. </a:t>
            </a:r>
            <a:r>
              <a:rPr lang="en-US" sz="1800" dirty="0" err="1"/>
              <a:t>Petrank</a:t>
            </a:r>
            <a:r>
              <a:rPr lang="en-US" sz="1800" dirty="0"/>
              <a:t> and S. </a:t>
            </a:r>
            <a:r>
              <a:rPr lang="en-US" sz="1800" dirty="0" err="1"/>
              <a:t>Timnat</a:t>
            </a:r>
            <a:r>
              <a:rPr lang="en-US" sz="1800" dirty="0"/>
              <a:t>. Lock-free data-structure </a:t>
            </a:r>
            <a:r>
              <a:rPr lang="en-US" sz="1800" dirty="0" smtClean="0"/>
              <a:t>iterators. In </a:t>
            </a:r>
            <a:r>
              <a:rPr lang="en-US" sz="1800" dirty="0"/>
              <a:t>Distributed Computing, number 8205 in LNCS, pages </a:t>
            </a:r>
            <a:r>
              <a:rPr lang="en-US" sz="1800" dirty="0" smtClean="0"/>
              <a:t>224–238</a:t>
            </a:r>
            <a:r>
              <a:rPr lang="en-US" sz="1800" dirty="0"/>
              <a:t>. Springer, 2013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[PBBO2012] A</a:t>
            </a:r>
            <a:r>
              <a:rPr lang="en-US" sz="1800" dirty="0"/>
              <a:t>. </a:t>
            </a:r>
            <a:r>
              <a:rPr lang="en-US" sz="1800" dirty="0" err="1"/>
              <a:t>Prokopec</a:t>
            </a:r>
            <a:r>
              <a:rPr lang="en-US" sz="1800" dirty="0"/>
              <a:t>, N. G. Bronson, P. Bagwell, and M. </a:t>
            </a:r>
            <a:r>
              <a:rPr lang="en-US" sz="1800" dirty="0" err="1" smtClean="0"/>
              <a:t>Odersky</a:t>
            </a:r>
            <a:r>
              <a:rPr lang="en-US" sz="1800" dirty="0" smtClean="0"/>
              <a:t>. Concurrent </a:t>
            </a:r>
            <a:r>
              <a:rPr lang="en-US" sz="1800" dirty="0"/>
              <a:t>tries with efficient non-blocking snapshots. </a:t>
            </a:r>
            <a:r>
              <a:rPr lang="en-US" sz="1800" dirty="0" err="1" smtClean="0"/>
              <a:t>PPoPP</a:t>
            </a:r>
            <a:r>
              <a:rPr lang="en-US" sz="1800" dirty="0" smtClean="0"/>
              <a:t> ’12</a:t>
            </a:r>
            <a:r>
              <a:rPr lang="en-US" sz="1800" dirty="0"/>
              <a:t>, pages 151–160. ACM, 2012.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072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sv-S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73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entagon 9"/>
          <p:cNvSpPr/>
          <p:nvPr/>
        </p:nvSpPr>
        <p:spPr>
          <a:xfrm>
            <a:off x="4283968" y="4221088"/>
            <a:ext cx="2160240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Write(25)</a:t>
            </a:r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 – [Lamport86]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24</a:t>
            </a:fld>
            <a:endParaRPr lang="sv-SE" dirty="0"/>
          </a:p>
        </p:txBody>
      </p:sp>
      <p:sp>
        <p:nvSpPr>
          <p:cNvPr id="6" name="Pentagon 5"/>
          <p:cNvSpPr/>
          <p:nvPr/>
        </p:nvSpPr>
        <p:spPr>
          <a:xfrm>
            <a:off x="611560" y="4221088"/>
            <a:ext cx="1512168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Write(10)</a:t>
            </a:r>
            <a:endParaRPr lang="sv-SE" dirty="0"/>
          </a:p>
        </p:txBody>
      </p:sp>
      <p:sp>
        <p:nvSpPr>
          <p:cNvPr id="7" name="Pentagon 6"/>
          <p:cNvSpPr/>
          <p:nvPr/>
        </p:nvSpPr>
        <p:spPr>
          <a:xfrm>
            <a:off x="7596336" y="6868616"/>
            <a:ext cx="1829724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Write(10)</a:t>
            </a:r>
            <a:endParaRPr lang="sv-SE" dirty="0"/>
          </a:p>
        </p:txBody>
      </p:sp>
      <p:sp>
        <p:nvSpPr>
          <p:cNvPr id="8" name="Pentagon 7"/>
          <p:cNvSpPr/>
          <p:nvPr/>
        </p:nvSpPr>
        <p:spPr>
          <a:xfrm>
            <a:off x="7748736" y="7021016"/>
            <a:ext cx="1829724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Write(10)</a:t>
            </a:r>
            <a:endParaRPr lang="sv-SE" dirty="0"/>
          </a:p>
        </p:txBody>
      </p:sp>
      <p:sp>
        <p:nvSpPr>
          <p:cNvPr id="9" name="Pentagon 8"/>
          <p:cNvSpPr/>
          <p:nvPr/>
        </p:nvSpPr>
        <p:spPr>
          <a:xfrm>
            <a:off x="7901136" y="7173416"/>
            <a:ext cx="1829724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Write(10)</a:t>
            </a:r>
            <a:endParaRPr lang="sv-SE" dirty="0"/>
          </a:p>
        </p:txBody>
      </p:sp>
      <p:sp>
        <p:nvSpPr>
          <p:cNvPr id="11" name="Pentagon 10"/>
          <p:cNvSpPr/>
          <p:nvPr/>
        </p:nvSpPr>
        <p:spPr>
          <a:xfrm>
            <a:off x="2267744" y="3317900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Read(): 10</a:t>
            </a:r>
            <a:endParaRPr lang="sv-SE" dirty="0"/>
          </a:p>
        </p:txBody>
      </p:sp>
      <p:sp>
        <p:nvSpPr>
          <p:cNvPr id="12" name="Oval 11"/>
          <p:cNvSpPr/>
          <p:nvPr/>
        </p:nvSpPr>
        <p:spPr>
          <a:xfrm>
            <a:off x="899592" y="1844824"/>
            <a:ext cx="24482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Safeness</a:t>
            </a:r>
            <a:endParaRPr lang="sv-SE" dirty="0"/>
          </a:p>
        </p:txBody>
      </p:sp>
      <p:sp>
        <p:nvSpPr>
          <p:cNvPr id="13" name="Pentagon 12"/>
          <p:cNvSpPr/>
          <p:nvPr/>
        </p:nvSpPr>
        <p:spPr>
          <a:xfrm>
            <a:off x="4283968" y="3319128"/>
            <a:ext cx="1296144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Read(): 25</a:t>
            </a:r>
            <a:endParaRPr lang="sv-SE" dirty="0"/>
          </a:p>
        </p:txBody>
      </p:sp>
      <p:sp>
        <p:nvSpPr>
          <p:cNvPr id="14" name="Oval 13"/>
          <p:cNvSpPr/>
          <p:nvPr/>
        </p:nvSpPr>
        <p:spPr>
          <a:xfrm>
            <a:off x="3707904" y="1854684"/>
            <a:ext cx="24482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Regularity</a:t>
            </a:r>
            <a:endParaRPr lang="sv-SE" dirty="0"/>
          </a:p>
        </p:txBody>
      </p:sp>
      <p:sp>
        <p:nvSpPr>
          <p:cNvPr id="15" name="Pentagon 14"/>
          <p:cNvSpPr/>
          <p:nvPr/>
        </p:nvSpPr>
        <p:spPr>
          <a:xfrm>
            <a:off x="5688124" y="3319128"/>
            <a:ext cx="1512168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Read(): 10</a:t>
            </a:r>
            <a:endParaRPr lang="sv-SE" dirty="0"/>
          </a:p>
        </p:txBody>
      </p:sp>
      <p:sp>
        <p:nvSpPr>
          <p:cNvPr id="16" name="Oval 15"/>
          <p:cNvSpPr/>
          <p:nvPr/>
        </p:nvSpPr>
        <p:spPr>
          <a:xfrm>
            <a:off x="6372200" y="1854684"/>
            <a:ext cx="24482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Atomicity</a:t>
            </a:r>
            <a:endParaRPr lang="sv-SE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59632" y="5373216"/>
            <a:ext cx="69847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67643" y="5390317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time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68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0.14149 -1.85185E-6 C 0.20503 -1.85185E-6 0.28351 0.03704 0.28351 0.06759 L 0.28351 0.13681 " pathEditMode="relative" rAng="0" ptsTypes="FfFF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682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85185E-6 L -3.05556E-6 0.1368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Data Structures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 multicore system:</a:t>
            </a:r>
          </a:p>
          <a:p>
            <a:r>
              <a:rPr lang="en-US" dirty="0" smtClean="0"/>
              <a:t>Share data among </a:t>
            </a:r>
            <a:br>
              <a:rPr lang="en-US" dirty="0" smtClean="0"/>
            </a:br>
            <a:r>
              <a:rPr lang="en-US" dirty="0" smtClean="0"/>
              <a:t>different threads/processes</a:t>
            </a:r>
          </a:p>
          <a:p>
            <a:pPr marL="0" indent="0">
              <a:buNone/>
            </a:pPr>
            <a:r>
              <a:rPr lang="en-US" dirty="0" smtClean="0"/>
              <a:t>Implementations:</a:t>
            </a:r>
          </a:p>
          <a:p>
            <a:r>
              <a:rPr lang="en-US" dirty="0" smtClean="0"/>
              <a:t>Fine grained locking</a:t>
            </a:r>
          </a:p>
          <a:p>
            <a:r>
              <a:rPr lang="en-US" dirty="0" smtClean="0"/>
              <a:t>Non-blocking</a:t>
            </a:r>
          </a:p>
          <a:p>
            <a:r>
              <a:rPr lang="en-US" dirty="0" smtClean="0"/>
              <a:t>Transactional memory based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Yiannis Nikolakopoulos ioaniko@chalmers.se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9E3A-49BA-49BA-ADAD-AC53CEF8179F}" type="slidenum">
              <a:rPr lang="sv-SE" smtClean="0"/>
              <a:t>3</a:t>
            </a:fld>
            <a:endParaRPr lang="sv-SE"/>
          </a:p>
        </p:txBody>
      </p:sp>
      <p:pic>
        <p:nvPicPr>
          <p:cNvPr id="6" name="Picture 3" descr="C:\Users\johnnik\Dropbox\chalmers\inprogress\ipdps\HashTable_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16832"/>
            <a:ext cx="2011988" cy="253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96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Operations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Traditionally:</a:t>
            </a:r>
          </a:p>
          <a:p>
            <a:r>
              <a:rPr lang="en-US" dirty="0" smtClean="0"/>
              <a:t>Traverse all the </a:t>
            </a:r>
            <a:r>
              <a:rPr lang="en-US" dirty="0"/>
              <a:t>contents of a data </a:t>
            </a:r>
            <a:r>
              <a:rPr lang="en-US" dirty="0" smtClean="0"/>
              <a:t>structure, regardless of the Abstract Data Type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a concurrency context…</a:t>
            </a:r>
          </a:p>
          <a:p>
            <a:r>
              <a:rPr lang="en-US" dirty="0" smtClean="0"/>
              <a:t>What is a consistent iteration?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4</a:t>
            </a:fld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3717032"/>
            <a:ext cx="5904656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Iterator.hasNext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ctr"/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Iterator.next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73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563888" y="2432930"/>
            <a:ext cx="64807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43808" y="2432930"/>
            <a:ext cx="64807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23728" y="2432930"/>
            <a:ext cx="64807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55976" y="1463290"/>
            <a:ext cx="648072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ent Arrow 18"/>
          <p:cNvSpPr/>
          <p:nvPr/>
        </p:nvSpPr>
        <p:spPr>
          <a:xfrm rot="10800000">
            <a:off x="4391980" y="2231984"/>
            <a:ext cx="288032" cy="53759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508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4531" y="3186445"/>
            <a:ext cx="648072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Bent Arrow 22"/>
          <p:cNvSpPr/>
          <p:nvPr/>
        </p:nvSpPr>
        <p:spPr>
          <a:xfrm rot="16200000" flipH="1">
            <a:off x="1494130" y="2589987"/>
            <a:ext cx="428891" cy="60711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68619" y="2424619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8417" y="2793951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520" y="3622652"/>
            <a:ext cx="1462532" cy="146253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Concurrent Iteration on a</a:t>
            </a:r>
            <a:br>
              <a:rPr lang="en-US" dirty="0" smtClean="0"/>
            </a:br>
            <a:r>
              <a:rPr lang="en-US" dirty="0" smtClean="0"/>
              <a:t> Concurrent Queue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5</a:t>
            </a:fld>
            <a:endParaRPr lang="sv-SE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943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Concurrent Iteration on a</a:t>
            </a:r>
            <a:br>
              <a:rPr lang="en-US" dirty="0"/>
            </a:br>
            <a:r>
              <a:rPr lang="en-US" dirty="0"/>
              <a:t> Concurrent Queue</a:t>
            </a:r>
          </a:p>
        </p:txBody>
      </p:sp>
      <p:sp>
        <p:nvSpPr>
          <p:cNvPr id="10" name="Rectangle 9"/>
          <p:cNvSpPr/>
          <p:nvPr/>
        </p:nvSpPr>
        <p:spPr>
          <a:xfrm>
            <a:off x="-828600" y="1052736"/>
            <a:ext cx="6480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563888" y="2432930"/>
            <a:ext cx="648072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43808" y="2432930"/>
            <a:ext cx="648072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23728" y="2432930"/>
            <a:ext cx="648072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283968" y="2432930"/>
            <a:ext cx="648072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ent Arrow 18"/>
          <p:cNvSpPr/>
          <p:nvPr/>
        </p:nvSpPr>
        <p:spPr>
          <a:xfrm rot="10800000">
            <a:off x="4996564" y="2231984"/>
            <a:ext cx="288032" cy="53759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508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4531" y="3186445"/>
            <a:ext cx="648072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Bent Arrow 22"/>
          <p:cNvSpPr/>
          <p:nvPr/>
        </p:nvSpPr>
        <p:spPr>
          <a:xfrm rot="16200000" flipH="1">
            <a:off x="1494130" y="2589987"/>
            <a:ext cx="428891" cy="60711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73203" y="2424619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8417" y="2793951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520" y="3622652"/>
            <a:ext cx="1462532" cy="146253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960560" y="1515386"/>
            <a:ext cx="648072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xplosion 1 1"/>
          <p:cNvSpPr/>
          <p:nvPr/>
        </p:nvSpPr>
        <p:spPr>
          <a:xfrm>
            <a:off x="5529808" y="3450704"/>
            <a:ext cx="914400" cy="914400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72314" y="3327977"/>
            <a:ext cx="24238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about the new node?</a:t>
            </a:r>
          </a:p>
          <a:p>
            <a:r>
              <a:rPr lang="en-US" dirty="0" smtClean="0"/>
              <a:t>Will I ever finish?</a:t>
            </a:r>
          </a:p>
          <a:p>
            <a:r>
              <a:rPr lang="en-US" dirty="0" smtClean="0"/>
              <a:t>What is a </a:t>
            </a:r>
            <a:r>
              <a:rPr lang="en-US" smtClean="0"/>
              <a:t>consistent state to </a:t>
            </a:r>
            <a:r>
              <a:rPr lang="en-US" dirty="0" smtClean="0"/>
              <a:t>return?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6</a:t>
            </a:fld>
            <a:endParaRPr lang="sv-SE"/>
          </a:p>
        </p:txBody>
      </p:sp>
      <p:sp>
        <p:nvSpPr>
          <p:cNvPr id="21" name="Title 4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403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283968" y="2432052"/>
            <a:ext cx="648072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563888" y="2432052"/>
            <a:ext cx="648072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43808" y="2432052"/>
            <a:ext cx="648072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23728" y="2432052"/>
            <a:ext cx="648072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44208" y="2432052"/>
            <a:ext cx="64807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24128" y="2432052"/>
            <a:ext cx="64807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04048" y="2432052"/>
            <a:ext cx="648072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200292" y="1462412"/>
            <a:ext cx="648072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ent Arrow 18"/>
          <p:cNvSpPr/>
          <p:nvPr/>
        </p:nvSpPr>
        <p:spPr>
          <a:xfrm rot="10800000">
            <a:off x="7236296" y="2231106"/>
            <a:ext cx="288032" cy="53759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508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12935" y="2423741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8417" y="2793073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364" y="3478636"/>
            <a:ext cx="1462532" cy="1462532"/>
          </a:xfrm>
          <a:prstGeom prst="rect">
            <a:avLst/>
          </a:prstGeom>
        </p:spPr>
      </p:pic>
      <p:sp>
        <p:nvSpPr>
          <p:cNvPr id="28" name="Explosion 1 27"/>
          <p:cNvSpPr/>
          <p:nvPr/>
        </p:nvSpPr>
        <p:spPr>
          <a:xfrm>
            <a:off x="4910290" y="3185567"/>
            <a:ext cx="914400" cy="914400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72315" y="3327099"/>
            <a:ext cx="2059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it ok to </a:t>
            </a:r>
            <a:br>
              <a:rPr lang="en-US" dirty="0" smtClean="0"/>
            </a:br>
            <a:r>
              <a:rPr lang="en-US" dirty="0" smtClean="0"/>
              <a:t>return the first nodes?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24531" y="3185567"/>
            <a:ext cx="648072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Bent Arrow 30"/>
          <p:cNvSpPr/>
          <p:nvPr/>
        </p:nvSpPr>
        <p:spPr>
          <a:xfrm rot="16200000" flipH="1">
            <a:off x="1494130" y="2589109"/>
            <a:ext cx="428891" cy="60711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Concurrent Iteration on a</a:t>
            </a:r>
            <a:br>
              <a:rPr lang="en-US" dirty="0"/>
            </a:br>
            <a:r>
              <a:rPr lang="en-US" dirty="0"/>
              <a:t> Concurrent Queue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7</a:t>
            </a:fld>
            <a:endParaRPr lang="sv-SE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633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8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1957"/>
            <a:ext cx="8229600" cy="4281339"/>
          </a:xfrm>
        </p:spPr>
        <p:txBody>
          <a:bodyPr>
            <a:normAutofit/>
          </a:bodyPr>
          <a:lstStyle/>
          <a:p>
            <a:r>
              <a:rPr lang="en-US" dirty="0" smtClean="0"/>
              <a:t>Increasing support in data structures included in concurrency libraries:</a:t>
            </a:r>
          </a:p>
          <a:p>
            <a:pPr lvl="1"/>
            <a:r>
              <a:rPr lang="en-US" dirty="0" smtClean="0"/>
              <a:t>Intel’s Thread Building Blocks</a:t>
            </a:r>
          </a:p>
          <a:p>
            <a:pPr lvl="1"/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.NET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Concurrent Iterations in </a:t>
            </a:r>
            <a:br>
              <a:rPr lang="en-US" dirty="0" smtClean="0"/>
            </a:br>
            <a:r>
              <a:rPr lang="en-US" dirty="0" smtClean="0"/>
              <a:t>Programming Frameworks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8</a:t>
            </a:fld>
            <a:endParaRPr lang="sv-SE" dirty="0"/>
          </a:p>
        </p:txBody>
      </p:sp>
      <p:pic>
        <p:nvPicPr>
          <p:cNvPr id="1026" name="Picture 2" descr="C:\Users\johnnik\Dropbox\chalmers-drb\inprogress\htdc14\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3999" y="4176928"/>
            <a:ext cx="8532813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hnnik\Dropbox\chalmers-drb\inprogress\htdc14\j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576" y="2119528"/>
            <a:ext cx="91535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95536" y="692696"/>
            <a:ext cx="8496944" cy="5472608"/>
          </a:xfrm>
          <a:prstGeom prst="roundRect">
            <a:avLst/>
          </a:prstGeom>
          <a:solidFill>
            <a:schemeClr val="bg1">
              <a:lumMod val="85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092580"/>
              </p:ext>
            </p:extLst>
          </p:nvPr>
        </p:nvGraphicFramePr>
        <p:xfrm>
          <a:off x="1551085" y="2688332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Java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.NET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snapshot</a:t>
                      </a:r>
                      <a:r>
                        <a:rPr lang="en-US" baseline="0" smtClean="0"/>
                        <a:t> style</a:t>
                      </a:r>
                      <a:endParaRPr lang="sv-S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moment-in-time</a:t>
                      </a:r>
                      <a:r>
                        <a:rPr lang="en-US" baseline="0" dirty="0" smtClean="0"/>
                        <a:t> snapshot</a:t>
                      </a:r>
                      <a:endParaRPr lang="sv-SE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weakly</a:t>
                      </a:r>
                      <a:r>
                        <a:rPr lang="en-US" baseline="0" dirty="0" smtClean="0"/>
                        <a:t> consistent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u="none" smtClean="0"/>
                        <a:t>not</a:t>
                      </a:r>
                      <a:r>
                        <a:rPr lang="en-US" i="0" u="none" baseline="0" smtClean="0"/>
                        <a:t> a moment-in-time snapshot</a:t>
                      </a:r>
                      <a:endParaRPr lang="sv-SE" i="1" u="non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578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Questions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Iteration concurrently with modifications?</a:t>
            </a:r>
          </a:p>
          <a:p>
            <a:pPr lvl="1"/>
            <a:r>
              <a:rPr lang="en-US" dirty="0" smtClean="0"/>
              <a:t>Traversing a moving path!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EC58-C41A-42A3-A93E-22EA562111E0}" type="slidenum">
              <a:rPr lang="sv-SE" smtClean="0"/>
              <a:t>9</a:t>
            </a:fld>
            <a:endParaRPr lang="sv-SE" dirty="0"/>
          </a:p>
        </p:txBody>
      </p:sp>
      <p:sp>
        <p:nvSpPr>
          <p:cNvPr id="6" name="Rectangular Callout 5"/>
          <p:cNvSpPr/>
          <p:nvPr/>
        </p:nvSpPr>
        <p:spPr>
          <a:xfrm>
            <a:off x="1691680" y="3421980"/>
            <a:ext cx="5760640" cy="1728192"/>
          </a:xfrm>
          <a:prstGeom prst="wedgeRectCallout">
            <a:avLst>
              <a:gd name="adj1" fmla="val -20833"/>
              <a:gd name="adj2" fmla="val 4857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Is atomic-like behavior too expensive</a:t>
            </a:r>
            <a:r>
              <a:rPr lang="en-US" sz="2400" b="1" dirty="0" smtClean="0"/>
              <a:t>?</a:t>
            </a:r>
          </a:p>
          <a:p>
            <a:endParaRPr lang="en-US" sz="2400" b="1" dirty="0"/>
          </a:p>
          <a:p>
            <a:r>
              <a:rPr lang="en-US" sz="2400" b="1" dirty="0"/>
              <a:t>Any acceptable weaker notions of iteration?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 dirty="0" smtClean="0"/>
              <a:t>Yiannis Nikolakopoulos ioaniko@chalmers.se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22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paa_BA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Spaa_BA - Copy</Template>
  <TotalTime>1212</TotalTime>
  <Words>925</Words>
  <Application>Microsoft Office PowerPoint</Application>
  <PresentationFormat>On-screen Show (4:3)</PresentationFormat>
  <Paragraphs>239</Paragraphs>
  <Slides>24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Spaa_BA - Copy</vt:lpstr>
      <vt:lpstr>A Consistency Framework for Iteration Operations in  Concurrent Data Structures</vt:lpstr>
      <vt:lpstr>Outline </vt:lpstr>
      <vt:lpstr>Concurrent Data Structures</vt:lpstr>
      <vt:lpstr>Iteration Operations</vt:lpstr>
      <vt:lpstr>Concurrent Iteration on a  Concurrent Queue</vt:lpstr>
      <vt:lpstr>Concurrent Iteration on a  Concurrent Queue</vt:lpstr>
      <vt:lpstr>Concurrent Iteration on a  Concurrent Queue</vt:lpstr>
      <vt:lpstr>Concurrent Iterations in  Programming Frameworks</vt:lpstr>
      <vt:lpstr>Consistency Questions</vt:lpstr>
      <vt:lpstr>Outline </vt:lpstr>
      <vt:lpstr>Iteration Consistency Specifications</vt:lpstr>
      <vt:lpstr>Interlude – Reminder: Consistency and Correctness</vt:lpstr>
      <vt:lpstr>Iteration: A First Approach</vt:lpstr>
      <vt:lpstr>Linearizable Iteration</vt:lpstr>
      <vt:lpstr>Linearizable Iteration: One tricky case</vt:lpstr>
      <vt:lpstr>Regular Iteration</vt:lpstr>
      <vt:lpstr>Definitions and Trade-offs</vt:lpstr>
      <vt:lpstr>Iteration Semantics</vt:lpstr>
      <vt:lpstr>Related Work and Iterator Relevance</vt:lpstr>
      <vt:lpstr>Future Work</vt:lpstr>
      <vt:lpstr>Conclusion</vt:lpstr>
      <vt:lpstr>References</vt:lpstr>
      <vt:lpstr>Backup slides</vt:lpstr>
      <vt:lpstr>Registers – [Lamport86]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title title title tile</dc:title>
  <dc:creator>johnnik</dc:creator>
  <cp:lastModifiedBy>johnnik</cp:lastModifiedBy>
  <cp:revision>69</cp:revision>
  <dcterms:created xsi:type="dcterms:W3CDTF">2014-11-23T20:56:17Z</dcterms:created>
  <dcterms:modified xsi:type="dcterms:W3CDTF">2015-06-04T09:17:36Z</dcterms:modified>
</cp:coreProperties>
</file>